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63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6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81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98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6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7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77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63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7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3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42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7C5A-9BD5-41F5-957F-B80FFC8A0DE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B561-3EA5-4710-B66D-CF4F2DFAF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0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en-US" altLang="zh-TW" b="1" dirty="0">
                <a:latin typeface="Times New Roman" pitchFamily="18" charset="0"/>
              </a:rPr>
              <a:t>History </a:t>
            </a:r>
            <a:r>
              <a:rPr lang="en-US" altLang="zh-TW" b="1" dirty="0" smtClean="0">
                <a:latin typeface="Times New Roman" pitchFamily="18" charset="0"/>
              </a:rPr>
              <a:t>(BEM Workshop </a:t>
            </a:r>
            <a:r>
              <a:rPr lang="en-US" altLang="zh-TW" b="1" dirty="0">
                <a:latin typeface="Times New Roman" pitchFamily="18" charset="0"/>
              </a:rPr>
              <a:t>in 1986)</a:t>
            </a:r>
          </a:p>
        </p:txBody>
      </p:sp>
      <p:pic>
        <p:nvPicPr>
          <p:cNvPr id="246787" name="Picture 3" descr="Riz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4" y="965647"/>
            <a:ext cx="1368772" cy="17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88" name="Picture 4" descr="Mukherj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71525"/>
            <a:ext cx="1424067" cy="17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5724128" y="2564904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b="1" dirty="0"/>
              <a:t>D. J. </a:t>
            </a:r>
            <a:r>
              <a:rPr lang="en-US" altLang="zh-TW" sz="1800" b="1" dirty="0" err="1"/>
              <a:t>Shippy</a:t>
            </a:r>
            <a:endParaRPr lang="en-US" altLang="zh-TW" sz="1800" b="1" dirty="0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283745" y="2564904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b="1" dirty="0"/>
              <a:t>F. J. Rizzo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7174202" y="2564904"/>
            <a:ext cx="229434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b="1" dirty="0" smtClean="0"/>
              <a:t>S</a:t>
            </a:r>
            <a:r>
              <a:rPr lang="en-US" altLang="zh-TW" sz="1800" b="1" dirty="0"/>
              <a:t>. </a:t>
            </a:r>
            <a:r>
              <a:rPr lang="en-US" altLang="zh-TW" sz="1800" b="1" dirty="0" smtClean="0"/>
              <a:t>Mukherjee</a:t>
            </a:r>
            <a:endParaRPr lang="en-US" altLang="zh-TW" sz="1800" b="1" dirty="0"/>
          </a:p>
        </p:txBody>
      </p:sp>
      <p:pic>
        <p:nvPicPr>
          <p:cNvPr id="246792" name="Picture 8" descr="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965647"/>
            <a:ext cx="1198949" cy="17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480675" y="620688"/>
            <a:ext cx="2979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 was a TA at that </a:t>
            </a:r>
            <a:r>
              <a:rPr lang="en-US" altLang="zh-TW" dirty="0" smtClean="0">
                <a:solidFill>
                  <a:srgbClr val="FF0000"/>
                </a:solidFill>
              </a:rPr>
              <a:t>time (1986).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113668" name="Picture 4" descr="C:\Users\0605CKI\Desktop\Nobel-Yukaw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23515"/>
            <a:ext cx="2229929" cy="31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C:\Users\0605CKI\Desktop\Einstein_1921_by_F_Schmutzer_-_restor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3355"/>
            <a:ext cx="2088232" cy="27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9452" y="4002669"/>
            <a:ext cx="2208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zh-TW" b="1" dirty="0"/>
              <a:t>Albert </a:t>
            </a:r>
            <a:r>
              <a:rPr lang="de-DE" altLang="zh-TW" b="1" dirty="0" smtClean="0"/>
              <a:t>Einstein</a:t>
            </a:r>
          </a:p>
          <a:p>
            <a:pPr algn="ctr"/>
            <a:r>
              <a:rPr lang="de-DE" altLang="zh-TW" b="1" dirty="0" smtClean="0"/>
              <a:t>1922 lecture </a:t>
            </a:r>
            <a:r>
              <a:rPr lang="de-DE" altLang="zh-TW" b="1" dirty="0" smtClean="0"/>
              <a:t>in </a:t>
            </a:r>
            <a:r>
              <a:rPr lang="de-DE" altLang="zh-TW" b="1" dirty="0" smtClean="0"/>
              <a:t>Japan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8173" y="5446965"/>
            <a:ext cx="240161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b="1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湯川 </a:t>
            </a:r>
            <a:r>
              <a:rPr kumimoji="1" lang="zh-TW" altLang="zh-TW" b="1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秀</a:t>
            </a:r>
            <a:r>
              <a:rPr kumimoji="1" lang="zh-TW" altLang="zh-TW" b="1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樹</a:t>
            </a:r>
            <a:r>
              <a:rPr kumimoji="1" lang="en-US" altLang="zh-TW" b="1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1949</a:t>
            </a:r>
            <a:r>
              <a:rPr kumimoji="1" lang="en-US" altLang="zh-TW" b="1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kumimoji="1" lang="en-US" altLang="zh-TW" b="1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Nobel</a:t>
            </a:r>
            <a:r>
              <a:rPr kumimoji="1" lang="zh-TW" altLang="zh-TW" sz="3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</a:rPr>
              <a:t>ゆかわひでき</a:t>
            </a:r>
            <a:r>
              <a:rPr kumimoji="1" lang="zh-TW" altLang="zh-TW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2965179"/>
            <a:ext cx="2592288" cy="366744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092056" y="5589240"/>
            <a:ext cx="23764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b="1" dirty="0"/>
              <a:t>MOE 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Academic </a:t>
            </a:r>
            <a:r>
              <a:rPr lang="en-US" altLang="zh-TW" b="1" dirty="0"/>
              <a:t>Award </a:t>
            </a:r>
            <a:r>
              <a:rPr lang="en-US" altLang="zh-TW" b="1" dirty="0" smtClean="0"/>
              <a:t>Winner, 2011</a:t>
            </a:r>
            <a:r>
              <a:rPr lang="en-US" altLang="zh-TW" b="1" dirty="0"/>
              <a:t> </a:t>
            </a:r>
            <a:endParaRPr lang="en-US" altLang="zh-TW" sz="1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40" y="1157039"/>
            <a:ext cx="1944216" cy="15553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54" y="3046839"/>
            <a:ext cx="946010" cy="25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</Words>
  <Application>Microsoft Office PowerPoint</Application>
  <PresentationFormat>如螢幕大小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History (BEM Workshop in 1986)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(BEM Workshop in 1986)</dc:title>
  <dc:creator>X</dc:creator>
  <cp:lastModifiedBy>X</cp:lastModifiedBy>
  <cp:revision>5</cp:revision>
  <dcterms:created xsi:type="dcterms:W3CDTF">2016-04-11T07:26:36Z</dcterms:created>
  <dcterms:modified xsi:type="dcterms:W3CDTF">2016-04-11T08:11:02Z</dcterms:modified>
</cp:coreProperties>
</file>