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36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2014/5/26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2014/5/26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2014/5/26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2014/5/26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2014/5/26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2014/5/26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2014/5/26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2014/5/26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2014/5/26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2014/5/26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2014/5/26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2014/5/26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e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1475656" y="188640"/>
            <a:ext cx="619268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3600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IABEM </a:t>
            </a:r>
            <a:r>
              <a:rPr lang="zh-TW" altLang="en-US" sz="3600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邊界元素法</a:t>
            </a:r>
            <a:r>
              <a:rPr lang="en-US" altLang="zh-TW" sz="3600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3600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國際</a:t>
            </a:r>
            <a:r>
              <a:rPr lang="zh-TW" altLang="en-US" sz="36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學校</a:t>
            </a:r>
            <a:endParaRPr lang="en-US" altLang="zh-TW" sz="3600" b="1" dirty="0" smtClean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en-US" altLang="zh-TW" sz="20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9</a:t>
            </a:r>
            <a:r>
              <a:rPr lang="en-US" altLang="zh-TW" sz="2000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000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speakers</a:t>
            </a:r>
            <a:endParaRPr lang="zh-TW" altLang="en-US" sz="2000" b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516" y="1340768"/>
            <a:ext cx="1296144" cy="159703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8" name="文字方塊 7"/>
          <p:cNvSpPr txBox="1"/>
          <p:nvPr/>
        </p:nvSpPr>
        <p:spPr>
          <a:xfrm>
            <a:off x="-72516" y="2937718"/>
            <a:ext cx="1800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dirty="0"/>
              <a:t> </a:t>
            </a:r>
            <a:r>
              <a:rPr lang="zh-TW" altLang="en-US" dirty="0" smtClean="0"/>
              <a:t>姚振漢</a:t>
            </a:r>
            <a:endParaRPr lang="en-US" altLang="zh-TW" dirty="0" smtClean="0"/>
          </a:p>
          <a:p>
            <a:pPr algn="ctr"/>
            <a:r>
              <a:rPr lang="en-US" altLang="zh-TW" sz="1200" dirty="0" smtClean="0"/>
              <a:t>Personal </a:t>
            </a:r>
            <a:r>
              <a:rPr lang="en-US" altLang="zh-TW" sz="1200" dirty="0"/>
              <a:t>experiences on BEM research and education</a:t>
            </a:r>
            <a:endParaRPr lang="zh-TW" altLang="en-US" sz="1200" dirty="0"/>
          </a:p>
        </p:txBody>
      </p:sp>
      <p:pic>
        <p:nvPicPr>
          <p:cNvPr id="9" name="圖片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7" t="2147" r="3385" b="16922"/>
          <a:stretch/>
        </p:blipFill>
        <p:spPr>
          <a:xfrm>
            <a:off x="1979712" y="1361229"/>
            <a:ext cx="1296144" cy="157657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0" name="文字方塊 9"/>
          <p:cNvSpPr txBox="1"/>
          <p:nvPr/>
        </p:nvSpPr>
        <p:spPr>
          <a:xfrm>
            <a:off x="1763688" y="2940767"/>
            <a:ext cx="176419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dirty="0"/>
              <a:t> </a:t>
            </a:r>
            <a:r>
              <a:rPr lang="en-US" altLang="zh-TW" dirty="0"/>
              <a:t>Alex </a:t>
            </a:r>
            <a:r>
              <a:rPr lang="en-US" altLang="zh-TW" dirty="0" smtClean="0"/>
              <a:t>Cheng</a:t>
            </a:r>
          </a:p>
          <a:p>
            <a:pPr algn="ctr"/>
            <a:r>
              <a:rPr lang="en-US" altLang="zh-TW" sz="1200" dirty="0" smtClean="0"/>
              <a:t>History </a:t>
            </a:r>
            <a:r>
              <a:rPr lang="en-US" altLang="zh-TW" sz="1200" dirty="0"/>
              <a:t>of integral equations and BEMs</a:t>
            </a:r>
            <a:endParaRPr lang="zh-TW" altLang="en-US" sz="1100" dirty="0"/>
          </a:p>
        </p:txBody>
      </p:sp>
      <p:pic>
        <p:nvPicPr>
          <p:cNvPr id="1026" name="Picture 2" descr="che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1340768"/>
            <a:ext cx="1296144" cy="159703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文字方塊 12"/>
          <p:cNvSpPr txBox="1"/>
          <p:nvPr/>
        </p:nvSpPr>
        <p:spPr>
          <a:xfrm>
            <a:off x="3383868" y="2924944"/>
            <a:ext cx="19802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dirty="0"/>
              <a:t> </a:t>
            </a:r>
            <a:r>
              <a:rPr lang="en-US" altLang="zh-TW" dirty="0"/>
              <a:t> </a:t>
            </a:r>
            <a:r>
              <a:rPr lang="en-US" altLang="zh-TW" dirty="0" err="1"/>
              <a:t>Xiaobo</a:t>
            </a:r>
            <a:r>
              <a:rPr lang="en-US" altLang="zh-TW" dirty="0"/>
              <a:t> </a:t>
            </a:r>
            <a:r>
              <a:rPr lang="en-US" altLang="zh-TW" dirty="0" smtClean="0"/>
              <a:t>Chen</a:t>
            </a:r>
          </a:p>
          <a:p>
            <a:pPr algn="ctr"/>
            <a:r>
              <a:rPr lang="en-US" altLang="zh-TW" sz="1200" dirty="0"/>
              <a:t>Green’s functions and integral equations for water wave problems</a:t>
            </a:r>
            <a:endParaRPr lang="en-US" altLang="zh-TW" sz="1200" dirty="0" smtClean="0"/>
          </a:p>
        </p:txBody>
      </p:sp>
      <p:pic>
        <p:nvPicPr>
          <p:cNvPr id="1028" name="Picture 4" descr="http://academic.hep.com.cn/mh/amm/images/Chuanzeng%20Zhang.jp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7788"/>
          <a:stretch/>
        </p:blipFill>
        <p:spPr bwMode="auto">
          <a:xfrm>
            <a:off x="5580112" y="1340768"/>
            <a:ext cx="1296144" cy="157657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文字方塊 14"/>
          <p:cNvSpPr txBox="1"/>
          <p:nvPr/>
        </p:nvSpPr>
        <p:spPr>
          <a:xfrm>
            <a:off x="5220072" y="2917341"/>
            <a:ext cx="198022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dirty="0"/>
              <a:t> </a:t>
            </a:r>
            <a:r>
              <a:rPr lang="en-US" altLang="zh-TW" dirty="0"/>
              <a:t> </a:t>
            </a:r>
            <a:r>
              <a:rPr lang="en-US" altLang="zh-TW" dirty="0" err="1"/>
              <a:t>Chuanzeng</a:t>
            </a:r>
            <a:r>
              <a:rPr lang="en-US" altLang="zh-TW" dirty="0"/>
              <a:t> </a:t>
            </a:r>
            <a:r>
              <a:rPr lang="en-US" altLang="zh-TW" dirty="0" smtClean="0"/>
              <a:t>Zhang</a:t>
            </a:r>
          </a:p>
          <a:p>
            <a:pPr algn="ctr"/>
            <a:r>
              <a:rPr lang="en-US" altLang="zh-TW" sz="1200" dirty="0"/>
              <a:t> BEM to wave and dynamic problems</a:t>
            </a:r>
            <a:endParaRPr lang="en-US" altLang="zh-TW" sz="1200" dirty="0" smtClean="0"/>
          </a:p>
        </p:txBody>
      </p:sp>
      <p:pic>
        <p:nvPicPr>
          <p:cNvPr id="12" name="圖片 11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90" t="10510" r="19590"/>
          <a:stretch/>
        </p:blipFill>
        <p:spPr>
          <a:xfrm>
            <a:off x="113320" y="4142265"/>
            <a:ext cx="1435361" cy="159099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7" name="文字方塊 16"/>
          <p:cNvSpPr txBox="1"/>
          <p:nvPr/>
        </p:nvSpPr>
        <p:spPr>
          <a:xfrm>
            <a:off x="-108520" y="5733256"/>
            <a:ext cx="18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dirty="0"/>
              <a:t> </a:t>
            </a:r>
            <a:r>
              <a:rPr lang="en-US" altLang="zh-TW" dirty="0"/>
              <a:t>Jan </a:t>
            </a:r>
            <a:r>
              <a:rPr lang="en-US" altLang="zh-TW" dirty="0" err="1" smtClean="0"/>
              <a:t>Sladek</a:t>
            </a:r>
            <a:endParaRPr lang="en-US" altLang="zh-TW" dirty="0" smtClean="0"/>
          </a:p>
          <a:p>
            <a:pPr algn="ctr"/>
            <a:r>
              <a:rPr lang="en-US" altLang="zh-TW" dirty="0" smtClean="0"/>
              <a:t> </a:t>
            </a:r>
            <a:r>
              <a:rPr lang="en-US" altLang="zh-TW" sz="1200" dirty="0" err="1"/>
              <a:t>Meshless</a:t>
            </a:r>
            <a:r>
              <a:rPr lang="en-US" altLang="zh-TW" sz="1200" dirty="0"/>
              <a:t> related methods</a:t>
            </a:r>
            <a:endParaRPr lang="zh-TW" altLang="en-US" sz="1200" dirty="0"/>
          </a:p>
        </p:txBody>
      </p:sp>
      <p:pic>
        <p:nvPicPr>
          <p:cNvPr id="14" name="圖片 13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968" t="14057" r="28171" b="28218"/>
          <a:stretch/>
        </p:blipFill>
        <p:spPr>
          <a:xfrm>
            <a:off x="1907704" y="4142265"/>
            <a:ext cx="1296144" cy="162057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9" name="文字方塊 18"/>
          <p:cNvSpPr txBox="1"/>
          <p:nvPr/>
        </p:nvSpPr>
        <p:spPr>
          <a:xfrm>
            <a:off x="1619672" y="5762835"/>
            <a:ext cx="17641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dirty="0" smtClean="0"/>
              <a:t> </a:t>
            </a:r>
            <a:r>
              <a:rPr lang="en-US" altLang="zh-TW" dirty="0" smtClean="0"/>
              <a:t>Vinod </a:t>
            </a:r>
            <a:r>
              <a:rPr lang="en-US" altLang="zh-TW" dirty="0" err="1" smtClean="0"/>
              <a:t>Tewary</a:t>
            </a:r>
            <a:endParaRPr lang="en-US" altLang="zh-TW" dirty="0" smtClean="0"/>
          </a:p>
          <a:p>
            <a:pPr algn="ctr"/>
            <a:r>
              <a:rPr lang="en-US" altLang="zh-TW" sz="1200" dirty="0" smtClean="0"/>
              <a:t>Green’s functions and applications (to physics and materials)</a:t>
            </a:r>
            <a:endParaRPr lang="zh-TW" altLang="en-US" sz="1100" dirty="0"/>
          </a:p>
        </p:txBody>
      </p:sp>
      <p:sp>
        <p:nvSpPr>
          <p:cNvPr id="20" name="文字方塊 19"/>
          <p:cNvSpPr txBox="1"/>
          <p:nvPr/>
        </p:nvSpPr>
        <p:spPr>
          <a:xfrm>
            <a:off x="3563888" y="5751108"/>
            <a:ext cx="17641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dirty="0" smtClean="0"/>
              <a:t> </a:t>
            </a:r>
            <a:r>
              <a:rPr lang="en-US" altLang="zh-TW" dirty="0" err="1"/>
              <a:t>Naoshi</a:t>
            </a:r>
            <a:r>
              <a:rPr lang="en-US" altLang="zh-TW" dirty="0"/>
              <a:t> </a:t>
            </a:r>
            <a:r>
              <a:rPr lang="en-US" altLang="zh-TW" dirty="0" smtClean="0"/>
              <a:t>Nishimura</a:t>
            </a:r>
          </a:p>
          <a:p>
            <a:pPr algn="ctr"/>
            <a:r>
              <a:rPr lang="en-US" altLang="zh-TW" sz="1200" dirty="0"/>
              <a:t>Fast </a:t>
            </a:r>
            <a:r>
              <a:rPr lang="en-US" altLang="zh-TW" sz="1200" dirty="0" err="1"/>
              <a:t>multipole</a:t>
            </a:r>
            <a:r>
              <a:rPr lang="en-US" altLang="zh-TW" sz="1200" dirty="0"/>
              <a:t> method</a:t>
            </a:r>
            <a:endParaRPr lang="zh-TW" altLang="en-US" sz="1100" dirty="0"/>
          </a:p>
        </p:txBody>
      </p:sp>
      <p:sp>
        <p:nvSpPr>
          <p:cNvPr id="21" name="文字方塊 20"/>
          <p:cNvSpPr txBox="1"/>
          <p:nvPr/>
        </p:nvSpPr>
        <p:spPr>
          <a:xfrm>
            <a:off x="5436096" y="5747856"/>
            <a:ext cx="176419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dirty="0" smtClean="0"/>
              <a:t> </a:t>
            </a:r>
            <a:r>
              <a:rPr lang="en-US" altLang="zh-TW" dirty="0"/>
              <a:t>JT </a:t>
            </a:r>
            <a:r>
              <a:rPr lang="en-US" altLang="zh-TW" dirty="0" smtClean="0"/>
              <a:t>Chen</a:t>
            </a:r>
          </a:p>
          <a:p>
            <a:pPr algn="ctr"/>
            <a:r>
              <a:rPr lang="en-US" altLang="zh-TW" sz="1200" dirty="0"/>
              <a:t>Mathematics of various BEM formulations</a:t>
            </a:r>
            <a:endParaRPr lang="zh-TW" altLang="en-US" sz="1100" dirty="0"/>
          </a:p>
        </p:txBody>
      </p:sp>
      <p:pic>
        <p:nvPicPr>
          <p:cNvPr id="16" name="圖片 15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4135690"/>
            <a:ext cx="1296144" cy="160413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23" name="圖片 22"/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54" b="674"/>
          <a:stretch/>
        </p:blipFill>
        <p:spPr>
          <a:xfrm>
            <a:off x="3923020" y="4142265"/>
            <a:ext cx="1081028" cy="162057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22" name="圖片 21"/>
          <p:cNvPicPr/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524" b="15344"/>
          <a:stretch/>
        </p:blipFill>
        <p:spPr bwMode="auto">
          <a:xfrm>
            <a:off x="7380312" y="1311469"/>
            <a:ext cx="1414145" cy="160587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4" name="文字方塊 23"/>
          <p:cNvSpPr txBox="1"/>
          <p:nvPr/>
        </p:nvSpPr>
        <p:spPr>
          <a:xfrm>
            <a:off x="7164288" y="2924944"/>
            <a:ext cx="19802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/>
              <a:t>Francis </a:t>
            </a:r>
            <a:r>
              <a:rPr lang="en-US" altLang="zh-TW" dirty="0" smtClean="0"/>
              <a:t>Noblesse</a:t>
            </a:r>
          </a:p>
          <a:p>
            <a:pPr algn="ctr"/>
            <a:r>
              <a:rPr lang="en-US" altLang="zh-TW" sz="1200" dirty="0"/>
              <a:t>Green’s functions and integral equations for water wave problems</a:t>
            </a:r>
            <a:endParaRPr lang="en-US" altLang="zh-TW" sz="1200" dirty="0" smtClean="0"/>
          </a:p>
        </p:txBody>
      </p:sp>
    </p:spTree>
    <p:extLst>
      <p:ext uri="{BB962C8B-B14F-4D97-AF65-F5344CB8AC3E}">
        <p14:creationId xmlns:p14="http://schemas.microsoft.com/office/powerpoint/2010/main" val="108430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93</Words>
  <Application>Microsoft Office PowerPoint</Application>
  <PresentationFormat>如螢幕大小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NTOU-20130914O</dc:creator>
  <cp:lastModifiedBy>Y.C.Tu</cp:lastModifiedBy>
  <cp:revision>10</cp:revision>
  <dcterms:created xsi:type="dcterms:W3CDTF">2014-04-30T03:18:58Z</dcterms:created>
  <dcterms:modified xsi:type="dcterms:W3CDTF">2014-05-26T07:38:15Z</dcterms:modified>
</cp:coreProperties>
</file>