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99" r:id="rId2"/>
    <p:sldId id="456" r:id="rId3"/>
    <p:sldId id="390" r:id="rId4"/>
    <p:sldId id="391" r:id="rId5"/>
    <p:sldId id="448" r:id="rId6"/>
    <p:sldId id="463" r:id="rId7"/>
    <p:sldId id="464" r:id="rId8"/>
    <p:sldId id="438" r:id="rId9"/>
    <p:sldId id="439" r:id="rId10"/>
    <p:sldId id="437" r:id="rId11"/>
    <p:sldId id="392" r:id="rId12"/>
    <p:sldId id="434" r:id="rId13"/>
    <p:sldId id="435" r:id="rId14"/>
    <p:sldId id="436" r:id="rId15"/>
    <p:sldId id="466" r:id="rId16"/>
    <p:sldId id="462" r:id="rId17"/>
    <p:sldId id="449" r:id="rId18"/>
    <p:sldId id="450" r:id="rId19"/>
    <p:sldId id="455" r:id="rId20"/>
    <p:sldId id="452" r:id="rId21"/>
    <p:sldId id="453" r:id="rId22"/>
    <p:sldId id="454" r:id="rId23"/>
    <p:sldId id="396" r:id="rId24"/>
    <p:sldId id="393" r:id="rId25"/>
    <p:sldId id="441" r:id="rId26"/>
    <p:sldId id="467" r:id="rId27"/>
    <p:sldId id="394" r:id="rId28"/>
    <p:sldId id="395" r:id="rId29"/>
    <p:sldId id="442" r:id="rId30"/>
    <p:sldId id="443" r:id="rId31"/>
    <p:sldId id="444" r:id="rId32"/>
    <p:sldId id="445" r:id="rId33"/>
    <p:sldId id="397" r:id="rId34"/>
    <p:sldId id="460" r:id="rId35"/>
    <p:sldId id="457" r:id="rId36"/>
    <p:sldId id="458" r:id="rId37"/>
    <p:sldId id="461" r:id="rId38"/>
    <p:sldId id="459" r:id="rId39"/>
    <p:sldId id="447" r:id="rId40"/>
    <p:sldId id="465" r:id="rId41"/>
    <p:sldId id="373" r:id="rId42"/>
    <p:sldId id="389" r:id="rId43"/>
    <p:sldId id="327" r:id="rId44"/>
    <p:sldId id="372" r:id="rId45"/>
  </p:sldIdLst>
  <p:sldSz cx="9144000" cy="6858000" type="screen4x3"/>
  <p:notesSz cx="7099300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0BE5"/>
    <a:srgbClr val="F4CE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129" autoAdjust="0"/>
    <p:restoredTop sz="86443" autoAdjust="0"/>
  </p:normalViewPr>
  <p:slideViewPr>
    <p:cSldViewPr>
      <p:cViewPr varScale="1">
        <p:scale>
          <a:sx n="90" d="100"/>
          <a:sy n="90" d="100"/>
        </p:scale>
        <p:origin x="1843" y="3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1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48B4E4-1353-4CE4-9C6A-F3FB198A8BB4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AE7DBC9-1F4E-48A4-B0FE-E14510EC76A2}">
      <dgm:prSet phldrT="[文字]"/>
      <dgm:spPr/>
      <dgm:t>
        <a:bodyPr/>
        <a:lstStyle/>
        <a:p>
          <a:r>
            <a:rPr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辟法</a:t>
          </a:r>
          <a:endParaRPr lang="zh-TW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4CC934D-E8C7-4801-8DAE-676BF401E479}" type="parTrans" cxnId="{AA196338-EF0E-42B1-AC42-E30FAF02F081}">
      <dgm:prSet/>
      <dgm:spPr/>
      <dgm:t>
        <a:bodyPr/>
        <a:lstStyle/>
        <a:p>
          <a:endParaRPr lang="zh-TW" altLang="en-US"/>
        </a:p>
      </dgm:t>
    </dgm:pt>
    <dgm:pt modelId="{601554EB-2900-4151-A20B-3F507A043A34}" type="sibTrans" cxnId="{AA196338-EF0E-42B1-AC42-E30FAF02F081}">
      <dgm:prSet/>
      <dgm:spPr/>
      <dgm:t>
        <a:bodyPr/>
        <a:lstStyle/>
        <a:p>
          <a:endParaRPr lang="zh-TW" altLang="en-US"/>
        </a:p>
      </dgm:t>
    </dgm:pt>
    <dgm:pt modelId="{85DABDE3-D432-4E12-9735-5F6B57B5551F}">
      <dgm:prSet phldrT="[文字]"/>
      <dgm:spPr/>
      <dgm:t>
        <a:bodyPr/>
        <a:lstStyle/>
        <a:p>
          <a:r>
            <a:rPr lang="zh-TW" altLang="en-US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避</a:t>
          </a:r>
          <a:endParaRPr lang="zh-TW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3991C20-8D00-4CFF-9050-B8B09FF1B6D6}" type="parTrans" cxnId="{0FC2C4B6-0A6E-4AD5-BB89-FC8BF568E785}">
      <dgm:prSet/>
      <dgm:spPr/>
      <dgm:t>
        <a:bodyPr/>
        <a:lstStyle/>
        <a:p>
          <a:endParaRPr lang="zh-TW" altLang="en-US"/>
        </a:p>
      </dgm:t>
    </dgm:pt>
    <dgm:pt modelId="{459FE66C-BF0B-465C-B7A9-1E43BEF1553D}" type="sibTrans" cxnId="{0FC2C4B6-0A6E-4AD5-BB89-FC8BF568E785}">
      <dgm:prSet/>
      <dgm:spPr/>
      <dgm:t>
        <a:bodyPr/>
        <a:lstStyle/>
        <a:p>
          <a:endParaRPr lang="zh-TW" altLang="en-US"/>
        </a:p>
      </dgm:t>
    </dgm:pt>
    <dgm:pt modelId="{116A6CB6-EB67-4819-8A75-49D5AFA5B9E2}">
      <dgm:prSet phldrT="[文字]"/>
      <dgm:spPr/>
      <dgm:t>
        <a:bodyPr/>
        <a:lstStyle/>
        <a:p>
          <a:r>
            <a:rPr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僻</a:t>
          </a:r>
          <a:endParaRPr lang="zh-TW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9C27A40-C4E2-4298-9663-94BF7FE56E26}" type="parTrans" cxnId="{E89707AA-EDC3-4493-8F05-14343A0D5D83}">
      <dgm:prSet/>
      <dgm:spPr/>
      <dgm:t>
        <a:bodyPr/>
        <a:lstStyle/>
        <a:p>
          <a:endParaRPr lang="zh-TW" altLang="en-US"/>
        </a:p>
      </dgm:t>
    </dgm:pt>
    <dgm:pt modelId="{9FA311FC-FCB3-4FE2-A7A7-C2AD1D8E76F7}" type="sibTrans" cxnId="{E89707AA-EDC3-4493-8F05-14343A0D5D83}">
      <dgm:prSet/>
      <dgm:spPr/>
      <dgm:t>
        <a:bodyPr/>
        <a:lstStyle/>
        <a:p>
          <a:endParaRPr lang="zh-TW" altLang="en-US"/>
        </a:p>
      </dgm:t>
    </dgm:pt>
    <dgm:pt modelId="{6FFBFC8C-E3F1-48B7-9B1D-5F8598ADDD03}">
      <dgm:prSet phldrT="[文字]"/>
      <dgm:spPr/>
      <dgm:t>
        <a:bodyPr/>
        <a:lstStyle/>
        <a:p>
          <a:r>
            <a: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壁</a:t>
          </a:r>
          <a:endParaRPr lang="zh-TW" altLang="en-US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B0EC367-8E96-41D5-8200-133C05372D0F}" type="parTrans" cxnId="{29758D4D-93F6-4A22-981C-79C5EE35A868}">
      <dgm:prSet/>
      <dgm:spPr/>
      <dgm:t>
        <a:bodyPr/>
        <a:lstStyle/>
        <a:p>
          <a:endParaRPr lang="zh-TW" altLang="en-US"/>
        </a:p>
      </dgm:t>
    </dgm:pt>
    <dgm:pt modelId="{EA98B679-7C3A-4D51-BE20-314E7B6F50B8}" type="sibTrans" cxnId="{29758D4D-93F6-4A22-981C-79C5EE35A868}">
      <dgm:prSet/>
      <dgm:spPr/>
      <dgm:t>
        <a:bodyPr/>
        <a:lstStyle/>
        <a:p>
          <a:endParaRPr lang="zh-TW" altLang="en-US"/>
        </a:p>
      </dgm:t>
    </dgm:pt>
    <dgm:pt modelId="{E174E5E1-B77D-40C8-9FB9-2753954B634A}">
      <dgm:prSet phldrT="[文字]"/>
      <dgm:spPr/>
      <dgm:t>
        <a:bodyPr/>
        <a:lstStyle/>
        <a:p>
          <a:r>
            <a:rPr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璧</a:t>
          </a:r>
          <a:endParaRPr lang="zh-TW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E0A3A58-1A72-4CC4-A550-4416FB47001E}" type="parTrans" cxnId="{4AE50DEF-4653-4FB8-A2A8-42EA7F551973}">
      <dgm:prSet/>
      <dgm:spPr/>
      <dgm:t>
        <a:bodyPr/>
        <a:lstStyle/>
        <a:p>
          <a:endParaRPr lang="zh-TW" altLang="en-US"/>
        </a:p>
      </dgm:t>
    </dgm:pt>
    <dgm:pt modelId="{7AA50768-9A36-4DA6-98BB-DE5EAA6B54E8}" type="sibTrans" cxnId="{4AE50DEF-4653-4FB8-A2A8-42EA7F551973}">
      <dgm:prSet/>
      <dgm:spPr/>
      <dgm:t>
        <a:bodyPr/>
        <a:lstStyle/>
        <a:p>
          <a:endParaRPr lang="zh-TW" altLang="en-US"/>
        </a:p>
      </dgm:t>
    </dgm:pt>
    <dgm:pt modelId="{93B550C6-876E-4591-B342-5D60CAFF03CD}">
      <dgm:prSet phldrT="[文字]"/>
      <dgm:spPr/>
      <dgm:t>
        <a:bodyPr/>
        <a:lstStyle/>
        <a:p>
          <a:r>
            <a:rPr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臂</a:t>
          </a:r>
          <a:endParaRPr lang="zh-TW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615BDCF-A107-4F36-8FC4-1AD504D68572}" type="parTrans" cxnId="{EA7BED3C-A00C-42FA-AB9B-B2622AE49287}">
      <dgm:prSet/>
      <dgm:spPr/>
      <dgm:t>
        <a:bodyPr/>
        <a:lstStyle/>
        <a:p>
          <a:endParaRPr lang="zh-TW" altLang="en-US"/>
        </a:p>
      </dgm:t>
    </dgm:pt>
    <dgm:pt modelId="{F1D84129-9711-42B6-B5C1-BBED8CD23D96}" type="sibTrans" cxnId="{EA7BED3C-A00C-42FA-AB9B-B2622AE49287}">
      <dgm:prSet/>
      <dgm:spPr/>
      <dgm:t>
        <a:bodyPr/>
        <a:lstStyle/>
        <a:p>
          <a:endParaRPr lang="zh-TW" altLang="en-US"/>
        </a:p>
      </dgm:t>
    </dgm:pt>
    <dgm:pt modelId="{90022443-750A-4A9D-B1E6-3B5E797882B6}" type="pres">
      <dgm:prSet presAssocID="{B048B4E4-1353-4CE4-9C6A-F3FB198A8BB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7AECB80-9B1A-4336-A53F-E3C70E4E57D1}" type="pres">
      <dgm:prSet presAssocID="{B048B4E4-1353-4CE4-9C6A-F3FB198A8BB4}" presName="radial" presStyleCnt="0">
        <dgm:presLayoutVars>
          <dgm:animLvl val="ctr"/>
        </dgm:presLayoutVars>
      </dgm:prSet>
      <dgm:spPr/>
    </dgm:pt>
    <dgm:pt modelId="{9AC60789-F7BD-4B5B-85F2-5D51948E9506}" type="pres">
      <dgm:prSet presAssocID="{DAE7DBC9-1F4E-48A4-B0FE-E14510EC76A2}" presName="centerShape" presStyleLbl="vennNode1" presStyleIdx="0" presStyleCnt="6"/>
      <dgm:spPr/>
      <dgm:t>
        <a:bodyPr/>
        <a:lstStyle/>
        <a:p>
          <a:endParaRPr lang="zh-TW" altLang="en-US"/>
        </a:p>
      </dgm:t>
    </dgm:pt>
    <dgm:pt modelId="{68196512-9C9C-4250-8329-D8912E8931FA}" type="pres">
      <dgm:prSet presAssocID="{85DABDE3-D432-4E12-9735-5F6B57B5551F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C28DB34-C80E-40E9-A57A-46FDF560823B}" type="pres">
      <dgm:prSet presAssocID="{116A6CB6-EB67-4819-8A75-49D5AFA5B9E2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6B9F7C-85B6-4EE6-A207-BAE8A8FB4078}" type="pres">
      <dgm:prSet presAssocID="{6FFBFC8C-E3F1-48B7-9B1D-5F8598ADDD03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805C48C-0501-4CF7-BC2A-00D45601721B}" type="pres">
      <dgm:prSet presAssocID="{E174E5E1-B77D-40C8-9FB9-2753954B634A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D63334-49AC-4C82-A5F2-A1A49F843CD6}" type="pres">
      <dgm:prSet presAssocID="{93B550C6-876E-4591-B342-5D60CAFF03CD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0E485A2-8A97-40C3-BC31-647FFF5C288E}" type="presOf" srcId="{85DABDE3-D432-4E12-9735-5F6B57B5551F}" destId="{68196512-9C9C-4250-8329-D8912E8931FA}" srcOrd="0" destOrd="0" presId="urn:microsoft.com/office/officeart/2005/8/layout/radial3"/>
    <dgm:cxn modelId="{22932E25-B120-4EF7-BEE3-FB80351BA8D1}" type="presOf" srcId="{116A6CB6-EB67-4819-8A75-49D5AFA5B9E2}" destId="{5C28DB34-C80E-40E9-A57A-46FDF560823B}" srcOrd="0" destOrd="0" presId="urn:microsoft.com/office/officeart/2005/8/layout/radial3"/>
    <dgm:cxn modelId="{41F6C00F-5808-4509-A7DA-588515167184}" type="presOf" srcId="{E174E5E1-B77D-40C8-9FB9-2753954B634A}" destId="{5805C48C-0501-4CF7-BC2A-00D45601721B}" srcOrd="0" destOrd="0" presId="urn:microsoft.com/office/officeart/2005/8/layout/radial3"/>
    <dgm:cxn modelId="{EA7BED3C-A00C-42FA-AB9B-B2622AE49287}" srcId="{DAE7DBC9-1F4E-48A4-B0FE-E14510EC76A2}" destId="{93B550C6-876E-4591-B342-5D60CAFF03CD}" srcOrd="4" destOrd="0" parTransId="{0615BDCF-A107-4F36-8FC4-1AD504D68572}" sibTransId="{F1D84129-9711-42B6-B5C1-BBED8CD23D96}"/>
    <dgm:cxn modelId="{0FC2C4B6-0A6E-4AD5-BB89-FC8BF568E785}" srcId="{DAE7DBC9-1F4E-48A4-B0FE-E14510EC76A2}" destId="{85DABDE3-D432-4E12-9735-5F6B57B5551F}" srcOrd="0" destOrd="0" parTransId="{E3991C20-8D00-4CFF-9050-B8B09FF1B6D6}" sibTransId="{459FE66C-BF0B-465C-B7A9-1E43BEF1553D}"/>
    <dgm:cxn modelId="{AA196338-EF0E-42B1-AC42-E30FAF02F081}" srcId="{B048B4E4-1353-4CE4-9C6A-F3FB198A8BB4}" destId="{DAE7DBC9-1F4E-48A4-B0FE-E14510EC76A2}" srcOrd="0" destOrd="0" parTransId="{64CC934D-E8C7-4801-8DAE-676BF401E479}" sibTransId="{601554EB-2900-4151-A20B-3F507A043A34}"/>
    <dgm:cxn modelId="{4AE50DEF-4653-4FB8-A2A8-42EA7F551973}" srcId="{DAE7DBC9-1F4E-48A4-B0FE-E14510EC76A2}" destId="{E174E5E1-B77D-40C8-9FB9-2753954B634A}" srcOrd="3" destOrd="0" parTransId="{BE0A3A58-1A72-4CC4-A550-4416FB47001E}" sibTransId="{7AA50768-9A36-4DA6-98BB-DE5EAA6B54E8}"/>
    <dgm:cxn modelId="{9B7CEBF6-5425-430A-B79B-E3E89EE0D655}" type="presOf" srcId="{DAE7DBC9-1F4E-48A4-B0FE-E14510EC76A2}" destId="{9AC60789-F7BD-4B5B-85F2-5D51948E9506}" srcOrd="0" destOrd="0" presId="urn:microsoft.com/office/officeart/2005/8/layout/radial3"/>
    <dgm:cxn modelId="{29758D4D-93F6-4A22-981C-79C5EE35A868}" srcId="{DAE7DBC9-1F4E-48A4-B0FE-E14510EC76A2}" destId="{6FFBFC8C-E3F1-48B7-9B1D-5F8598ADDD03}" srcOrd="2" destOrd="0" parTransId="{AB0EC367-8E96-41D5-8200-133C05372D0F}" sibTransId="{EA98B679-7C3A-4D51-BE20-314E7B6F50B8}"/>
    <dgm:cxn modelId="{E89707AA-EDC3-4493-8F05-14343A0D5D83}" srcId="{DAE7DBC9-1F4E-48A4-B0FE-E14510EC76A2}" destId="{116A6CB6-EB67-4819-8A75-49D5AFA5B9E2}" srcOrd="1" destOrd="0" parTransId="{69C27A40-C4E2-4298-9663-94BF7FE56E26}" sibTransId="{9FA311FC-FCB3-4FE2-A7A7-C2AD1D8E76F7}"/>
    <dgm:cxn modelId="{084D5AAF-6962-4DA2-B854-6FC9E297358A}" type="presOf" srcId="{B048B4E4-1353-4CE4-9C6A-F3FB198A8BB4}" destId="{90022443-750A-4A9D-B1E6-3B5E797882B6}" srcOrd="0" destOrd="0" presId="urn:microsoft.com/office/officeart/2005/8/layout/radial3"/>
    <dgm:cxn modelId="{AFAA115F-BF6C-44D7-BD82-79E41CBEBFF0}" type="presOf" srcId="{6FFBFC8C-E3F1-48B7-9B1D-5F8598ADDD03}" destId="{E96B9F7C-85B6-4EE6-A207-BAE8A8FB4078}" srcOrd="0" destOrd="0" presId="urn:microsoft.com/office/officeart/2005/8/layout/radial3"/>
    <dgm:cxn modelId="{2C08C510-0D63-4B40-A266-11F337D61ED7}" type="presOf" srcId="{93B550C6-876E-4591-B342-5D60CAFF03CD}" destId="{9FD63334-49AC-4C82-A5F2-A1A49F843CD6}" srcOrd="0" destOrd="0" presId="urn:microsoft.com/office/officeart/2005/8/layout/radial3"/>
    <dgm:cxn modelId="{0171863F-2B21-4A09-A2DF-6F2D7EEDB908}" type="presParOf" srcId="{90022443-750A-4A9D-B1E6-3B5E797882B6}" destId="{C7AECB80-9B1A-4336-A53F-E3C70E4E57D1}" srcOrd="0" destOrd="0" presId="urn:microsoft.com/office/officeart/2005/8/layout/radial3"/>
    <dgm:cxn modelId="{ABAE319C-AA47-4052-A626-27F3F051657A}" type="presParOf" srcId="{C7AECB80-9B1A-4336-A53F-E3C70E4E57D1}" destId="{9AC60789-F7BD-4B5B-85F2-5D51948E9506}" srcOrd="0" destOrd="0" presId="urn:microsoft.com/office/officeart/2005/8/layout/radial3"/>
    <dgm:cxn modelId="{D2B91A61-FF80-438D-943E-9899CD13D3D4}" type="presParOf" srcId="{C7AECB80-9B1A-4336-A53F-E3C70E4E57D1}" destId="{68196512-9C9C-4250-8329-D8912E8931FA}" srcOrd="1" destOrd="0" presId="urn:microsoft.com/office/officeart/2005/8/layout/radial3"/>
    <dgm:cxn modelId="{ABEF90FC-3753-444D-8109-8247B4E633F5}" type="presParOf" srcId="{C7AECB80-9B1A-4336-A53F-E3C70E4E57D1}" destId="{5C28DB34-C80E-40E9-A57A-46FDF560823B}" srcOrd="2" destOrd="0" presId="urn:microsoft.com/office/officeart/2005/8/layout/radial3"/>
    <dgm:cxn modelId="{6D5F4A06-96C4-4EC6-9067-0C9BC7E6123B}" type="presParOf" srcId="{C7AECB80-9B1A-4336-A53F-E3C70E4E57D1}" destId="{E96B9F7C-85B6-4EE6-A207-BAE8A8FB4078}" srcOrd="3" destOrd="0" presId="urn:microsoft.com/office/officeart/2005/8/layout/radial3"/>
    <dgm:cxn modelId="{3AF461B7-430D-4F5F-9CAB-FE222E0F91B9}" type="presParOf" srcId="{C7AECB80-9B1A-4336-A53F-E3C70E4E57D1}" destId="{5805C48C-0501-4CF7-BC2A-00D45601721B}" srcOrd="4" destOrd="0" presId="urn:microsoft.com/office/officeart/2005/8/layout/radial3"/>
    <dgm:cxn modelId="{52537B4F-6199-401F-91E0-253D291BABAC}" type="presParOf" srcId="{C7AECB80-9B1A-4336-A53F-E3C70E4E57D1}" destId="{9FD63334-49AC-4C82-A5F2-A1A49F843CD6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C60789-F7BD-4B5B-85F2-5D51948E9506}">
      <dsp:nvSpPr>
        <dsp:cNvPr id="0" name=""/>
        <dsp:cNvSpPr/>
      </dsp:nvSpPr>
      <dsp:spPr>
        <a:xfrm>
          <a:off x="1879203" y="1008416"/>
          <a:ext cx="2337593" cy="233759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4930" tIns="74930" rIns="74930" bIns="7493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辟法</a:t>
          </a:r>
          <a:endParaRPr lang="zh-TW" altLang="en-US" sz="5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221536" y="1350749"/>
        <a:ext cx="1652927" cy="1652927"/>
      </dsp:txXfrm>
    </dsp:sp>
    <dsp:sp modelId="{68196512-9C9C-4250-8329-D8912E8931FA}">
      <dsp:nvSpPr>
        <dsp:cNvPr id="0" name=""/>
        <dsp:cNvSpPr/>
      </dsp:nvSpPr>
      <dsp:spPr>
        <a:xfrm>
          <a:off x="2463601" y="72120"/>
          <a:ext cx="1168796" cy="116879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避</a:t>
          </a:r>
          <a:endParaRPr lang="zh-TW" altLang="en-US" sz="4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634767" y="243286"/>
        <a:ext cx="826464" cy="826464"/>
      </dsp:txXfrm>
    </dsp:sp>
    <dsp:sp modelId="{5C28DB34-C80E-40E9-A57A-46FDF560823B}">
      <dsp:nvSpPr>
        <dsp:cNvPr id="0" name=""/>
        <dsp:cNvSpPr/>
      </dsp:nvSpPr>
      <dsp:spPr>
        <a:xfrm>
          <a:off x="3909868" y="1122894"/>
          <a:ext cx="1168796" cy="116879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僻</a:t>
          </a:r>
          <a:endParaRPr lang="zh-TW" altLang="en-US" sz="4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081034" y="1294060"/>
        <a:ext cx="826464" cy="826464"/>
      </dsp:txXfrm>
    </dsp:sp>
    <dsp:sp modelId="{E96B9F7C-85B6-4EE6-A207-BAE8A8FB4078}">
      <dsp:nvSpPr>
        <dsp:cNvPr id="0" name=""/>
        <dsp:cNvSpPr/>
      </dsp:nvSpPr>
      <dsp:spPr>
        <a:xfrm>
          <a:off x="3357443" y="2823082"/>
          <a:ext cx="1168796" cy="116879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壁</a:t>
          </a:r>
          <a:endParaRPr lang="zh-TW" altLang="en-US" sz="46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528609" y="2994248"/>
        <a:ext cx="826464" cy="826464"/>
      </dsp:txXfrm>
    </dsp:sp>
    <dsp:sp modelId="{5805C48C-0501-4CF7-BC2A-00D45601721B}">
      <dsp:nvSpPr>
        <dsp:cNvPr id="0" name=""/>
        <dsp:cNvSpPr/>
      </dsp:nvSpPr>
      <dsp:spPr>
        <a:xfrm>
          <a:off x="1569759" y="2823082"/>
          <a:ext cx="1168796" cy="116879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璧</a:t>
          </a:r>
          <a:endParaRPr lang="zh-TW" altLang="en-US" sz="4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740925" y="2994248"/>
        <a:ext cx="826464" cy="826464"/>
      </dsp:txXfrm>
    </dsp:sp>
    <dsp:sp modelId="{9FD63334-49AC-4C82-A5F2-A1A49F843CD6}">
      <dsp:nvSpPr>
        <dsp:cNvPr id="0" name=""/>
        <dsp:cNvSpPr/>
      </dsp:nvSpPr>
      <dsp:spPr>
        <a:xfrm>
          <a:off x="1017334" y="1122894"/>
          <a:ext cx="1168796" cy="116879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臂</a:t>
          </a:r>
          <a:endParaRPr lang="zh-TW" altLang="en-US" sz="4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188500" y="1294060"/>
        <a:ext cx="826464" cy="826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0.vml.rels><?xml version="1.0" encoding="UTF-8" standalone="yes"?>
<Relationships xmlns="http://schemas.openxmlformats.org/package/2006/relationships"><Relationship Id="rId13" Type="http://schemas.openxmlformats.org/officeDocument/2006/relationships/image" Target="../media/image210.wmf"/><Relationship Id="rId18" Type="http://schemas.openxmlformats.org/officeDocument/2006/relationships/image" Target="../media/image215.wmf"/><Relationship Id="rId26" Type="http://schemas.openxmlformats.org/officeDocument/2006/relationships/image" Target="../media/image223.wmf"/><Relationship Id="rId39" Type="http://schemas.openxmlformats.org/officeDocument/2006/relationships/image" Target="../media/image236.wmf"/><Relationship Id="rId21" Type="http://schemas.openxmlformats.org/officeDocument/2006/relationships/image" Target="../media/image218.wmf"/><Relationship Id="rId34" Type="http://schemas.openxmlformats.org/officeDocument/2006/relationships/image" Target="../media/image231.wmf"/><Relationship Id="rId42" Type="http://schemas.openxmlformats.org/officeDocument/2006/relationships/image" Target="../media/image239.wmf"/><Relationship Id="rId7" Type="http://schemas.openxmlformats.org/officeDocument/2006/relationships/image" Target="../media/image204.wmf"/><Relationship Id="rId2" Type="http://schemas.openxmlformats.org/officeDocument/2006/relationships/image" Target="../media/image199.wmf"/><Relationship Id="rId16" Type="http://schemas.openxmlformats.org/officeDocument/2006/relationships/image" Target="../media/image213.wmf"/><Relationship Id="rId20" Type="http://schemas.openxmlformats.org/officeDocument/2006/relationships/image" Target="../media/image217.wmf"/><Relationship Id="rId29" Type="http://schemas.openxmlformats.org/officeDocument/2006/relationships/image" Target="../media/image226.wmf"/><Relationship Id="rId41" Type="http://schemas.openxmlformats.org/officeDocument/2006/relationships/image" Target="../media/image238.wmf"/><Relationship Id="rId1" Type="http://schemas.openxmlformats.org/officeDocument/2006/relationships/image" Target="../media/image198.wmf"/><Relationship Id="rId6" Type="http://schemas.openxmlformats.org/officeDocument/2006/relationships/image" Target="../media/image203.wmf"/><Relationship Id="rId11" Type="http://schemas.openxmlformats.org/officeDocument/2006/relationships/image" Target="../media/image208.wmf"/><Relationship Id="rId24" Type="http://schemas.openxmlformats.org/officeDocument/2006/relationships/image" Target="../media/image221.wmf"/><Relationship Id="rId32" Type="http://schemas.openxmlformats.org/officeDocument/2006/relationships/image" Target="../media/image229.wmf"/><Relationship Id="rId37" Type="http://schemas.openxmlformats.org/officeDocument/2006/relationships/image" Target="../media/image234.wmf"/><Relationship Id="rId40" Type="http://schemas.openxmlformats.org/officeDocument/2006/relationships/image" Target="../media/image237.wmf"/><Relationship Id="rId5" Type="http://schemas.openxmlformats.org/officeDocument/2006/relationships/image" Target="../media/image202.wmf"/><Relationship Id="rId15" Type="http://schemas.openxmlformats.org/officeDocument/2006/relationships/image" Target="../media/image212.wmf"/><Relationship Id="rId23" Type="http://schemas.openxmlformats.org/officeDocument/2006/relationships/image" Target="../media/image220.wmf"/><Relationship Id="rId28" Type="http://schemas.openxmlformats.org/officeDocument/2006/relationships/image" Target="../media/image225.wmf"/><Relationship Id="rId36" Type="http://schemas.openxmlformats.org/officeDocument/2006/relationships/image" Target="../media/image233.wmf"/><Relationship Id="rId10" Type="http://schemas.openxmlformats.org/officeDocument/2006/relationships/image" Target="../media/image207.wmf"/><Relationship Id="rId19" Type="http://schemas.openxmlformats.org/officeDocument/2006/relationships/image" Target="../media/image216.wmf"/><Relationship Id="rId31" Type="http://schemas.openxmlformats.org/officeDocument/2006/relationships/image" Target="../media/image228.wmf"/><Relationship Id="rId4" Type="http://schemas.openxmlformats.org/officeDocument/2006/relationships/image" Target="../media/image201.wmf"/><Relationship Id="rId9" Type="http://schemas.openxmlformats.org/officeDocument/2006/relationships/image" Target="../media/image206.wmf"/><Relationship Id="rId14" Type="http://schemas.openxmlformats.org/officeDocument/2006/relationships/image" Target="../media/image211.wmf"/><Relationship Id="rId22" Type="http://schemas.openxmlformats.org/officeDocument/2006/relationships/image" Target="../media/image219.wmf"/><Relationship Id="rId27" Type="http://schemas.openxmlformats.org/officeDocument/2006/relationships/image" Target="../media/image224.wmf"/><Relationship Id="rId30" Type="http://schemas.openxmlformats.org/officeDocument/2006/relationships/image" Target="../media/image227.wmf"/><Relationship Id="rId35" Type="http://schemas.openxmlformats.org/officeDocument/2006/relationships/image" Target="../media/image232.wmf"/><Relationship Id="rId43" Type="http://schemas.openxmlformats.org/officeDocument/2006/relationships/image" Target="../media/image240.wmf"/><Relationship Id="rId8" Type="http://schemas.openxmlformats.org/officeDocument/2006/relationships/image" Target="../media/image205.wmf"/><Relationship Id="rId3" Type="http://schemas.openxmlformats.org/officeDocument/2006/relationships/image" Target="../media/image200.wmf"/><Relationship Id="rId12" Type="http://schemas.openxmlformats.org/officeDocument/2006/relationships/image" Target="../media/image209.wmf"/><Relationship Id="rId17" Type="http://schemas.openxmlformats.org/officeDocument/2006/relationships/image" Target="../media/image214.wmf"/><Relationship Id="rId25" Type="http://schemas.openxmlformats.org/officeDocument/2006/relationships/image" Target="../media/image222.wmf"/><Relationship Id="rId33" Type="http://schemas.openxmlformats.org/officeDocument/2006/relationships/image" Target="../media/image230.wmf"/><Relationship Id="rId38" Type="http://schemas.openxmlformats.org/officeDocument/2006/relationships/image" Target="../media/image235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wmf"/><Relationship Id="rId13" Type="http://schemas.openxmlformats.org/officeDocument/2006/relationships/image" Target="../media/image250.wmf"/><Relationship Id="rId3" Type="http://schemas.openxmlformats.org/officeDocument/2006/relationships/image" Target="../media/image243.wmf"/><Relationship Id="rId7" Type="http://schemas.openxmlformats.org/officeDocument/2006/relationships/image" Target="../media/image83.wmf"/><Relationship Id="rId12" Type="http://schemas.openxmlformats.org/officeDocument/2006/relationships/image" Target="../media/image249.wmf"/><Relationship Id="rId2" Type="http://schemas.openxmlformats.org/officeDocument/2006/relationships/image" Target="../media/image242.wmf"/><Relationship Id="rId1" Type="http://schemas.openxmlformats.org/officeDocument/2006/relationships/image" Target="../media/image241.wmf"/><Relationship Id="rId6" Type="http://schemas.openxmlformats.org/officeDocument/2006/relationships/image" Target="../media/image82.wmf"/><Relationship Id="rId11" Type="http://schemas.openxmlformats.org/officeDocument/2006/relationships/image" Target="../media/image248.wmf"/><Relationship Id="rId5" Type="http://schemas.openxmlformats.org/officeDocument/2006/relationships/image" Target="../media/image245.wmf"/><Relationship Id="rId10" Type="http://schemas.openxmlformats.org/officeDocument/2006/relationships/image" Target="../media/image84.wmf"/><Relationship Id="rId4" Type="http://schemas.openxmlformats.org/officeDocument/2006/relationships/image" Target="../media/image244.wmf"/><Relationship Id="rId9" Type="http://schemas.openxmlformats.org/officeDocument/2006/relationships/image" Target="../media/image247.wmf"/><Relationship Id="rId14" Type="http://schemas.openxmlformats.org/officeDocument/2006/relationships/image" Target="../media/image85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wmf"/><Relationship Id="rId13" Type="http://schemas.openxmlformats.org/officeDocument/2006/relationships/image" Target="../media/image259.wmf"/><Relationship Id="rId3" Type="http://schemas.openxmlformats.org/officeDocument/2006/relationships/image" Target="../media/image210.wmf"/><Relationship Id="rId7" Type="http://schemas.openxmlformats.org/officeDocument/2006/relationships/image" Target="../media/image215.wmf"/><Relationship Id="rId12" Type="http://schemas.openxmlformats.org/officeDocument/2006/relationships/image" Target="../media/image258.wmf"/><Relationship Id="rId2" Type="http://schemas.openxmlformats.org/officeDocument/2006/relationships/image" Target="../media/image209.wmf"/><Relationship Id="rId1" Type="http://schemas.openxmlformats.org/officeDocument/2006/relationships/image" Target="../media/image208.wmf"/><Relationship Id="rId6" Type="http://schemas.openxmlformats.org/officeDocument/2006/relationships/image" Target="../media/image213.wmf"/><Relationship Id="rId11" Type="http://schemas.openxmlformats.org/officeDocument/2006/relationships/image" Target="../media/image257.wmf"/><Relationship Id="rId5" Type="http://schemas.openxmlformats.org/officeDocument/2006/relationships/image" Target="../media/image212.wmf"/><Relationship Id="rId15" Type="http://schemas.openxmlformats.org/officeDocument/2006/relationships/image" Target="../media/image261.wmf"/><Relationship Id="rId10" Type="http://schemas.openxmlformats.org/officeDocument/2006/relationships/image" Target="../media/image256.wmf"/><Relationship Id="rId4" Type="http://schemas.openxmlformats.org/officeDocument/2006/relationships/image" Target="../media/image211.wmf"/><Relationship Id="rId9" Type="http://schemas.openxmlformats.org/officeDocument/2006/relationships/image" Target="../media/image255.wmf"/><Relationship Id="rId14" Type="http://schemas.openxmlformats.org/officeDocument/2006/relationships/image" Target="../media/image26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wmf"/><Relationship Id="rId2" Type="http://schemas.openxmlformats.org/officeDocument/2006/relationships/image" Target="../media/image263.wmf"/><Relationship Id="rId1" Type="http://schemas.openxmlformats.org/officeDocument/2006/relationships/image" Target="../media/image262.wmf"/><Relationship Id="rId6" Type="http://schemas.openxmlformats.org/officeDocument/2006/relationships/image" Target="../media/image267.wmf"/><Relationship Id="rId5" Type="http://schemas.openxmlformats.org/officeDocument/2006/relationships/image" Target="../media/image266.wmf"/><Relationship Id="rId4" Type="http://schemas.openxmlformats.org/officeDocument/2006/relationships/image" Target="../media/image265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wmf"/><Relationship Id="rId3" Type="http://schemas.openxmlformats.org/officeDocument/2006/relationships/image" Target="../media/image256.wmf"/><Relationship Id="rId7" Type="http://schemas.openxmlformats.org/officeDocument/2006/relationships/image" Target="../media/image260.wmf"/><Relationship Id="rId2" Type="http://schemas.openxmlformats.org/officeDocument/2006/relationships/image" Target="../media/image255.wmf"/><Relationship Id="rId1" Type="http://schemas.openxmlformats.org/officeDocument/2006/relationships/image" Target="../media/image254.wmf"/><Relationship Id="rId6" Type="http://schemas.openxmlformats.org/officeDocument/2006/relationships/image" Target="../media/image259.wmf"/><Relationship Id="rId5" Type="http://schemas.openxmlformats.org/officeDocument/2006/relationships/image" Target="../media/image258.wmf"/><Relationship Id="rId4" Type="http://schemas.openxmlformats.org/officeDocument/2006/relationships/image" Target="../media/image257.wmf"/><Relationship Id="rId9" Type="http://schemas.openxmlformats.org/officeDocument/2006/relationships/image" Target="../media/image271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wmf"/><Relationship Id="rId3" Type="http://schemas.openxmlformats.org/officeDocument/2006/relationships/image" Target="../media/image272.wmf"/><Relationship Id="rId7" Type="http://schemas.openxmlformats.org/officeDocument/2006/relationships/image" Target="../media/image276.wmf"/><Relationship Id="rId2" Type="http://schemas.openxmlformats.org/officeDocument/2006/relationships/image" Target="../media/image262.wmf"/><Relationship Id="rId1" Type="http://schemas.openxmlformats.org/officeDocument/2006/relationships/image" Target="../media/image255.wmf"/><Relationship Id="rId6" Type="http://schemas.openxmlformats.org/officeDocument/2006/relationships/image" Target="../media/image275.wmf"/><Relationship Id="rId5" Type="http://schemas.openxmlformats.org/officeDocument/2006/relationships/image" Target="../media/image274.wmf"/><Relationship Id="rId4" Type="http://schemas.openxmlformats.org/officeDocument/2006/relationships/image" Target="../media/image273.wmf"/><Relationship Id="rId9" Type="http://schemas.openxmlformats.org/officeDocument/2006/relationships/image" Target="../media/image278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wmf"/><Relationship Id="rId7" Type="http://schemas.openxmlformats.org/officeDocument/2006/relationships/image" Target="../media/image255.wmf"/><Relationship Id="rId2" Type="http://schemas.openxmlformats.org/officeDocument/2006/relationships/image" Target="../media/image280.wmf"/><Relationship Id="rId1" Type="http://schemas.openxmlformats.org/officeDocument/2006/relationships/image" Target="../media/image279.wmf"/><Relationship Id="rId6" Type="http://schemas.openxmlformats.org/officeDocument/2006/relationships/image" Target="../media/image254.wmf"/><Relationship Id="rId5" Type="http://schemas.openxmlformats.org/officeDocument/2006/relationships/image" Target="../media/image283.wmf"/><Relationship Id="rId4" Type="http://schemas.openxmlformats.org/officeDocument/2006/relationships/image" Target="../media/image282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wmf"/><Relationship Id="rId13" Type="http://schemas.openxmlformats.org/officeDocument/2006/relationships/image" Target="../media/image294.wmf"/><Relationship Id="rId3" Type="http://schemas.openxmlformats.org/officeDocument/2006/relationships/image" Target="../media/image285.wmf"/><Relationship Id="rId7" Type="http://schemas.openxmlformats.org/officeDocument/2006/relationships/image" Target="../media/image288.wmf"/><Relationship Id="rId12" Type="http://schemas.openxmlformats.org/officeDocument/2006/relationships/image" Target="../media/image293.wmf"/><Relationship Id="rId2" Type="http://schemas.openxmlformats.org/officeDocument/2006/relationships/image" Target="../media/image284.wmf"/><Relationship Id="rId1" Type="http://schemas.openxmlformats.org/officeDocument/2006/relationships/image" Target="../media/image256.wmf"/><Relationship Id="rId6" Type="http://schemas.openxmlformats.org/officeDocument/2006/relationships/image" Target="../media/image260.wmf"/><Relationship Id="rId11" Type="http://schemas.openxmlformats.org/officeDocument/2006/relationships/image" Target="../media/image292.wmf"/><Relationship Id="rId5" Type="http://schemas.openxmlformats.org/officeDocument/2006/relationships/image" Target="../media/image287.wmf"/><Relationship Id="rId10" Type="http://schemas.openxmlformats.org/officeDocument/2006/relationships/image" Target="../media/image291.wmf"/><Relationship Id="rId4" Type="http://schemas.openxmlformats.org/officeDocument/2006/relationships/image" Target="../media/image286.wmf"/><Relationship Id="rId9" Type="http://schemas.openxmlformats.org/officeDocument/2006/relationships/image" Target="../media/image290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wmf"/><Relationship Id="rId3" Type="http://schemas.openxmlformats.org/officeDocument/2006/relationships/image" Target="../media/image271.wmf"/><Relationship Id="rId7" Type="http://schemas.openxmlformats.org/officeDocument/2006/relationships/image" Target="../media/image300.wmf"/><Relationship Id="rId2" Type="http://schemas.openxmlformats.org/officeDocument/2006/relationships/image" Target="../media/image296.wmf"/><Relationship Id="rId1" Type="http://schemas.openxmlformats.org/officeDocument/2006/relationships/image" Target="../media/image295.wmf"/><Relationship Id="rId6" Type="http://schemas.openxmlformats.org/officeDocument/2006/relationships/image" Target="../media/image299.wmf"/><Relationship Id="rId5" Type="http://schemas.openxmlformats.org/officeDocument/2006/relationships/image" Target="../media/image298.wmf"/><Relationship Id="rId4" Type="http://schemas.openxmlformats.org/officeDocument/2006/relationships/image" Target="../media/image297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wmf"/><Relationship Id="rId3" Type="http://schemas.openxmlformats.org/officeDocument/2006/relationships/image" Target="../media/image304.wmf"/><Relationship Id="rId7" Type="http://schemas.openxmlformats.org/officeDocument/2006/relationships/image" Target="../media/image308.wmf"/><Relationship Id="rId12" Type="http://schemas.openxmlformats.org/officeDocument/2006/relationships/image" Target="../media/image313.wmf"/><Relationship Id="rId2" Type="http://schemas.openxmlformats.org/officeDocument/2006/relationships/image" Target="../media/image303.wmf"/><Relationship Id="rId1" Type="http://schemas.openxmlformats.org/officeDocument/2006/relationships/image" Target="../media/image271.wmf"/><Relationship Id="rId6" Type="http://schemas.openxmlformats.org/officeDocument/2006/relationships/image" Target="../media/image307.wmf"/><Relationship Id="rId11" Type="http://schemas.openxmlformats.org/officeDocument/2006/relationships/image" Target="../media/image312.wmf"/><Relationship Id="rId5" Type="http://schemas.openxmlformats.org/officeDocument/2006/relationships/image" Target="../media/image306.wmf"/><Relationship Id="rId10" Type="http://schemas.openxmlformats.org/officeDocument/2006/relationships/image" Target="../media/image311.wmf"/><Relationship Id="rId4" Type="http://schemas.openxmlformats.org/officeDocument/2006/relationships/image" Target="../media/image305.wmf"/><Relationship Id="rId9" Type="http://schemas.openxmlformats.org/officeDocument/2006/relationships/image" Target="../media/image3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wmf"/><Relationship Id="rId1" Type="http://schemas.openxmlformats.org/officeDocument/2006/relationships/image" Target="../media/image168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wmf"/><Relationship Id="rId1" Type="http://schemas.openxmlformats.org/officeDocument/2006/relationships/image" Target="../media/image314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wmf"/><Relationship Id="rId1" Type="http://schemas.openxmlformats.org/officeDocument/2006/relationships/image" Target="../media/image314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5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0.wmf"/></Relationships>
</file>

<file path=ppt/drawings/_rels/vmlDrawing2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wmf"/><Relationship Id="rId3" Type="http://schemas.openxmlformats.org/officeDocument/2006/relationships/image" Target="../media/image335.wmf"/><Relationship Id="rId7" Type="http://schemas.openxmlformats.org/officeDocument/2006/relationships/image" Target="../media/image338.wmf"/><Relationship Id="rId12" Type="http://schemas.openxmlformats.org/officeDocument/2006/relationships/image" Target="../media/image343.wmf"/><Relationship Id="rId2" Type="http://schemas.openxmlformats.org/officeDocument/2006/relationships/image" Target="../media/image223.wmf"/><Relationship Id="rId1" Type="http://schemas.openxmlformats.org/officeDocument/2006/relationships/image" Target="../media/image222.wmf"/><Relationship Id="rId6" Type="http://schemas.openxmlformats.org/officeDocument/2006/relationships/image" Target="../media/image337.wmf"/><Relationship Id="rId11" Type="http://schemas.openxmlformats.org/officeDocument/2006/relationships/image" Target="../media/image342.wmf"/><Relationship Id="rId5" Type="http://schemas.openxmlformats.org/officeDocument/2006/relationships/image" Target="../media/image336.wmf"/><Relationship Id="rId10" Type="http://schemas.openxmlformats.org/officeDocument/2006/relationships/image" Target="../media/image341.wmf"/><Relationship Id="rId4" Type="http://schemas.openxmlformats.org/officeDocument/2006/relationships/image" Target="../media/image80.wmf"/><Relationship Id="rId9" Type="http://schemas.openxmlformats.org/officeDocument/2006/relationships/image" Target="../media/image340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image" Target="../media/image82.wmf"/><Relationship Id="rId7" Type="http://schemas.openxmlformats.org/officeDocument/2006/relationships/image" Target="../media/image86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6" Type="http://schemas.openxmlformats.org/officeDocument/2006/relationships/image" Target="../media/image85.wmf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13" Type="http://schemas.openxmlformats.org/officeDocument/2006/relationships/image" Target="../media/image116.wmf"/><Relationship Id="rId3" Type="http://schemas.openxmlformats.org/officeDocument/2006/relationships/image" Target="../media/image106.wmf"/><Relationship Id="rId7" Type="http://schemas.openxmlformats.org/officeDocument/2006/relationships/image" Target="../media/image110.wmf"/><Relationship Id="rId12" Type="http://schemas.openxmlformats.org/officeDocument/2006/relationships/image" Target="../media/image115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6" Type="http://schemas.openxmlformats.org/officeDocument/2006/relationships/image" Target="../media/image109.wmf"/><Relationship Id="rId11" Type="http://schemas.openxmlformats.org/officeDocument/2006/relationships/image" Target="../media/image114.wmf"/><Relationship Id="rId5" Type="http://schemas.openxmlformats.org/officeDocument/2006/relationships/image" Target="../media/image108.wmf"/><Relationship Id="rId10" Type="http://schemas.openxmlformats.org/officeDocument/2006/relationships/image" Target="../media/image113.wmf"/><Relationship Id="rId4" Type="http://schemas.openxmlformats.org/officeDocument/2006/relationships/image" Target="../media/image107.wmf"/><Relationship Id="rId9" Type="http://schemas.openxmlformats.org/officeDocument/2006/relationships/image" Target="../media/image112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wmf"/><Relationship Id="rId3" Type="http://schemas.openxmlformats.org/officeDocument/2006/relationships/image" Target="../media/image121.wmf"/><Relationship Id="rId7" Type="http://schemas.openxmlformats.org/officeDocument/2006/relationships/image" Target="../media/image125.wmf"/><Relationship Id="rId2" Type="http://schemas.openxmlformats.org/officeDocument/2006/relationships/image" Target="../media/image120.wmf"/><Relationship Id="rId1" Type="http://schemas.openxmlformats.org/officeDocument/2006/relationships/image" Target="../media/image119.wmf"/><Relationship Id="rId6" Type="http://schemas.openxmlformats.org/officeDocument/2006/relationships/image" Target="../media/image124.wmf"/><Relationship Id="rId5" Type="http://schemas.openxmlformats.org/officeDocument/2006/relationships/image" Target="../media/image123.wmf"/><Relationship Id="rId4" Type="http://schemas.openxmlformats.org/officeDocument/2006/relationships/image" Target="../media/image122.wmf"/><Relationship Id="rId9" Type="http://schemas.openxmlformats.org/officeDocument/2006/relationships/image" Target="../media/image127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wmf"/><Relationship Id="rId3" Type="http://schemas.openxmlformats.org/officeDocument/2006/relationships/image" Target="../media/image138.wmf"/><Relationship Id="rId7" Type="http://schemas.openxmlformats.org/officeDocument/2006/relationships/image" Target="../media/image142.wmf"/><Relationship Id="rId2" Type="http://schemas.openxmlformats.org/officeDocument/2006/relationships/image" Target="../media/image137.wmf"/><Relationship Id="rId1" Type="http://schemas.openxmlformats.org/officeDocument/2006/relationships/image" Target="../media/image136.wmf"/><Relationship Id="rId6" Type="http://schemas.openxmlformats.org/officeDocument/2006/relationships/image" Target="../media/image141.wmf"/><Relationship Id="rId11" Type="http://schemas.openxmlformats.org/officeDocument/2006/relationships/image" Target="../media/image146.wmf"/><Relationship Id="rId5" Type="http://schemas.openxmlformats.org/officeDocument/2006/relationships/image" Target="../media/image140.wmf"/><Relationship Id="rId10" Type="http://schemas.openxmlformats.org/officeDocument/2006/relationships/image" Target="../media/image145.wmf"/><Relationship Id="rId4" Type="http://schemas.openxmlformats.org/officeDocument/2006/relationships/image" Target="../media/image139.wmf"/><Relationship Id="rId9" Type="http://schemas.openxmlformats.org/officeDocument/2006/relationships/image" Target="../media/image144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wmf"/><Relationship Id="rId13" Type="http://schemas.openxmlformats.org/officeDocument/2006/relationships/image" Target="../media/image159.wmf"/><Relationship Id="rId18" Type="http://schemas.openxmlformats.org/officeDocument/2006/relationships/image" Target="../media/image164.wmf"/><Relationship Id="rId3" Type="http://schemas.openxmlformats.org/officeDocument/2006/relationships/image" Target="../media/image149.wmf"/><Relationship Id="rId7" Type="http://schemas.openxmlformats.org/officeDocument/2006/relationships/image" Target="../media/image153.wmf"/><Relationship Id="rId12" Type="http://schemas.openxmlformats.org/officeDocument/2006/relationships/image" Target="../media/image158.wmf"/><Relationship Id="rId17" Type="http://schemas.openxmlformats.org/officeDocument/2006/relationships/image" Target="../media/image163.wmf"/><Relationship Id="rId2" Type="http://schemas.openxmlformats.org/officeDocument/2006/relationships/image" Target="../media/image148.wmf"/><Relationship Id="rId16" Type="http://schemas.openxmlformats.org/officeDocument/2006/relationships/image" Target="../media/image162.wmf"/><Relationship Id="rId1" Type="http://schemas.openxmlformats.org/officeDocument/2006/relationships/image" Target="../media/image147.wmf"/><Relationship Id="rId6" Type="http://schemas.openxmlformats.org/officeDocument/2006/relationships/image" Target="../media/image152.wmf"/><Relationship Id="rId11" Type="http://schemas.openxmlformats.org/officeDocument/2006/relationships/image" Target="../media/image157.wmf"/><Relationship Id="rId5" Type="http://schemas.openxmlformats.org/officeDocument/2006/relationships/image" Target="../media/image151.wmf"/><Relationship Id="rId15" Type="http://schemas.openxmlformats.org/officeDocument/2006/relationships/image" Target="../media/image161.wmf"/><Relationship Id="rId10" Type="http://schemas.openxmlformats.org/officeDocument/2006/relationships/image" Target="../media/image156.wmf"/><Relationship Id="rId4" Type="http://schemas.openxmlformats.org/officeDocument/2006/relationships/image" Target="../media/image150.wmf"/><Relationship Id="rId9" Type="http://schemas.openxmlformats.org/officeDocument/2006/relationships/image" Target="../media/image155.wmf"/><Relationship Id="rId14" Type="http://schemas.openxmlformats.org/officeDocument/2006/relationships/image" Target="../media/image16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wmf"/><Relationship Id="rId2" Type="http://schemas.openxmlformats.org/officeDocument/2006/relationships/image" Target="../media/image169.wmf"/><Relationship Id="rId1" Type="http://schemas.openxmlformats.org/officeDocument/2006/relationships/image" Target="../media/image168.wmf"/><Relationship Id="rId6" Type="http://schemas.openxmlformats.org/officeDocument/2006/relationships/image" Target="../media/image173.wmf"/><Relationship Id="rId5" Type="http://schemas.openxmlformats.org/officeDocument/2006/relationships/image" Target="../media/image172.wmf"/><Relationship Id="rId4" Type="http://schemas.openxmlformats.org/officeDocument/2006/relationships/image" Target="../media/image171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wmf"/><Relationship Id="rId3" Type="http://schemas.openxmlformats.org/officeDocument/2006/relationships/image" Target="../media/image180.wmf"/><Relationship Id="rId7" Type="http://schemas.openxmlformats.org/officeDocument/2006/relationships/image" Target="../media/image184.wmf"/><Relationship Id="rId2" Type="http://schemas.openxmlformats.org/officeDocument/2006/relationships/image" Target="../media/image179.wmf"/><Relationship Id="rId1" Type="http://schemas.openxmlformats.org/officeDocument/2006/relationships/image" Target="../media/image178.png"/><Relationship Id="rId6" Type="http://schemas.openxmlformats.org/officeDocument/2006/relationships/image" Target="../media/image183.wmf"/><Relationship Id="rId5" Type="http://schemas.openxmlformats.org/officeDocument/2006/relationships/image" Target="../media/image182.wmf"/><Relationship Id="rId4" Type="http://schemas.openxmlformats.org/officeDocument/2006/relationships/image" Target="../media/image181.wmf"/><Relationship Id="rId9" Type="http://schemas.openxmlformats.org/officeDocument/2006/relationships/image" Target="../media/image18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2E6674A9-77CA-41E2-A638-D4AC6C21D67A}" type="datetimeFigureOut">
              <a:rPr lang="zh-TW" altLang="en-US" smtClean="0"/>
              <a:t>2018/5/4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F2A0A1CD-B7EF-45C4-8B6C-C161DBC5BF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2604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E5597806-3ADB-485D-8F0B-5261831B9071}" type="datetimeFigureOut">
              <a:rPr lang="zh-TW" altLang="en-US" smtClean="0"/>
              <a:t>2018/5/4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59" tIns="47380" rIns="94759" bIns="4738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5BD39808-6195-4C32-B2EC-8E9FA04BE4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4842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414D2-9FE8-4ADA-89CC-7737515306F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7875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39808-6195-4C32-B2EC-8E9FA04BE4DC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4224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9938"/>
            <a:ext cx="5114925" cy="3835400"/>
          </a:xfrm>
          <a:ln/>
        </p:spPr>
      </p:sp>
      <p:sp>
        <p:nvSpPr>
          <p:cNvPr id="94211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9421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52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894" indent="-285729" defTabSz="99052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2916" indent="-228583" defTabSz="99052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081" indent="-228583" defTabSz="99052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247" indent="-228583" defTabSz="99052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414" indent="-228583" defTabSz="99052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580" indent="-228583" defTabSz="99052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8746" indent="-228583" defTabSz="99052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5912" indent="-228583" defTabSz="99052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B9C33E8-F173-4799-B8A2-541C0F02BFEB}" type="slidenum">
              <a:rPr lang="zh-TW" altLang="en-US" sz="1300"/>
              <a:pPr eaLnBrk="1" hangingPunct="1">
                <a:spcBef>
                  <a:spcPct val="0"/>
                </a:spcBef>
              </a:pPr>
              <a:t>43</a:t>
            </a:fld>
            <a:endParaRPr lang="zh-TW" alt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9F415D-6DC0-4F18-869B-8B1A05978BDE}" type="slidenum">
              <a:rPr lang="en-US" altLang="zh-TW"/>
              <a:pPr/>
              <a:t>44</a:t>
            </a:fld>
            <a:endParaRPr lang="en-US" altLang="zh-TW"/>
          </a:p>
        </p:txBody>
      </p:sp>
      <p:sp>
        <p:nvSpPr>
          <p:cNvPr id="78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9938"/>
            <a:ext cx="5113338" cy="3835400"/>
          </a:xfrm>
          <a:ln/>
        </p:spPr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2513"/>
            <a:ext cx="5203825" cy="4603750"/>
          </a:xfrm>
        </p:spPr>
        <p:txBody>
          <a:bodyPr lIns="92210" tIns="46106" rIns="92210" bIns="46106"/>
          <a:lstStyle/>
          <a:p>
            <a:endParaRPr lang="zh-TW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BBB5-08E0-49B6-AFDD-8CE2401BF412}" type="datetime1">
              <a:rPr lang="zh-TW" altLang="en-US" smtClean="0"/>
              <a:t>2018/5/4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B35-6EDE-4EB4-931B-691F38BA24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3712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7D07-2C7A-469B-B9C5-58777D972D42}" type="datetime1">
              <a:rPr lang="zh-TW" altLang="en-US" smtClean="0"/>
              <a:t>2018/5/4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B35-6EDE-4EB4-931B-691F38BA24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67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97D16-6081-4D28-9064-DE39A265C424}" type="datetime1">
              <a:rPr lang="zh-TW" altLang="en-US" smtClean="0"/>
              <a:t>2018/5/4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B35-6EDE-4EB4-931B-691F38BA24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9313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3E11B-2248-4533-B119-1BA6C2E1EF47}" type="datetime10">
              <a:rPr lang="zh-TW" altLang="en-US"/>
              <a:pPr>
                <a:defRPr/>
              </a:pPr>
              <a:t>10:52</a:t>
            </a:fld>
            <a:r>
              <a:rPr lang="en-US" altLang="zh-TW"/>
              <a:t>  Dec. 12-15, 2012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日本京都</a:t>
            </a:r>
            <a:r>
              <a:rPr lang="en-US" altLang="zh-TW"/>
              <a:t>., 2012</a:t>
            </a:r>
          </a:p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P.</a:t>
            </a:r>
            <a:fld id="{5658A0D5-C6CE-47DF-A8B2-972688BCB44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4005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0401-4DF3-4060-B5FE-AF29003E54C2}" type="datetime1">
              <a:rPr lang="zh-TW" altLang="en-US" smtClean="0"/>
              <a:t>2018/5/4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B35-6EDE-4EB4-931B-691F38BA24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2202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E7E2-4949-48B5-A847-5CBCF263E7D1}" type="datetime1">
              <a:rPr lang="zh-TW" altLang="en-US" smtClean="0"/>
              <a:t>2018/5/4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B35-6EDE-4EB4-931B-691F38BA24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195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CEB7C-DC3A-4041-89DA-9E3B23C12448}" type="datetime1">
              <a:rPr lang="zh-TW" altLang="en-US" smtClean="0"/>
              <a:t>2018/5/4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B35-6EDE-4EB4-931B-691F38BA24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597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A877E-2AEA-4DFD-85E4-E9C9C1868935}" type="datetime1">
              <a:rPr lang="zh-TW" altLang="en-US" smtClean="0"/>
              <a:t>2018/5/4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B35-6EDE-4EB4-931B-691F38BA24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798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7369968" y="6113189"/>
            <a:ext cx="874440" cy="340147"/>
          </a:xfrm>
        </p:spPr>
        <p:txBody>
          <a:bodyPr/>
          <a:lstStyle/>
          <a:p>
            <a:fld id="{A1420202-EAB2-401F-9F0E-2EFC03F40F0B}" type="datetime1">
              <a:rPr lang="zh-TW" altLang="en-US" smtClean="0"/>
              <a:t>2018/5/4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244408" y="6309320"/>
            <a:ext cx="648072" cy="365125"/>
          </a:xfr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fld id="{302DEB35-6EDE-4EB4-931B-691F38BA24C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6" name="矩形 5"/>
          <p:cNvSpPr/>
          <p:nvPr userDrawn="1"/>
        </p:nvSpPr>
        <p:spPr>
          <a:xfrm>
            <a:off x="985972" y="6453335"/>
            <a:ext cx="7258436" cy="72009"/>
          </a:xfrm>
          <a:prstGeom prst="rect">
            <a:avLst/>
          </a:prstGeom>
          <a:solidFill>
            <a:srgbClr val="F4CE2C">
              <a:alpha val="85882"/>
            </a:srgbClr>
          </a:solidFill>
          <a:ln>
            <a:solidFill>
              <a:srgbClr val="F4C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3" y="5949281"/>
            <a:ext cx="998925" cy="89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370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B811B-4B1B-4A52-A7B5-00C69BAB0BB6}" type="datetime1">
              <a:rPr lang="zh-TW" altLang="en-US" smtClean="0"/>
              <a:t>2018/5/4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B35-6EDE-4EB4-931B-691F38BA24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186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FD67-2C30-4CFF-92FB-EF95E65F5F56}" type="datetime1">
              <a:rPr lang="zh-TW" altLang="en-US" smtClean="0"/>
              <a:t>2018/5/4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B35-6EDE-4EB4-931B-691F38BA24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7553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6C79-F2C7-4EB1-A8B5-2B800866E2C4}" type="datetime1">
              <a:rPr lang="zh-TW" altLang="en-US" smtClean="0"/>
              <a:t>2018/5/4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EB35-6EDE-4EB4-931B-691F38BA24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2760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chemeClr val="bg2">
                <a:tint val="80000"/>
                <a:satMod val="300000"/>
              </a:schemeClr>
            </a:gs>
            <a:gs pos="100000">
              <a:schemeClr val="accent6">
                <a:lumMod val="40000"/>
                <a:lumOff val="60000"/>
                <a:alpha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26646-D946-4F9E-828A-A6600D5BA008}" type="datetime1">
              <a:rPr lang="zh-TW" altLang="en-US" smtClean="0"/>
              <a:t>2018/5/4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DEB35-6EDE-4EB4-931B-691F38BA24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8905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58.jpeg"/><Relationship Id="rId7" Type="http://schemas.openxmlformats.org/officeDocument/2006/relationships/diagramData" Target="../diagrams/data1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microsoft.com/office/2007/relationships/diagramDrawing" Target="../diagrams/drawing1.xml"/><Relationship Id="rId5" Type="http://schemas.openxmlformats.org/officeDocument/2006/relationships/image" Target="../media/image60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59.jpeg"/><Relationship Id="rId9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63.emf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emf"/><Relationship Id="rId5" Type="http://schemas.openxmlformats.org/officeDocument/2006/relationships/image" Target="../media/image65.wmf"/><Relationship Id="rId4" Type="http://schemas.openxmlformats.org/officeDocument/2006/relationships/image" Target="../media/image64.wmf"/><Relationship Id="rId9" Type="http://schemas.openxmlformats.org/officeDocument/2006/relationships/image" Target="../media/image6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7.emf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5.wmf"/><Relationship Id="rId4" Type="http://schemas.openxmlformats.org/officeDocument/2006/relationships/image" Target="../media/image64.wmf"/><Relationship Id="rId9" Type="http://schemas.openxmlformats.org/officeDocument/2006/relationships/image" Target="../media/image7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90.wmf"/><Relationship Id="rId18" Type="http://schemas.openxmlformats.org/officeDocument/2006/relationships/oleObject" Target="../embeddings/oleObject8.bin"/><Relationship Id="rId3" Type="http://schemas.openxmlformats.org/officeDocument/2006/relationships/oleObject" Target="../embeddings/oleObject2.bin"/><Relationship Id="rId21" Type="http://schemas.openxmlformats.org/officeDocument/2006/relationships/image" Target="../media/image87.wmf"/><Relationship Id="rId7" Type="http://schemas.openxmlformats.org/officeDocument/2006/relationships/image" Target="../media/image88.jpeg"/><Relationship Id="rId12" Type="http://schemas.openxmlformats.org/officeDocument/2006/relationships/image" Target="../media/image89.wmf"/><Relationship Id="rId17" Type="http://schemas.openxmlformats.org/officeDocument/2006/relationships/image" Target="../media/image8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81.wmf"/><Relationship Id="rId11" Type="http://schemas.openxmlformats.org/officeDocument/2006/relationships/image" Target="../media/image83.wmf"/><Relationship Id="rId5" Type="http://schemas.openxmlformats.org/officeDocument/2006/relationships/oleObject" Target="../embeddings/oleObject3.bin"/><Relationship Id="rId15" Type="http://schemas.openxmlformats.org/officeDocument/2006/relationships/image" Target="../media/image84.wmf"/><Relationship Id="rId23" Type="http://schemas.openxmlformats.org/officeDocument/2006/relationships/image" Target="../media/image92.jpeg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86.wmf"/><Relationship Id="rId4" Type="http://schemas.openxmlformats.org/officeDocument/2006/relationships/image" Target="../media/image80.wmf"/><Relationship Id="rId9" Type="http://schemas.openxmlformats.org/officeDocument/2006/relationships/image" Target="../media/image82.wmf"/><Relationship Id="rId14" Type="http://schemas.openxmlformats.org/officeDocument/2006/relationships/oleObject" Target="../embeddings/oleObject6.bin"/><Relationship Id="rId22" Type="http://schemas.openxmlformats.org/officeDocument/2006/relationships/image" Target="../media/image9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12" Type="http://schemas.openxmlformats.org/officeDocument/2006/relationships/image" Target="../media/image103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jpeg"/><Relationship Id="rId5" Type="http://schemas.openxmlformats.org/officeDocument/2006/relationships/image" Target="../media/image96.pn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110.wmf"/><Relationship Id="rId26" Type="http://schemas.openxmlformats.org/officeDocument/2006/relationships/image" Target="../media/image114.wmf"/><Relationship Id="rId3" Type="http://schemas.openxmlformats.org/officeDocument/2006/relationships/image" Target="../media/image117.jpeg"/><Relationship Id="rId21" Type="http://schemas.openxmlformats.org/officeDocument/2006/relationships/oleObject" Target="../embeddings/oleObject18.bin"/><Relationship Id="rId7" Type="http://schemas.openxmlformats.org/officeDocument/2006/relationships/image" Target="../media/image105.wmf"/><Relationship Id="rId12" Type="http://schemas.openxmlformats.org/officeDocument/2006/relationships/image" Target="../media/image107.wmf"/><Relationship Id="rId17" Type="http://schemas.openxmlformats.org/officeDocument/2006/relationships/oleObject" Target="../embeddings/oleObject16.bin"/><Relationship Id="rId25" Type="http://schemas.openxmlformats.org/officeDocument/2006/relationships/oleObject" Target="../embeddings/oleObject20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09.wmf"/><Relationship Id="rId20" Type="http://schemas.openxmlformats.org/officeDocument/2006/relationships/image" Target="../media/image111.wmf"/><Relationship Id="rId29" Type="http://schemas.openxmlformats.org/officeDocument/2006/relationships/oleObject" Target="../embeddings/oleObject22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11" Type="http://schemas.openxmlformats.org/officeDocument/2006/relationships/oleObject" Target="../embeddings/oleObject13.bin"/><Relationship Id="rId24" Type="http://schemas.openxmlformats.org/officeDocument/2006/relationships/image" Target="../media/image113.wmf"/><Relationship Id="rId5" Type="http://schemas.openxmlformats.org/officeDocument/2006/relationships/image" Target="../media/image104.wmf"/><Relationship Id="rId15" Type="http://schemas.openxmlformats.org/officeDocument/2006/relationships/oleObject" Target="../embeddings/oleObject15.bin"/><Relationship Id="rId23" Type="http://schemas.openxmlformats.org/officeDocument/2006/relationships/oleObject" Target="../embeddings/oleObject19.bin"/><Relationship Id="rId28" Type="http://schemas.openxmlformats.org/officeDocument/2006/relationships/image" Target="../media/image115.wmf"/><Relationship Id="rId10" Type="http://schemas.openxmlformats.org/officeDocument/2006/relationships/image" Target="../media/image118.wmf"/><Relationship Id="rId19" Type="http://schemas.openxmlformats.org/officeDocument/2006/relationships/oleObject" Target="../embeddings/oleObject17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06.wmf"/><Relationship Id="rId14" Type="http://schemas.openxmlformats.org/officeDocument/2006/relationships/image" Target="../media/image108.wmf"/><Relationship Id="rId22" Type="http://schemas.openxmlformats.org/officeDocument/2006/relationships/image" Target="../media/image112.wmf"/><Relationship Id="rId27" Type="http://schemas.openxmlformats.org/officeDocument/2006/relationships/oleObject" Target="../embeddings/oleObject21.bin"/><Relationship Id="rId30" Type="http://schemas.openxmlformats.org/officeDocument/2006/relationships/image" Target="../media/image116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125.wmf"/><Relationship Id="rId26" Type="http://schemas.openxmlformats.org/officeDocument/2006/relationships/image" Target="../media/image133.emf"/><Relationship Id="rId3" Type="http://schemas.openxmlformats.org/officeDocument/2006/relationships/image" Target="../media/image128.emf"/><Relationship Id="rId21" Type="http://schemas.openxmlformats.org/officeDocument/2006/relationships/image" Target="../media/image130.emf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122.wmf"/><Relationship Id="rId17" Type="http://schemas.openxmlformats.org/officeDocument/2006/relationships/oleObject" Target="../embeddings/oleObject29.bin"/><Relationship Id="rId25" Type="http://schemas.openxmlformats.org/officeDocument/2006/relationships/image" Target="../media/image13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4.wmf"/><Relationship Id="rId20" Type="http://schemas.openxmlformats.org/officeDocument/2006/relationships/image" Target="../media/image126.wmf"/><Relationship Id="rId29" Type="http://schemas.openxmlformats.org/officeDocument/2006/relationships/image" Target="../media/image98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9.wmf"/><Relationship Id="rId11" Type="http://schemas.openxmlformats.org/officeDocument/2006/relationships/oleObject" Target="../embeddings/oleObject26.bin"/><Relationship Id="rId24" Type="http://schemas.openxmlformats.org/officeDocument/2006/relationships/image" Target="../media/image127.wmf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28.bin"/><Relationship Id="rId23" Type="http://schemas.openxmlformats.org/officeDocument/2006/relationships/oleObject" Target="../embeddings/oleObject31.bin"/><Relationship Id="rId28" Type="http://schemas.openxmlformats.org/officeDocument/2006/relationships/image" Target="../media/image135.emf"/><Relationship Id="rId10" Type="http://schemas.openxmlformats.org/officeDocument/2006/relationships/image" Target="../media/image121.wmf"/><Relationship Id="rId19" Type="http://schemas.openxmlformats.org/officeDocument/2006/relationships/oleObject" Target="../embeddings/oleObject30.bin"/><Relationship Id="rId31" Type="http://schemas.openxmlformats.org/officeDocument/2006/relationships/image" Target="../media/image97.png"/><Relationship Id="rId4" Type="http://schemas.openxmlformats.org/officeDocument/2006/relationships/image" Target="../media/image129.emf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123.wmf"/><Relationship Id="rId22" Type="http://schemas.openxmlformats.org/officeDocument/2006/relationships/image" Target="../media/image131.emf"/><Relationship Id="rId27" Type="http://schemas.openxmlformats.org/officeDocument/2006/relationships/image" Target="../media/image134.emf"/><Relationship Id="rId30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wmf"/><Relationship Id="rId13" Type="http://schemas.openxmlformats.org/officeDocument/2006/relationships/oleObject" Target="../embeddings/oleObject37.bin"/><Relationship Id="rId18" Type="http://schemas.openxmlformats.org/officeDocument/2006/relationships/image" Target="../media/image143.wmf"/><Relationship Id="rId3" Type="http://schemas.openxmlformats.org/officeDocument/2006/relationships/oleObject" Target="../embeddings/oleObject32.bin"/><Relationship Id="rId21" Type="http://schemas.openxmlformats.org/officeDocument/2006/relationships/oleObject" Target="../embeddings/oleObject41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140.wmf"/><Relationship Id="rId17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2.wmf"/><Relationship Id="rId20" Type="http://schemas.openxmlformats.org/officeDocument/2006/relationships/image" Target="../media/image144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7.wmf"/><Relationship Id="rId11" Type="http://schemas.openxmlformats.org/officeDocument/2006/relationships/oleObject" Target="../embeddings/oleObject36.bin"/><Relationship Id="rId24" Type="http://schemas.openxmlformats.org/officeDocument/2006/relationships/image" Target="../media/image146.wmf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23" Type="http://schemas.openxmlformats.org/officeDocument/2006/relationships/oleObject" Target="../embeddings/oleObject42.bin"/><Relationship Id="rId10" Type="http://schemas.openxmlformats.org/officeDocument/2006/relationships/image" Target="../media/image139.wmf"/><Relationship Id="rId19" Type="http://schemas.openxmlformats.org/officeDocument/2006/relationships/oleObject" Target="../embeddings/oleObject40.bin"/><Relationship Id="rId4" Type="http://schemas.openxmlformats.org/officeDocument/2006/relationships/image" Target="../media/image136.wmf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141.wmf"/><Relationship Id="rId22" Type="http://schemas.openxmlformats.org/officeDocument/2006/relationships/image" Target="../media/image145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12" Type="http://schemas.openxmlformats.org/officeDocument/2006/relationships/image" Target="../media/image17.gif"/><Relationship Id="rId2" Type="http://schemas.openxmlformats.org/officeDocument/2006/relationships/image" Target="../media/image7.jpg"/><Relationship Id="rId16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4" Type="http://schemas.openxmlformats.org/officeDocument/2006/relationships/image" Target="../media/image9.jp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0.wmf"/><Relationship Id="rId18" Type="http://schemas.openxmlformats.org/officeDocument/2006/relationships/oleObject" Target="../embeddings/oleObject49.bin"/><Relationship Id="rId26" Type="http://schemas.openxmlformats.org/officeDocument/2006/relationships/oleObject" Target="../embeddings/oleObject53.bin"/><Relationship Id="rId39" Type="http://schemas.openxmlformats.org/officeDocument/2006/relationships/image" Target="../media/image163.wmf"/><Relationship Id="rId21" Type="http://schemas.openxmlformats.org/officeDocument/2006/relationships/image" Target="../media/image154.wmf"/><Relationship Id="rId34" Type="http://schemas.openxmlformats.org/officeDocument/2006/relationships/oleObject" Target="../embeddings/oleObject57.bin"/><Relationship Id="rId42" Type="http://schemas.openxmlformats.org/officeDocument/2006/relationships/oleObject" Target="../embeddings/oleObject61.bin"/><Relationship Id="rId7" Type="http://schemas.openxmlformats.org/officeDocument/2006/relationships/image" Target="../media/image14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8.bin"/><Relationship Id="rId20" Type="http://schemas.openxmlformats.org/officeDocument/2006/relationships/oleObject" Target="../embeddings/oleObject50.bin"/><Relationship Id="rId29" Type="http://schemas.openxmlformats.org/officeDocument/2006/relationships/image" Target="../media/image158.wmf"/><Relationship Id="rId41" Type="http://schemas.openxmlformats.org/officeDocument/2006/relationships/image" Target="../media/image164.wmf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43.bin"/><Relationship Id="rId11" Type="http://schemas.openxmlformats.org/officeDocument/2006/relationships/image" Target="../media/image149.wmf"/><Relationship Id="rId24" Type="http://schemas.openxmlformats.org/officeDocument/2006/relationships/oleObject" Target="../embeddings/oleObject52.bin"/><Relationship Id="rId32" Type="http://schemas.openxmlformats.org/officeDocument/2006/relationships/oleObject" Target="../embeddings/oleObject56.bin"/><Relationship Id="rId37" Type="http://schemas.openxmlformats.org/officeDocument/2006/relationships/image" Target="../media/image162.wmf"/><Relationship Id="rId40" Type="http://schemas.openxmlformats.org/officeDocument/2006/relationships/oleObject" Target="../embeddings/oleObject60.bin"/><Relationship Id="rId5" Type="http://schemas.openxmlformats.org/officeDocument/2006/relationships/image" Target="../media/image167.emf"/><Relationship Id="rId15" Type="http://schemas.openxmlformats.org/officeDocument/2006/relationships/image" Target="../media/image151.wmf"/><Relationship Id="rId23" Type="http://schemas.openxmlformats.org/officeDocument/2006/relationships/image" Target="../media/image155.wmf"/><Relationship Id="rId28" Type="http://schemas.openxmlformats.org/officeDocument/2006/relationships/oleObject" Target="../embeddings/oleObject54.bin"/><Relationship Id="rId36" Type="http://schemas.openxmlformats.org/officeDocument/2006/relationships/oleObject" Target="../embeddings/oleObject58.bin"/><Relationship Id="rId10" Type="http://schemas.openxmlformats.org/officeDocument/2006/relationships/oleObject" Target="../embeddings/oleObject45.bin"/><Relationship Id="rId19" Type="http://schemas.openxmlformats.org/officeDocument/2006/relationships/image" Target="../media/image153.wmf"/><Relationship Id="rId31" Type="http://schemas.openxmlformats.org/officeDocument/2006/relationships/image" Target="../media/image159.wmf"/><Relationship Id="rId44" Type="http://schemas.openxmlformats.org/officeDocument/2006/relationships/oleObject" Target="../embeddings/oleObject63.bin"/><Relationship Id="rId4" Type="http://schemas.openxmlformats.org/officeDocument/2006/relationships/image" Target="../media/image166.wmf"/><Relationship Id="rId9" Type="http://schemas.openxmlformats.org/officeDocument/2006/relationships/image" Target="../media/image148.wmf"/><Relationship Id="rId14" Type="http://schemas.openxmlformats.org/officeDocument/2006/relationships/oleObject" Target="../embeddings/oleObject47.bin"/><Relationship Id="rId22" Type="http://schemas.openxmlformats.org/officeDocument/2006/relationships/oleObject" Target="../embeddings/oleObject51.bin"/><Relationship Id="rId27" Type="http://schemas.openxmlformats.org/officeDocument/2006/relationships/image" Target="../media/image157.wmf"/><Relationship Id="rId30" Type="http://schemas.openxmlformats.org/officeDocument/2006/relationships/oleObject" Target="../embeddings/oleObject55.bin"/><Relationship Id="rId35" Type="http://schemas.openxmlformats.org/officeDocument/2006/relationships/image" Target="../media/image161.wmf"/><Relationship Id="rId43" Type="http://schemas.openxmlformats.org/officeDocument/2006/relationships/oleObject" Target="../embeddings/oleObject62.bin"/><Relationship Id="rId8" Type="http://schemas.openxmlformats.org/officeDocument/2006/relationships/oleObject" Target="../embeddings/oleObject44.bin"/><Relationship Id="rId3" Type="http://schemas.openxmlformats.org/officeDocument/2006/relationships/image" Target="../media/image165.wmf"/><Relationship Id="rId12" Type="http://schemas.openxmlformats.org/officeDocument/2006/relationships/oleObject" Target="../embeddings/oleObject46.bin"/><Relationship Id="rId17" Type="http://schemas.openxmlformats.org/officeDocument/2006/relationships/image" Target="../media/image152.wmf"/><Relationship Id="rId25" Type="http://schemas.openxmlformats.org/officeDocument/2006/relationships/image" Target="../media/image156.wmf"/><Relationship Id="rId33" Type="http://schemas.openxmlformats.org/officeDocument/2006/relationships/image" Target="../media/image160.wmf"/><Relationship Id="rId38" Type="http://schemas.openxmlformats.org/officeDocument/2006/relationships/oleObject" Target="../embeddings/oleObject5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13" Type="http://schemas.openxmlformats.org/officeDocument/2006/relationships/oleObject" Target="../embeddings/oleObject66.bin"/><Relationship Id="rId18" Type="http://schemas.openxmlformats.org/officeDocument/2006/relationships/image" Target="../media/image172.wmf"/><Relationship Id="rId3" Type="http://schemas.openxmlformats.org/officeDocument/2006/relationships/image" Target="../media/image117.jpeg"/><Relationship Id="rId7" Type="http://schemas.openxmlformats.org/officeDocument/2006/relationships/image" Target="../media/image118.wmf"/><Relationship Id="rId12" Type="http://schemas.openxmlformats.org/officeDocument/2006/relationships/image" Target="../media/image169.wmf"/><Relationship Id="rId17" Type="http://schemas.openxmlformats.org/officeDocument/2006/relationships/oleObject" Target="../embeddings/oleObject6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1.wmf"/><Relationship Id="rId20" Type="http://schemas.openxmlformats.org/officeDocument/2006/relationships/image" Target="../media/image173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176.jpeg"/><Relationship Id="rId11" Type="http://schemas.openxmlformats.org/officeDocument/2006/relationships/oleObject" Target="../embeddings/oleObject65.bin"/><Relationship Id="rId5" Type="http://schemas.openxmlformats.org/officeDocument/2006/relationships/image" Target="../media/image175.jpeg"/><Relationship Id="rId15" Type="http://schemas.openxmlformats.org/officeDocument/2006/relationships/oleObject" Target="../embeddings/oleObject67.bin"/><Relationship Id="rId10" Type="http://schemas.openxmlformats.org/officeDocument/2006/relationships/image" Target="../media/image168.wmf"/><Relationship Id="rId19" Type="http://schemas.openxmlformats.org/officeDocument/2006/relationships/oleObject" Target="../embeddings/oleObject69.bin"/><Relationship Id="rId4" Type="http://schemas.openxmlformats.org/officeDocument/2006/relationships/image" Target="../media/image174.wmf"/><Relationship Id="rId9" Type="http://schemas.openxmlformats.org/officeDocument/2006/relationships/oleObject" Target="../embeddings/oleObject64.bin"/><Relationship Id="rId14" Type="http://schemas.openxmlformats.org/officeDocument/2006/relationships/image" Target="../media/image170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wmf"/><Relationship Id="rId13" Type="http://schemas.openxmlformats.org/officeDocument/2006/relationships/image" Target="../media/image179.wmf"/><Relationship Id="rId18" Type="http://schemas.openxmlformats.org/officeDocument/2006/relationships/oleObject" Target="../embeddings/oleObject74.bin"/><Relationship Id="rId26" Type="http://schemas.openxmlformats.org/officeDocument/2006/relationships/oleObject" Target="../embeddings/oleObject78.bin"/><Relationship Id="rId3" Type="http://schemas.openxmlformats.org/officeDocument/2006/relationships/image" Target="../media/image187.png"/><Relationship Id="rId21" Type="http://schemas.openxmlformats.org/officeDocument/2006/relationships/image" Target="../media/image183.wmf"/><Relationship Id="rId7" Type="http://schemas.openxmlformats.org/officeDocument/2006/relationships/image" Target="../media/image191.wmf"/><Relationship Id="rId12" Type="http://schemas.openxmlformats.org/officeDocument/2006/relationships/oleObject" Target="../embeddings/oleObject71.bin"/><Relationship Id="rId17" Type="http://schemas.openxmlformats.org/officeDocument/2006/relationships/image" Target="../media/image181.wmf"/><Relationship Id="rId25" Type="http://schemas.openxmlformats.org/officeDocument/2006/relationships/image" Target="../media/image185.w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73.bin"/><Relationship Id="rId20" Type="http://schemas.openxmlformats.org/officeDocument/2006/relationships/oleObject" Target="../embeddings/oleObject75.bin"/><Relationship Id="rId1" Type="http://schemas.openxmlformats.org/officeDocument/2006/relationships/vmlDrawing" Target="../drawings/vmlDrawing9.vml"/><Relationship Id="rId6" Type="http://schemas.openxmlformats.org/officeDocument/2006/relationships/image" Target="../media/image190.emf"/><Relationship Id="rId11" Type="http://schemas.openxmlformats.org/officeDocument/2006/relationships/image" Target="../media/image178.png"/><Relationship Id="rId24" Type="http://schemas.openxmlformats.org/officeDocument/2006/relationships/oleObject" Target="../embeddings/oleObject77.bin"/><Relationship Id="rId5" Type="http://schemas.openxmlformats.org/officeDocument/2006/relationships/image" Target="../media/image189.png"/><Relationship Id="rId15" Type="http://schemas.openxmlformats.org/officeDocument/2006/relationships/image" Target="../media/image180.wmf"/><Relationship Id="rId23" Type="http://schemas.openxmlformats.org/officeDocument/2006/relationships/image" Target="../media/image184.wmf"/><Relationship Id="rId10" Type="http://schemas.openxmlformats.org/officeDocument/2006/relationships/oleObject" Target="../embeddings/oleObject70.bin"/><Relationship Id="rId19" Type="http://schemas.openxmlformats.org/officeDocument/2006/relationships/image" Target="../media/image182.wmf"/><Relationship Id="rId4" Type="http://schemas.openxmlformats.org/officeDocument/2006/relationships/image" Target="../media/image188.wmf"/><Relationship Id="rId9" Type="http://schemas.openxmlformats.org/officeDocument/2006/relationships/image" Target="../media/image193.wmf"/><Relationship Id="rId14" Type="http://schemas.openxmlformats.org/officeDocument/2006/relationships/oleObject" Target="../embeddings/oleObject72.bin"/><Relationship Id="rId22" Type="http://schemas.openxmlformats.org/officeDocument/2006/relationships/oleObject" Target="../embeddings/oleObject76.bin"/><Relationship Id="rId27" Type="http://schemas.openxmlformats.org/officeDocument/2006/relationships/image" Target="../media/image18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9.wmf"/><Relationship Id="rId21" Type="http://schemas.openxmlformats.org/officeDocument/2006/relationships/oleObject" Target="../embeddings/oleObject88.bin"/><Relationship Id="rId42" Type="http://schemas.openxmlformats.org/officeDocument/2006/relationships/image" Target="../media/image217.wmf"/><Relationship Id="rId47" Type="http://schemas.openxmlformats.org/officeDocument/2006/relationships/oleObject" Target="../embeddings/oleObject101.bin"/><Relationship Id="rId63" Type="http://schemas.openxmlformats.org/officeDocument/2006/relationships/oleObject" Target="../embeddings/oleObject109.bin"/><Relationship Id="rId68" Type="http://schemas.openxmlformats.org/officeDocument/2006/relationships/image" Target="../media/image230.wmf"/><Relationship Id="rId84" Type="http://schemas.openxmlformats.org/officeDocument/2006/relationships/image" Target="../media/image238.wmf"/><Relationship Id="rId89" Type="http://schemas.openxmlformats.org/officeDocument/2006/relationships/oleObject" Target="../embeddings/oleObject123.bin"/><Relationship Id="rId16" Type="http://schemas.openxmlformats.org/officeDocument/2006/relationships/image" Target="../media/image204.wmf"/><Relationship Id="rId11" Type="http://schemas.openxmlformats.org/officeDocument/2006/relationships/oleObject" Target="../embeddings/oleObject83.bin"/><Relationship Id="rId32" Type="http://schemas.openxmlformats.org/officeDocument/2006/relationships/image" Target="../media/image212.wmf"/><Relationship Id="rId37" Type="http://schemas.openxmlformats.org/officeDocument/2006/relationships/oleObject" Target="../embeddings/oleObject96.bin"/><Relationship Id="rId53" Type="http://schemas.openxmlformats.org/officeDocument/2006/relationships/oleObject" Target="../embeddings/oleObject104.bin"/><Relationship Id="rId58" Type="http://schemas.openxmlformats.org/officeDocument/2006/relationships/image" Target="../media/image225.wmf"/><Relationship Id="rId74" Type="http://schemas.openxmlformats.org/officeDocument/2006/relationships/image" Target="../media/image233.wmf"/><Relationship Id="rId79" Type="http://schemas.openxmlformats.org/officeDocument/2006/relationships/oleObject" Target="../embeddings/oleObject117.bin"/><Relationship Id="rId5" Type="http://schemas.openxmlformats.org/officeDocument/2006/relationships/oleObject" Target="../embeddings/oleObject80.bin"/><Relationship Id="rId90" Type="http://schemas.openxmlformats.org/officeDocument/2006/relationships/image" Target="../media/image240.wmf"/><Relationship Id="rId14" Type="http://schemas.openxmlformats.org/officeDocument/2006/relationships/image" Target="../media/image203.wmf"/><Relationship Id="rId22" Type="http://schemas.openxmlformats.org/officeDocument/2006/relationships/image" Target="../media/image207.wmf"/><Relationship Id="rId27" Type="http://schemas.openxmlformats.org/officeDocument/2006/relationships/oleObject" Target="../embeddings/oleObject91.bin"/><Relationship Id="rId30" Type="http://schemas.openxmlformats.org/officeDocument/2006/relationships/image" Target="../media/image211.wmf"/><Relationship Id="rId35" Type="http://schemas.openxmlformats.org/officeDocument/2006/relationships/oleObject" Target="../embeddings/oleObject95.bin"/><Relationship Id="rId43" Type="http://schemas.openxmlformats.org/officeDocument/2006/relationships/oleObject" Target="../embeddings/oleObject99.bin"/><Relationship Id="rId48" Type="http://schemas.openxmlformats.org/officeDocument/2006/relationships/image" Target="../media/image220.wmf"/><Relationship Id="rId56" Type="http://schemas.openxmlformats.org/officeDocument/2006/relationships/image" Target="../media/image224.wmf"/><Relationship Id="rId64" Type="http://schemas.openxmlformats.org/officeDocument/2006/relationships/image" Target="../media/image228.wmf"/><Relationship Id="rId69" Type="http://schemas.openxmlformats.org/officeDocument/2006/relationships/oleObject" Target="../embeddings/oleObject112.bin"/><Relationship Id="rId77" Type="http://schemas.openxmlformats.org/officeDocument/2006/relationships/oleObject" Target="../embeddings/oleObject116.bin"/><Relationship Id="rId8" Type="http://schemas.openxmlformats.org/officeDocument/2006/relationships/image" Target="../media/image200.wmf"/><Relationship Id="rId51" Type="http://schemas.openxmlformats.org/officeDocument/2006/relationships/oleObject" Target="../embeddings/oleObject103.bin"/><Relationship Id="rId72" Type="http://schemas.openxmlformats.org/officeDocument/2006/relationships/image" Target="../media/image232.wmf"/><Relationship Id="rId80" Type="http://schemas.openxmlformats.org/officeDocument/2006/relationships/image" Target="../media/image236.wmf"/><Relationship Id="rId85" Type="http://schemas.openxmlformats.org/officeDocument/2006/relationships/oleObject" Target="../embeddings/oleObject120.bin"/><Relationship Id="rId3" Type="http://schemas.openxmlformats.org/officeDocument/2006/relationships/oleObject" Target="../embeddings/oleObject79.bin"/><Relationship Id="rId12" Type="http://schemas.openxmlformats.org/officeDocument/2006/relationships/image" Target="../media/image202.wmf"/><Relationship Id="rId17" Type="http://schemas.openxmlformats.org/officeDocument/2006/relationships/oleObject" Target="../embeddings/oleObject86.bin"/><Relationship Id="rId25" Type="http://schemas.openxmlformats.org/officeDocument/2006/relationships/oleObject" Target="../embeddings/oleObject90.bin"/><Relationship Id="rId33" Type="http://schemas.openxmlformats.org/officeDocument/2006/relationships/oleObject" Target="../embeddings/oleObject94.bin"/><Relationship Id="rId38" Type="http://schemas.openxmlformats.org/officeDocument/2006/relationships/image" Target="../media/image215.wmf"/><Relationship Id="rId46" Type="http://schemas.openxmlformats.org/officeDocument/2006/relationships/image" Target="../media/image219.wmf"/><Relationship Id="rId59" Type="http://schemas.openxmlformats.org/officeDocument/2006/relationships/oleObject" Target="../embeddings/oleObject107.bin"/><Relationship Id="rId67" Type="http://schemas.openxmlformats.org/officeDocument/2006/relationships/oleObject" Target="../embeddings/oleObject111.bin"/><Relationship Id="rId20" Type="http://schemas.openxmlformats.org/officeDocument/2006/relationships/image" Target="../media/image206.wmf"/><Relationship Id="rId41" Type="http://schemas.openxmlformats.org/officeDocument/2006/relationships/oleObject" Target="../embeddings/oleObject98.bin"/><Relationship Id="rId54" Type="http://schemas.openxmlformats.org/officeDocument/2006/relationships/image" Target="../media/image223.wmf"/><Relationship Id="rId62" Type="http://schemas.openxmlformats.org/officeDocument/2006/relationships/image" Target="../media/image227.wmf"/><Relationship Id="rId70" Type="http://schemas.openxmlformats.org/officeDocument/2006/relationships/image" Target="../media/image231.wmf"/><Relationship Id="rId75" Type="http://schemas.openxmlformats.org/officeDocument/2006/relationships/oleObject" Target="../embeddings/oleObject115.bin"/><Relationship Id="rId83" Type="http://schemas.openxmlformats.org/officeDocument/2006/relationships/oleObject" Target="../embeddings/oleObject119.bin"/><Relationship Id="rId88" Type="http://schemas.openxmlformats.org/officeDocument/2006/relationships/oleObject" Target="../embeddings/oleObject122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99.wmf"/><Relationship Id="rId15" Type="http://schemas.openxmlformats.org/officeDocument/2006/relationships/oleObject" Target="../embeddings/oleObject85.bin"/><Relationship Id="rId23" Type="http://schemas.openxmlformats.org/officeDocument/2006/relationships/oleObject" Target="../embeddings/oleObject89.bin"/><Relationship Id="rId28" Type="http://schemas.openxmlformats.org/officeDocument/2006/relationships/image" Target="../media/image210.wmf"/><Relationship Id="rId36" Type="http://schemas.openxmlformats.org/officeDocument/2006/relationships/image" Target="../media/image214.wmf"/><Relationship Id="rId49" Type="http://schemas.openxmlformats.org/officeDocument/2006/relationships/oleObject" Target="../embeddings/oleObject102.bin"/><Relationship Id="rId57" Type="http://schemas.openxmlformats.org/officeDocument/2006/relationships/oleObject" Target="../embeddings/oleObject106.bin"/><Relationship Id="rId10" Type="http://schemas.openxmlformats.org/officeDocument/2006/relationships/image" Target="../media/image201.wmf"/><Relationship Id="rId31" Type="http://schemas.openxmlformats.org/officeDocument/2006/relationships/oleObject" Target="../embeddings/oleObject93.bin"/><Relationship Id="rId44" Type="http://schemas.openxmlformats.org/officeDocument/2006/relationships/image" Target="../media/image218.wmf"/><Relationship Id="rId52" Type="http://schemas.openxmlformats.org/officeDocument/2006/relationships/image" Target="../media/image222.wmf"/><Relationship Id="rId60" Type="http://schemas.openxmlformats.org/officeDocument/2006/relationships/image" Target="../media/image226.wmf"/><Relationship Id="rId65" Type="http://schemas.openxmlformats.org/officeDocument/2006/relationships/oleObject" Target="../embeddings/oleObject110.bin"/><Relationship Id="rId73" Type="http://schemas.openxmlformats.org/officeDocument/2006/relationships/oleObject" Target="../embeddings/oleObject114.bin"/><Relationship Id="rId78" Type="http://schemas.openxmlformats.org/officeDocument/2006/relationships/image" Target="../media/image235.wmf"/><Relationship Id="rId81" Type="http://schemas.openxmlformats.org/officeDocument/2006/relationships/oleObject" Target="../embeddings/oleObject118.bin"/><Relationship Id="rId86" Type="http://schemas.openxmlformats.org/officeDocument/2006/relationships/image" Target="../media/image239.wmf"/><Relationship Id="rId4" Type="http://schemas.openxmlformats.org/officeDocument/2006/relationships/image" Target="../media/image198.wmf"/><Relationship Id="rId9" Type="http://schemas.openxmlformats.org/officeDocument/2006/relationships/oleObject" Target="../embeddings/oleObject82.bin"/><Relationship Id="rId13" Type="http://schemas.openxmlformats.org/officeDocument/2006/relationships/oleObject" Target="../embeddings/oleObject84.bin"/><Relationship Id="rId18" Type="http://schemas.openxmlformats.org/officeDocument/2006/relationships/image" Target="../media/image205.wmf"/><Relationship Id="rId39" Type="http://schemas.openxmlformats.org/officeDocument/2006/relationships/oleObject" Target="../embeddings/oleObject97.bin"/><Relationship Id="rId34" Type="http://schemas.openxmlformats.org/officeDocument/2006/relationships/image" Target="../media/image213.wmf"/><Relationship Id="rId50" Type="http://schemas.openxmlformats.org/officeDocument/2006/relationships/image" Target="../media/image221.wmf"/><Relationship Id="rId55" Type="http://schemas.openxmlformats.org/officeDocument/2006/relationships/oleObject" Target="../embeddings/oleObject105.bin"/><Relationship Id="rId76" Type="http://schemas.openxmlformats.org/officeDocument/2006/relationships/image" Target="../media/image234.wmf"/><Relationship Id="rId7" Type="http://schemas.openxmlformats.org/officeDocument/2006/relationships/oleObject" Target="../embeddings/oleObject81.bin"/><Relationship Id="rId71" Type="http://schemas.openxmlformats.org/officeDocument/2006/relationships/oleObject" Target="../embeddings/oleObject113.bin"/><Relationship Id="rId2" Type="http://schemas.openxmlformats.org/officeDocument/2006/relationships/slideLayout" Target="../slideLayouts/slideLayout2.xml"/><Relationship Id="rId29" Type="http://schemas.openxmlformats.org/officeDocument/2006/relationships/oleObject" Target="../embeddings/oleObject92.bin"/><Relationship Id="rId24" Type="http://schemas.openxmlformats.org/officeDocument/2006/relationships/image" Target="../media/image208.wmf"/><Relationship Id="rId40" Type="http://schemas.openxmlformats.org/officeDocument/2006/relationships/image" Target="../media/image216.wmf"/><Relationship Id="rId45" Type="http://schemas.openxmlformats.org/officeDocument/2006/relationships/oleObject" Target="../embeddings/oleObject100.bin"/><Relationship Id="rId66" Type="http://schemas.openxmlformats.org/officeDocument/2006/relationships/image" Target="../media/image229.wmf"/><Relationship Id="rId87" Type="http://schemas.openxmlformats.org/officeDocument/2006/relationships/oleObject" Target="../embeddings/oleObject121.bin"/><Relationship Id="rId61" Type="http://schemas.openxmlformats.org/officeDocument/2006/relationships/oleObject" Target="../embeddings/oleObject108.bin"/><Relationship Id="rId82" Type="http://schemas.openxmlformats.org/officeDocument/2006/relationships/image" Target="../media/image237.wmf"/><Relationship Id="rId19" Type="http://schemas.openxmlformats.org/officeDocument/2006/relationships/oleObject" Target="../embeddings/oleObject87.bin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3.wmf"/><Relationship Id="rId18" Type="http://schemas.openxmlformats.org/officeDocument/2006/relationships/oleObject" Target="../embeddings/oleObject130.bin"/><Relationship Id="rId26" Type="http://schemas.openxmlformats.org/officeDocument/2006/relationships/oleObject" Target="../embeddings/oleObject133.bin"/><Relationship Id="rId3" Type="http://schemas.openxmlformats.org/officeDocument/2006/relationships/oleObject" Target="../embeddings/oleObject124.bin"/><Relationship Id="rId21" Type="http://schemas.openxmlformats.org/officeDocument/2006/relationships/image" Target="../media/image246.wmf"/><Relationship Id="rId34" Type="http://schemas.openxmlformats.org/officeDocument/2006/relationships/oleObject" Target="../embeddings/oleObject137.bin"/><Relationship Id="rId7" Type="http://schemas.openxmlformats.org/officeDocument/2006/relationships/oleObject" Target="../embeddings/oleObject126.bin"/><Relationship Id="rId12" Type="http://schemas.openxmlformats.org/officeDocument/2006/relationships/image" Target="../media/image252.wmf"/><Relationship Id="rId17" Type="http://schemas.openxmlformats.org/officeDocument/2006/relationships/image" Target="../media/image82.wmf"/><Relationship Id="rId25" Type="http://schemas.openxmlformats.org/officeDocument/2006/relationships/image" Target="../media/image90.wmf"/><Relationship Id="rId33" Type="http://schemas.openxmlformats.org/officeDocument/2006/relationships/image" Target="../media/image25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29.bin"/><Relationship Id="rId20" Type="http://schemas.openxmlformats.org/officeDocument/2006/relationships/oleObject" Target="../embeddings/oleObject131.bin"/><Relationship Id="rId29" Type="http://schemas.openxmlformats.org/officeDocument/2006/relationships/image" Target="../media/image248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42.wmf"/><Relationship Id="rId11" Type="http://schemas.openxmlformats.org/officeDocument/2006/relationships/image" Target="../media/image251.wmf"/><Relationship Id="rId24" Type="http://schemas.openxmlformats.org/officeDocument/2006/relationships/image" Target="../media/image89.wmf"/><Relationship Id="rId32" Type="http://schemas.openxmlformats.org/officeDocument/2006/relationships/oleObject" Target="../embeddings/oleObject136.bin"/><Relationship Id="rId5" Type="http://schemas.openxmlformats.org/officeDocument/2006/relationships/oleObject" Target="../embeddings/oleObject125.bin"/><Relationship Id="rId15" Type="http://schemas.openxmlformats.org/officeDocument/2006/relationships/image" Target="../media/image245.wmf"/><Relationship Id="rId23" Type="http://schemas.openxmlformats.org/officeDocument/2006/relationships/image" Target="../media/image247.wmf"/><Relationship Id="rId28" Type="http://schemas.openxmlformats.org/officeDocument/2006/relationships/oleObject" Target="../embeddings/oleObject134.bin"/><Relationship Id="rId10" Type="http://schemas.openxmlformats.org/officeDocument/2006/relationships/image" Target="../media/image244.wmf"/><Relationship Id="rId19" Type="http://schemas.openxmlformats.org/officeDocument/2006/relationships/image" Target="../media/image83.wmf"/><Relationship Id="rId31" Type="http://schemas.openxmlformats.org/officeDocument/2006/relationships/image" Target="../media/image249.wmf"/><Relationship Id="rId4" Type="http://schemas.openxmlformats.org/officeDocument/2006/relationships/image" Target="../media/image241.wmf"/><Relationship Id="rId9" Type="http://schemas.openxmlformats.org/officeDocument/2006/relationships/oleObject" Target="../embeddings/oleObject127.bin"/><Relationship Id="rId14" Type="http://schemas.openxmlformats.org/officeDocument/2006/relationships/oleObject" Target="../embeddings/oleObject128.bin"/><Relationship Id="rId22" Type="http://schemas.openxmlformats.org/officeDocument/2006/relationships/oleObject" Target="../embeddings/oleObject132.bin"/><Relationship Id="rId27" Type="http://schemas.openxmlformats.org/officeDocument/2006/relationships/image" Target="../media/image84.wmf"/><Relationship Id="rId30" Type="http://schemas.openxmlformats.org/officeDocument/2006/relationships/oleObject" Target="../embeddings/oleObject135.bin"/><Relationship Id="rId35" Type="http://schemas.openxmlformats.org/officeDocument/2006/relationships/image" Target="../media/image85.wmf"/><Relationship Id="rId8" Type="http://schemas.openxmlformats.org/officeDocument/2006/relationships/image" Target="../media/image243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wmf"/><Relationship Id="rId13" Type="http://schemas.openxmlformats.org/officeDocument/2006/relationships/oleObject" Target="../embeddings/oleObject94.bin"/><Relationship Id="rId18" Type="http://schemas.openxmlformats.org/officeDocument/2006/relationships/image" Target="../media/image254.wmf"/><Relationship Id="rId26" Type="http://schemas.openxmlformats.org/officeDocument/2006/relationships/image" Target="../media/image258.wmf"/><Relationship Id="rId3" Type="http://schemas.openxmlformats.org/officeDocument/2006/relationships/oleObject" Target="../embeddings/oleObject89.bin"/><Relationship Id="rId21" Type="http://schemas.openxmlformats.org/officeDocument/2006/relationships/oleObject" Target="../embeddings/oleObject140.bin"/><Relationship Id="rId7" Type="http://schemas.openxmlformats.org/officeDocument/2006/relationships/oleObject" Target="../embeddings/oleObject91.bin"/><Relationship Id="rId12" Type="http://schemas.openxmlformats.org/officeDocument/2006/relationships/image" Target="../media/image212.wmf"/><Relationship Id="rId17" Type="http://schemas.openxmlformats.org/officeDocument/2006/relationships/oleObject" Target="../embeddings/oleObject138.bin"/><Relationship Id="rId25" Type="http://schemas.openxmlformats.org/officeDocument/2006/relationships/oleObject" Target="../embeddings/oleObject14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15.wmf"/><Relationship Id="rId20" Type="http://schemas.openxmlformats.org/officeDocument/2006/relationships/image" Target="../media/image255.wmf"/><Relationship Id="rId29" Type="http://schemas.openxmlformats.org/officeDocument/2006/relationships/oleObject" Target="../embeddings/oleObject144.bin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09.wmf"/><Relationship Id="rId11" Type="http://schemas.openxmlformats.org/officeDocument/2006/relationships/oleObject" Target="../embeddings/oleObject93.bin"/><Relationship Id="rId24" Type="http://schemas.openxmlformats.org/officeDocument/2006/relationships/image" Target="../media/image257.wmf"/><Relationship Id="rId32" Type="http://schemas.openxmlformats.org/officeDocument/2006/relationships/image" Target="../media/image261.wmf"/><Relationship Id="rId5" Type="http://schemas.openxmlformats.org/officeDocument/2006/relationships/oleObject" Target="../embeddings/oleObject90.bin"/><Relationship Id="rId15" Type="http://schemas.openxmlformats.org/officeDocument/2006/relationships/oleObject" Target="../embeddings/oleObject96.bin"/><Relationship Id="rId23" Type="http://schemas.openxmlformats.org/officeDocument/2006/relationships/oleObject" Target="../embeddings/oleObject141.bin"/><Relationship Id="rId28" Type="http://schemas.openxmlformats.org/officeDocument/2006/relationships/image" Target="../media/image259.wmf"/><Relationship Id="rId10" Type="http://schemas.openxmlformats.org/officeDocument/2006/relationships/image" Target="../media/image211.wmf"/><Relationship Id="rId19" Type="http://schemas.openxmlformats.org/officeDocument/2006/relationships/oleObject" Target="../embeddings/oleObject139.bin"/><Relationship Id="rId31" Type="http://schemas.openxmlformats.org/officeDocument/2006/relationships/oleObject" Target="../embeddings/oleObject145.bin"/><Relationship Id="rId4" Type="http://schemas.openxmlformats.org/officeDocument/2006/relationships/image" Target="../media/image208.wmf"/><Relationship Id="rId9" Type="http://schemas.openxmlformats.org/officeDocument/2006/relationships/oleObject" Target="../embeddings/oleObject92.bin"/><Relationship Id="rId14" Type="http://schemas.openxmlformats.org/officeDocument/2006/relationships/image" Target="../media/image213.wmf"/><Relationship Id="rId22" Type="http://schemas.openxmlformats.org/officeDocument/2006/relationships/image" Target="../media/image256.wmf"/><Relationship Id="rId27" Type="http://schemas.openxmlformats.org/officeDocument/2006/relationships/oleObject" Target="../embeddings/oleObject143.bin"/><Relationship Id="rId30" Type="http://schemas.openxmlformats.org/officeDocument/2006/relationships/image" Target="../media/image260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7.bin"/><Relationship Id="rId13" Type="http://schemas.openxmlformats.org/officeDocument/2006/relationships/oleObject" Target="../embeddings/oleObject150.bin"/><Relationship Id="rId18" Type="http://schemas.openxmlformats.org/officeDocument/2006/relationships/oleObject" Target="../embeddings/oleObject153.bin"/><Relationship Id="rId3" Type="http://schemas.openxmlformats.org/officeDocument/2006/relationships/oleObject" Target="../embeddings/oleObject146.bin"/><Relationship Id="rId7" Type="http://schemas.openxmlformats.org/officeDocument/2006/relationships/image" Target="../media/image270.wmf"/><Relationship Id="rId12" Type="http://schemas.openxmlformats.org/officeDocument/2006/relationships/oleObject" Target="../embeddings/oleObject149.bin"/><Relationship Id="rId17" Type="http://schemas.openxmlformats.org/officeDocument/2006/relationships/image" Target="../media/image26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52.bin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69.wmf"/><Relationship Id="rId11" Type="http://schemas.openxmlformats.org/officeDocument/2006/relationships/image" Target="../media/image264.wmf"/><Relationship Id="rId5" Type="http://schemas.openxmlformats.org/officeDocument/2006/relationships/image" Target="../media/image268.wmf"/><Relationship Id="rId15" Type="http://schemas.openxmlformats.org/officeDocument/2006/relationships/image" Target="../media/image265.wmf"/><Relationship Id="rId10" Type="http://schemas.openxmlformats.org/officeDocument/2006/relationships/oleObject" Target="../embeddings/oleObject148.bin"/><Relationship Id="rId19" Type="http://schemas.openxmlformats.org/officeDocument/2006/relationships/image" Target="../media/image267.wmf"/><Relationship Id="rId4" Type="http://schemas.openxmlformats.org/officeDocument/2006/relationships/image" Target="../media/image262.wmf"/><Relationship Id="rId9" Type="http://schemas.openxmlformats.org/officeDocument/2006/relationships/image" Target="../media/image263.wmf"/><Relationship Id="rId14" Type="http://schemas.openxmlformats.org/officeDocument/2006/relationships/oleObject" Target="../embeddings/oleObject151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0.bin"/><Relationship Id="rId13" Type="http://schemas.openxmlformats.org/officeDocument/2006/relationships/image" Target="../media/image258.wmf"/><Relationship Id="rId18" Type="http://schemas.openxmlformats.org/officeDocument/2006/relationships/oleObject" Target="../embeddings/oleObject145.bin"/><Relationship Id="rId3" Type="http://schemas.openxmlformats.org/officeDocument/2006/relationships/oleObject" Target="../embeddings/oleObject138.bin"/><Relationship Id="rId21" Type="http://schemas.openxmlformats.org/officeDocument/2006/relationships/image" Target="../media/image271.wmf"/><Relationship Id="rId7" Type="http://schemas.openxmlformats.org/officeDocument/2006/relationships/oleObject" Target="../embeddings/oleObject154.bin"/><Relationship Id="rId12" Type="http://schemas.openxmlformats.org/officeDocument/2006/relationships/oleObject" Target="../embeddings/oleObject142.bin"/><Relationship Id="rId17" Type="http://schemas.openxmlformats.org/officeDocument/2006/relationships/image" Target="../media/image26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44.bin"/><Relationship Id="rId20" Type="http://schemas.openxmlformats.org/officeDocument/2006/relationships/oleObject" Target="../embeddings/oleObject155.bin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55.wmf"/><Relationship Id="rId11" Type="http://schemas.openxmlformats.org/officeDocument/2006/relationships/image" Target="../media/image257.wmf"/><Relationship Id="rId5" Type="http://schemas.openxmlformats.org/officeDocument/2006/relationships/oleObject" Target="../embeddings/oleObject139.bin"/><Relationship Id="rId15" Type="http://schemas.openxmlformats.org/officeDocument/2006/relationships/image" Target="../media/image259.wmf"/><Relationship Id="rId10" Type="http://schemas.openxmlformats.org/officeDocument/2006/relationships/oleObject" Target="../embeddings/oleObject141.bin"/><Relationship Id="rId19" Type="http://schemas.openxmlformats.org/officeDocument/2006/relationships/image" Target="../media/image261.wmf"/><Relationship Id="rId4" Type="http://schemas.openxmlformats.org/officeDocument/2006/relationships/image" Target="../media/image254.wmf"/><Relationship Id="rId9" Type="http://schemas.openxmlformats.org/officeDocument/2006/relationships/image" Target="../media/image256.wmf"/><Relationship Id="rId14" Type="http://schemas.openxmlformats.org/officeDocument/2006/relationships/oleObject" Target="../embeddings/oleObject143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wmf"/><Relationship Id="rId13" Type="http://schemas.openxmlformats.org/officeDocument/2006/relationships/oleObject" Target="../embeddings/oleObject161.bin"/><Relationship Id="rId18" Type="http://schemas.openxmlformats.org/officeDocument/2006/relationships/image" Target="../media/image277.wmf"/><Relationship Id="rId3" Type="http://schemas.openxmlformats.org/officeDocument/2006/relationships/oleObject" Target="../embeddings/oleObject156.bin"/><Relationship Id="rId7" Type="http://schemas.openxmlformats.org/officeDocument/2006/relationships/oleObject" Target="../embeddings/oleObject158.bin"/><Relationship Id="rId12" Type="http://schemas.openxmlformats.org/officeDocument/2006/relationships/image" Target="../media/image274.wmf"/><Relationship Id="rId17" Type="http://schemas.openxmlformats.org/officeDocument/2006/relationships/oleObject" Target="../embeddings/oleObject16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76.wmf"/><Relationship Id="rId20" Type="http://schemas.openxmlformats.org/officeDocument/2006/relationships/image" Target="../media/image278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62.wmf"/><Relationship Id="rId11" Type="http://schemas.openxmlformats.org/officeDocument/2006/relationships/oleObject" Target="../embeddings/oleObject160.bin"/><Relationship Id="rId5" Type="http://schemas.openxmlformats.org/officeDocument/2006/relationships/oleObject" Target="../embeddings/oleObject157.bin"/><Relationship Id="rId15" Type="http://schemas.openxmlformats.org/officeDocument/2006/relationships/oleObject" Target="../embeddings/oleObject162.bin"/><Relationship Id="rId10" Type="http://schemas.openxmlformats.org/officeDocument/2006/relationships/image" Target="../media/image273.wmf"/><Relationship Id="rId19" Type="http://schemas.openxmlformats.org/officeDocument/2006/relationships/oleObject" Target="../embeddings/oleObject164.bin"/><Relationship Id="rId4" Type="http://schemas.openxmlformats.org/officeDocument/2006/relationships/image" Target="../media/image255.wmf"/><Relationship Id="rId9" Type="http://schemas.openxmlformats.org/officeDocument/2006/relationships/oleObject" Target="../embeddings/oleObject159.bin"/><Relationship Id="rId14" Type="http://schemas.openxmlformats.org/officeDocument/2006/relationships/image" Target="../media/image27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wmf"/><Relationship Id="rId13" Type="http://schemas.openxmlformats.org/officeDocument/2006/relationships/oleObject" Target="../embeddings/oleObject170.bin"/><Relationship Id="rId3" Type="http://schemas.openxmlformats.org/officeDocument/2006/relationships/oleObject" Target="../embeddings/oleObject165.bin"/><Relationship Id="rId7" Type="http://schemas.openxmlformats.org/officeDocument/2006/relationships/oleObject" Target="../embeddings/oleObject167.bin"/><Relationship Id="rId12" Type="http://schemas.openxmlformats.org/officeDocument/2006/relationships/image" Target="../media/image283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5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80.wmf"/><Relationship Id="rId11" Type="http://schemas.openxmlformats.org/officeDocument/2006/relationships/oleObject" Target="../embeddings/oleObject169.bin"/><Relationship Id="rId5" Type="http://schemas.openxmlformats.org/officeDocument/2006/relationships/oleObject" Target="../embeddings/oleObject166.bin"/><Relationship Id="rId15" Type="http://schemas.openxmlformats.org/officeDocument/2006/relationships/oleObject" Target="../embeddings/oleObject171.bin"/><Relationship Id="rId10" Type="http://schemas.openxmlformats.org/officeDocument/2006/relationships/image" Target="../media/image282.wmf"/><Relationship Id="rId4" Type="http://schemas.openxmlformats.org/officeDocument/2006/relationships/image" Target="../media/image279.wmf"/><Relationship Id="rId9" Type="http://schemas.openxmlformats.org/officeDocument/2006/relationships/oleObject" Target="../embeddings/oleObject168.bin"/><Relationship Id="rId14" Type="http://schemas.openxmlformats.org/officeDocument/2006/relationships/image" Target="../media/image254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wmf"/><Relationship Id="rId13" Type="http://schemas.openxmlformats.org/officeDocument/2006/relationships/oleObject" Target="../embeddings/oleObject177.bin"/><Relationship Id="rId18" Type="http://schemas.openxmlformats.org/officeDocument/2006/relationships/oleObject" Target="../embeddings/oleObject180.bin"/><Relationship Id="rId26" Type="http://schemas.openxmlformats.org/officeDocument/2006/relationships/oleObject" Target="../embeddings/oleObject184.bin"/><Relationship Id="rId3" Type="http://schemas.openxmlformats.org/officeDocument/2006/relationships/oleObject" Target="../embeddings/oleObject172.bin"/><Relationship Id="rId21" Type="http://schemas.openxmlformats.org/officeDocument/2006/relationships/image" Target="../media/image290.wmf"/><Relationship Id="rId7" Type="http://schemas.openxmlformats.org/officeDocument/2006/relationships/oleObject" Target="../embeddings/oleObject174.bin"/><Relationship Id="rId12" Type="http://schemas.openxmlformats.org/officeDocument/2006/relationships/image" Target="../media/image287.wmf"/><Relationship Id="rId17" Type="http://schemas.openxmlformats.org/officeDocument/2006/relationships/image" Target="../media/image288.wmf"/><Relationship Id="rId25" Type="http://schemas.openxmlformats.org/officeDocument/2006/relationships/image" Target="../media/image29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79.bin"/><Relationship Id="rId20" Type="http://schemas.openxmlformats.org/officeDocument/2006/relationships/oleObject" Target="../embeddings/oleObject181.bin"/><Relationship Id="rId29" Type="http://schemas.openxmlformats.org/officeDocument/2006/relationships/image" Target="../media/image294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84.wmf"/><Relationship Id="rId11" Type="http://schemas.openxmlformats.org/officeDocument/2006/relationships/oleObject" Target="../embeddings/oleObject176.bin"/><Relationship Id="rId24" Type="http://schemas.openxmlformats.org/officeDocument/2006/relationships/oleObject" Target="../embeddings/oleObject183.bin"/><Relationship Id="rId5" Type="http://schemas.openxmlformats.org/officeDocument/2006/relationships/oleObject" Target="../embeddings/oleObject173.bin"/><Relationship Id="rId15" Type="http://schemas.openxmlformats.org/officeDocument/2006/relationships/image" Target="../media/image260.wmf"/><Relationship Id="rId23" Type="http://schemas.openxmlformats.org/officeDocument/2006/relationships/image" Target="../media/image291.wmf"/><Relationship Id="rId28" Type="http://schemas.openxmlformats.org/officeDocument/2006/relationships/oleObject" Target="../embeddings/oleObject185.bin"/><Relationship Id="rId10" Type="http://schemas.openxmlformats.org/officeDocument/2006/relationships/image" Target="../media/image286.wmf"/><Relationship Id="rId19" Type="http://schemas.openxmlformats.org/officeDocument/2006/relationships/image" Target="../media/image289.wmf"/><Relationship Id="rId4" Type="http://schemas.openxmlformats.org/officeDocument/2006/relationships/image" Target="../media/image256.wmf"/><Relationship Id="rId9" Type="http://schemas.openxmlformats.org/officeDocument/2006/relationships/oleObject" Target="../embeddings/oleObject175.bin"/><Relationship Id="rId14" Type="http://schemas.openxmlformats.org/officeDocument/2006/relationships/oleObject" Target="../embeddings/oleObject178.bin"/><Relationship Id="rId22" Type="http://schemas.openxmlformats.org/officeDocument/2006/relationships/oleObject" Target="../embeddings/oleObject182.bin"/><Relationship Id="rId27" Type="http://schemas.openxmlformats.org/officeDocument/2006/relationships/image" Target="../media/image293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wmf"/><Relationship Id="rId13" Type="http://schemas.openxmlformats.org/officeDocument/2006/relationships/oleObject" Target="../embeddings/oleObject190.bin"/><Relationship Id="rId18" Type="http://schemas.openxmlformats.org/officeDocument/2006/relationships/image" Target="../media/image301.wmf"/><Relationship Id="rId3" Type="http://schemas.openxmlformats.org/officeDocument/2006/relationships/oleObject" Target="../embeddings/oleObject186.bin"/><Relationship Id="rId7" Type="http://schemas.openxmlformats.org/officeDocument/2006/relationships/oleObject" Target="../embeddings/oleObject155.bin"/><Relationship Id="rId12" Type="http://schemas.openxmlformats.org/officeDocument/2006/relationships/image" Target="../media/image298.wmf"/><Relationship Id="rId17" Type="http://schemas.openxmlformats.org/officeDocument/2006/relationships/oleObject" Target="../embeddings/oleObject19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0.wmf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96.wmf"/><Relationship Id="rId11" Type="http://schemas.openxmlformats.org/officeDocument/2006/relationships/oleObject" Target="../embeddings/oleObject189.bin"/><Relationship Id="rId5" Type="http://schemas.openxmlformats.org/officeDocument/2006/relationships/oleObject" Target="../embeddings/oleObject187.bin"/><Relationship Id="rId15" Type="http://schemas.openxmlformats.org/officeDocument/2006/relationships/oleObject" Target="../embeddings/oleObject191.bin"/><Relationship Id="rId10" Type="http://schemas.openxmlformats.org/officeDocument/2006/relationships/image" Target="../media/image297.wmf"/><Relationship Id="rId19" Type="http://schemas.openxmlformats.org/officeDocument/2006/relationships/image" Target="../media/image302.png"/><Relationship Id="rId4" Type="http://schemas.openxmlformats.org/officeDocument/2006/relationships/image" Target="../media/image295.wmf"/><Relationship Id="rId9" Type="http://schemas.openxmlformats.org/officeDocument/2006/relationships/oleObject" Target="../embeddings/oleObject188.bin"/><Relationship Id="rId14" Type="http://schemas.openxmlformats.org/officeDocument/2006/relationships/image" Target="../media/image299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5.bin"/><Relationship Id="rId13" Type="http://schemas.openxmlformats.org/officeDocument/2006/relationships/image" Target="../media/image306.wmf"/><Relationship Id="rId18" Type="http://schemas.openxmlformats.org/officeDocument/2006/relationships/oleObject" Target="../embeddings/oleObject200.bin"/><Relationship Id="rId26" Type="http://schemas.openxmlformats.org/officeDocument/2006/relationships/oleObject" Target="../embeddings/oleObject205.bin"/><Relationship Id="rId3" Type="http://schemas.openxmlformats.org/officeDocument/2006/relationships/oleObject" Target="../embeddings/oleObject193.bin"/><Relationship Id="rId21" Type="http://schemas.openxmlformats.org/officeDocument/2006/relationships/image" Target="../media/image310.wmf"/><Relationship Id="rId7" Type="http://schemas.openxmlformats.org/officeDocument/2006/relationships/image" Target="../media/image303.wmf"/><Relationship Id="rId12" Type="http://schemas.openxmlformats.org/officeDocument/2006/relationships/oleObject" Target="../embeddings/oleObject197.bin"/><Relationship Id="rId17" Type="http://schemas.openxmlformats.org/officeDocument/2006/relationships/image" Target="../media/image308.wmf"/><Relationship Id="rId25" Type="http://schemas.openxmlformats.org/officeDocument/2006/relationships/image" Target="../media/image31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99.bin"/><Relationship Id="rId20" Type="http://schemas.openxmlformats.org/officeDocument/2006/relationships/oleObject" Target="../embeddings/oleObject201.bin"/><Relationship Id="rId29" Type="http://schemas.openxmlformats.org/officeDocument/2006/relationships/image" Target="../media/image313.wmf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4.bin"/><Relationship Id="rId11" Type="http://schemas.openxmlformats.org/officeDocument/2006/relationships/image" Target="../media/image305.wmf"/><Relationship Id="rId24" Type="http://schemas.openxmlformats.org/officeDocument/2006/relationships/oleObject" Target="../embeddings/oleObject204.bin"/><Relationship Id="rId5" Type="http://schemas.openxmlformats.org/officeDocument/2006/relationships/image" Target="../media/image302.png"/><Relationship Id="rId15" Type="http://schemas.openxmlformats.org/officeDocument/2006/relationships/image" Target="../media/image307.wmf"/><Relationship Id="rId23" Type="http://schemas.openxmlformats.org/officeDocument/2006/relationships/oleObject" Target="../embeddings/oleObject203.bin"/><Relationship Id="rId28" Type="http://schemas.openxmlformats.org/officeDocument/2006/relationships/oleObject" Target="../embeddings/oleObject206.bin"/><Relationship Id="rId10" Type="http://schemas.openxmlformats.org/officeDocument/2006/relationships/oleObject" Target="../embeddings/oleObject196.bin"/><Relationship Id="rId19" Type="http://schemas.openxmlformats.org/officeDocument/2006/relationships/image" Target="../media/image309.wmf"/><Relationship Id="rId4" Type="http://schemas.openxmlformats.org/officeDocument/2006/relationships/image" Target="../media/image271.wmf"/><Relationship Id="rId9" Type="http://schemas.openxmlformats.org/officeDocument/2006/relationships/image" Target="../media/image304.wmf"/><Relationship Id="rId14" Type="http://schemas.openxmlformats.org/officeDocument/2006/relationships/oleObject" Target="../embeddings/oleObject198.bin"/><Relationship Id="rId22" Type="http://schemas.openxmlformats.org/officeDocument/2006/relationships/oleObject" Target="../embeddings/oleObject202.bin"/><Relationship Id="rId27" Type="http://schemas.openxmlformats.org/officeDocument/2006/relationships/image" Target="../media/image312.wmf"/><Relationship Id="rId30" Type="http://schemas.openxmlformats.org/officeDocument/2006/relationships/oleObject" Target="../embeddings/oleObject207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wmf"/><Relationship Id="rId3" Type="http://schemas.openxmlformats.org/officeDocument/2006/relationships/image" Target="../media/image117.jpeg"/><Relationship Id="rId7" Type="http://schemas.openxmlformats.org/officeDocument/2006/relationships/oleObject" Target="../embeddings/oleObject6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68.wmf"/><Relationship Id="rId5" Type="http://schemas.openxmlformats.org/officeDocument/2006/relationships/oleObject" Target="../embeddings/oleObject64.bin"/><Relationship Id="rId4" Type="http://schemas.openxmlformats.org/officeDocument/2006/relationships/image" Target="../media/image17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wmf"/><Relationship Id="rId3" Type="http://schemas.openxmlformats.org/officeDocument/2006/relationships/image" Target="../media/image316.emf"/><Relationship Id="rId7" Type="http://schemas.openxmlformats.org/officeDocument/2006/relationships/oleObject" Target="../embeddings/oleObject20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19.emf"/><Relationship Id="rId5" Type="http://schemas.openxmlformats.org/officeDocument/2006/relationships/image" Target="../media/image318.emf"/><Relationship Id="rId10" Type="http://schemas.openxmlformats.org/officeDocument/2006/relationships/image" Target="../media/image315.wmf"/><Relationship Id="rId4" Type="http://schemas.openxmlformats.org/officeDocument/2006/relationships/image" Target="../media/image317.emf"/><Relationship Id="rId9" Type="http://schemas.openxmlformats.org/officeDocument/2006/relationships/oleObject" Target="../embeddings/oleObject209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emf"/><Relationship Id="rId3" Type="http://schemas.openxmlformats.org/officeDocument/2006/relationships/oleObject" Target="../embeddings/oleObject210.bin"/><Relationship Id="rId7" Type="http://schemas.openxmlformats.org/officeDocument/2006/relationships/image" Target="../media/image32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20.wmf"/><Relationship Id="rId5" Type="http://schemas.openxmlformats.org/officeDocument/2006/relationships/oleObject" Target="../embeddings/oleObject211.bin"/><Relationship Id="rId10" Type="http://schemas.openxmlformats.org/officeDocument/2006/relationships/image" Target="../media/image324.emf"/><Relationship Id="rId4" Type="http://schemas.openxmlformats.org/officeDocument/2006/relationships/image" Target="../media/image314.wmf"/><Relationship Id="rId9" Type="http://schemas.openxmlformats.org/officeDocument/2006/relationships/image" Target="../media/image323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wmf"/><Relationship Id="rId3" Type="http://schemas.openxmlformats.org/officeDocument/2006/relationships/image" Target="../media/image326.emf"/><Relationship Id="rId7" Type="http://schemas.openxmlformats.org/officeDocument/2006/relationships/oleObject" Target="../embeddings/oleObject2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29.emf"/><Relationship Id="rId5" Type="http://schemas.openxmlformats.org/officeDocument/2006/relationships/image" Target="../media/image328.emf"/><Relationship Id="rId4" Type="http://schemas.openxmlformats.org/officeDocument/2006/relationships/image" Target="../media/image327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emf"/><Relationship Id="rId3" Type="http://schemas.openxmlformats.org/officeDocument/2006/relationships/oleObject" Target="../embeddings/oleObject213.bin"/><Relationship Id="rId7" Type="http://schemas.openxmlformats.org/officeDocument/2006/relationships/image" Target="../media/image33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32.emf"/><Relationship Id="rId5" Type="http://schemas.openxmlformats.org/officeDocument/2006/relationships/image" Target="../media/image331.emf"/><Relationship Id="rId4" Type="http://schemas.openxmlformats.org/officeDocument/2006/relationships/image" Target="../media/image330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9%87%91%E6%BE%A4%E5%B8%82" TargetMode="External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wmf"/><Relationship Id="rId13" Type="http://schemas.openxmlformats.org/officeDocument/2006/relationships/image" Target="../media/image336.wmf"/><Relationship Id="rId18" Type="http://schemas.openxmlformats.org/officeDocument/2006/relationships/oleObject" Target="../embeddings/oleObject221.bin"/><Relationship Id="rId26" Type="http://schemas.openxmlformats.org/officeDocument/2006/relationships/oleObject" Target="../embeddings/oleObject225.bin"/><Relationship Id="rId3" Type="http://schemas.openxmlformats.org/officeDocument/2006/relationships/oleObject" Target="../embeddings/oleObject214.bin"/><Relationship Id="rId21" Type="http://schemas.openxmlformats.org/officeDocument/2006/relationships/image" Target="../media/image340.wmf"/><Relationship Id="rId7" Type="http://schemas.openxmlformats.org/officeDocument/2006/relationships/oleObject" Target="../embeddings/oleObject216.bin"/><Relationship Id="rId12" Type="http://schemas.openxmlformats.org/officeDocument/2006/relationships/oleObject" Target="../embeddings/oleObject218.bin"/><Relationship Id="rId17" Type="http://schemas.openxmlformats.org/officeDocument/2006/relationships/image" Target="../media/image338.wmf"/><Relationship Id="rId25" Type="http://schemas.openxmlformats.org/officeDocument/2006/relationships/image" Target="../media/image34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20.bin"/><Relationship Id="rId20" Type="http://schemas.openxmlformats.org/officeDocument/2006/relationships/oleObject" Target="../embeddings/oleObject222.bin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23.wmf"/><Relationship Id="rId11" Type="http://schemas.openxmlformats.org/officeDocument/2006/relationships/image" Target="../media/image344.emf"/><Relationship Id="rId24" Type="http://schemas.openxmlformats.org/officeDocument/2006/relationships/oleObject" Target="../embeddings/oleObject224.bin"/><Relationship Id="rId5" Type="http://schemas.openxmlformats.org/officeDocument/2006/relationships/oleObject" Target="../embeddings/oleObject215.bin"/><Relationship Id="rId15" Type="http://schemas.openxmlformats.org/officeDocument/2006/relationships/image" Target="../media/image337.wmf"/><Relationship Id="rId23" Type="http://schemas.openxmlformats.org/officeDocument/2006/relationships/image" Target="../media/image341.wmf"/><Relationship Id="rId10" Type="http://schemas.openxmlformats.org/officeDocument/2006/relationships/image" Target="../media/image80.wmf"/><Relationship Id="rId19" Type="http://schemas.openxmlformats.org/officeDocument/2006/relationships/image" Target="../media/image339.wmf"/><Relationship Id="rId4" Type="http://schemas.openxmlformats.org/officeDocument/2006/relationships/image" Target="../media/image222.wmf"/><Relationship Id="rId9" Type="http://schemas.openxmlformats.org/officeDocument/2006/relationships/oleObject" Target="../embeddings/oleObject217.bin"/><Relationship Id="rId14" Type="http://schemas.openxmlformats.org/officeDocument/2006/relationships/oleObject" Target="../embeddings/oleObject219.bin"/><Relationship Id="rId22" Type="http://schemas.openxmlformats.org/officeDocument/2006/relationships/oleObject" Target="../embeddings/oleObject223.bin"/><Relationship Id="rId27" Type="http://schemas.openxmlformats.org/officeDocument/2006/relationships/image" Target="../media/image343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msvlab.hre.ntou.edu.tw/" TargetMode="External"/><Relationship Id="rId2" Type="http://schemas.openxmlformats.org/officeDocument/2006/relationships/image" Target="../media/image3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7.png"/><Relationship Id="rId18" Type="http://schemas.openxmlformats.org/officeDocument/2006/relationships/image" Target="../media/image362.png"/><Relationship Id="rId26" Type="http://schemas.openxmlformats.org/officeDocument/2006/relationships/image" Target="../media/image370.png"/><Relationship Id="rId39" Type="http://schemas.openxmlformats.org/officeDocument/2006/relationships/hyperlink" Target="http://msvlab.hre.ntou.edu.tw/member/wu.cl.jpg" TargetMode="External"/><Relationship Id="rId21" Type="http://schemas.openxmlformats.org/officeDocument/2006/relationships/image" Target="../media/image365.png"/><Relationship Id="rId34" Type="http://schemas.openxmlformats.org/officeDocument/2006/relationships/image" Target="../media/image378.png"/><Relationship Id="rId42" Type="http://schemas.openxmlformats.org/officeDocument/2006/relationships/image" Target="../media/image385.jpeg"/><Relationship Id="rId47" Type="http://schemas.openxmlformats.org/officeDocument/2006/relationships/image" Target="../media/image390.jpeg"/><Relationship Id="rId50" Type="http://schemas.openxmlformats.org/officeDocument/2006/relationships/image" Target="../media/image393.png"/><Relationship Id="rId55" Type="http://schemas.openxmlformats.org/officeDocument/2006/relationships/image" Target="../media/image398.jpeg"/><Relationship Id="rId7" Type="http://schemas.openxmlformats.org/officeDocument/2006/relationships/image" Target="../media/image35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0.png"/><Relationship Id="rId29" Type="http://schemas.openxmlformats.org/officeDocument/2006/relationships/image" Target="../media/image373.png"/><Relationship Id="rId11" Type="http://schemas.openxmlformats.org/officeDocument/2006/relationships/image" Target="../media/image355.png"/><Relationship Id="rId24" Type="http://schemas.openxmlformats.org/officeDocument/2006/relationships/image" Target="../media/image368.png"/><Relationship Id="rId32" Type="http://schemas.openxmlformats.org/officeDocument/2006/relationships/image" Target="../media/image376.jpeg"/><Relationship Id="rId37" Type="http://schemas.openxmlformats.org/officeDocument/2006/relationships/image" Target="../media/image381.jpeg"/><Relationship Id="rId40" Type="http://schemas.openxmlformats.org/officeDocument/2006/relationships/image" Target="../media/image383.jpeg"/><Relationship Id="rId45" Type="http://schemas.openxmlformats.org/officeDocument/2006/relationships/image" Target="../media/image388.png"/><Relationship Id="rId53" Type="http://schemas.openxmlformats.org/officeDocument/2006/relationships/image" Target="../media/image396.jpeg"/><Relationship Id="rId58" Type="http://schemas.openxmlformats.org/officeDocument/2006/relationships/image" Target="../media/image400.jpeg"/><Relationship Id="rId5" Type="http://schemas.openxmlformats.org/officeDocument/2006/relationships/image" Target="../media/image349.png"/><Relationship Id="rId19" Type="http://schemas.openxmlformats.org/officeDocument/2006/relationships/image" Target="../media/image363.png"/><Relationship Id="rId4" Type="http://schemas.openxmlformats.org/officeDocument/2006/relationships/image" Target="../media/image348.jpeg"/><Relationship Id="rId9" Type="http://schemas.openxmlformats.org/officeDocument/2006/relationships/image" Target="../media/image353.png"/><Relationship Id="rId14" Type="http://schemas.openxmlformats.org/officeDocument/2006/relationships/image" Target="../media/image358.png"/><Relationship Id="rId22" Type="http://schemas.openxmlformats.org/officeDocument/2006/relationships/image" Target="../media/image366.png"/><Relationship Id="rId27" Type="http://schemas.openxmlformats.org/officeDocument/2006/relationships/image" Target="../media/image371.png"/><Relationship Id="rId30" Type="http://schemas.openxmlformats.org/officeDocument/2006/relationships/image" Target="../media/image374.png"/><Relationship Id="rId35" Type="http://schemas.openxmlformats.org/officeDocument/2006/relationships/image" Target="../media/image379.jpeg"/><Relationship Id="rId43" Type="http://schemas.openxmlformats.org/officeDocument/2006/relationships/image" Target="../media/image386.png"/><Relationship Id="rId48" Type="http://schemas.openxmlformats.org/officeDocument/2006/relationships/image" Target="../media/image391.jpeg"/><Relationship Id="rId56" Type="http://schemas.openxmlformats.org/officeDocument/2006/relationships/hyperlink" Target="http://msvlab.hre.ntou.edu.tw/" TargetMode="External"/><Relationship Id="rId8" Type="http://schemas.openxmlformats.org/officeDocument/2006/relationships/image" Target="../media/image352.png"/><Relationship Id="rId51" Type="http://schemas.openxmlformats.org/officeDocument/2006/relationships/image" Target="../media/image394.jpeg"/><Relationship Id="rId3" Type="http://schemas.openxmlformats.org/officeDocument/2006/relationships/image" Target="../media/image347.jpeg"/><Relationship Id="rId12" Type="http://schemas.openxmlformats.org/officeDocument/2006/relationships/image" Target="../media/image356.png"/><Relationship Id="rId17" Type="http://schemas.openxmlformats.org/officeDocument/2006/relationships/image" Target="../media/image361.png"/><Relationship Id="rId25" Type="http://schemas.openxmlformats.org/officeDocument/2006/relationships/image" Target="../media/image369.png"/><Relationship Id="rId33" Type="http://schemas.openxmlformats.org/officeDocument/2006/relationships/image" Target="../media/image377.png"/><Relationship Id="rId38" Type="http://schemas.openxmlformats.org/officeDocument/2006/relationships/image" Target="../media/image382.jpeg"/><Relationship Id="rId46" Type="http://schemas.openxmlformats.org/officeDocument/2006/relationships/image" Target="../media/image389.jpeg"/><Relationship Id="rId59" Type="http://schemas.openxmlformats.org/officeDocument/2006/relationships/image" Target="../media/image401.jpeg"/><Relationship Id="rId20" Type="http://schemas.openxmlformats.org/officeDocument/2006/relationships/image" Target="../media/image364.png"/><Relationship Id="rId41" Type="http://schemas.openxmlformats.org/officeDocument/2006/relationships/image" Target="../media/image384.jpeg"/><Relationship Id="rId54" Type="http://schemas.openxmlformats.org/officeDocument/2006/relationships/image" Target="../media/image3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15" Type="http://schemas.openxmlformats.org/officeDocument/2006/relationships/image" Target="../media/image359.png"/><Relationship Id="rId23" Type="http://schemas.openxmlformats.org/officeDocument/2006/relationships/image" Target="../media/image367.png"/><Relationship Id="rId28" Type="http://schemas.openxmlformats.org/officeDocument/2006/relationships/image" Target="../media/image372.png"/><Relationship Id="rId36" Type="http://schemas.openxmlformats.org/officeDocument/2006/relationships/image" Target="../media/image380.jpeg"/><Relationship Id="rId49" Type="http://schemas.openxmlformats.org/officeDocument/2006/relationships/image" Target="../media/image392.jpeg"/><Relationship Id="rId57" Type="http://schemas.openxmlformats.org/officeDocument/2006/relationships/image" Target="../media/image399.png"/><Relationship Id="rId10" Type="http://schemas.openxmlformats.org/officeDocument/2006/relationships/image" Target="../media/image354.png"/><Relationship Id="rId31" Type="http://schemas.openxmlformats.org/officeDocument/2006/relationships/image" Target="../media/image375.jpeg"/><Relationship Id="rId44" Type="http://schemas.openxmlformats.org/officeDocument/2006/relationships/image" Target="../media/image387.png"/><Relationship Id="rId52" Type="http://schemas.openxmlformats.org/officeDocument/2006/relationships/image" Target="../media/image39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microsoft.com/office/2007/relationships/hdphoto" Target="../media/hdphoto3.wdp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24.png"/><Relationship Id="rId5" Type="http://schemas.openxmlformats.org/officeDocument/2006/relationships/image" Target="../media/image32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3.jpeg"/><Relationship Id="rId18" Type="http://schemas.openxmlformats.org/officeDocument/2006/relationships/image" Target="../media/image51.jpeg"/><Relationship Id="rId3" Type="http://schemas.openxmlformats.org/officeDocument/2006/relationships/image" Target="../media/image37.jpeg"/><Relationship Id="rId21" Type="http://schemas.openxmlformats.org/officeDocument/2006/relationships/image" Target="../media/image54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9.jpeg"/><Relationship Id="rId20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48.jpeg"/><Relationship Id="rId10" Type="http://schemas.openxmlformats.org/officeDocument/2006/relationships/image" Target="../media/image44.jpeg"/><Relationship Id="rId19" Type="http://schemas.openxmlformats.org/officeDocument/2006/relationships/image" Target="../media/image52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7.jpeg"/><Relationship Id="rId22" Type="http://schemas.openxmlformats.org/officeDocument/2006/relationships/image" Target="../media/image5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986880" y="2420888"/>
            <a:ext cx="12039600" cy="2209800"/>
          </a:xfrm>
        </p:spPr>
        <p:txBody>
          <a:bodyPr>
            <a:normAutofit fontScale="90000"/>
          </a:bodyPr>
          <a:lstStyle/>
          <a:p>
            <a:r>
              <a:rPr lang="en-US" altLang="zh-TW" sz="4000" b="1" dirty="0" smtClean="0"/>
              <a:t/>
            </a:r>
            <a:br>
              <a:rPr lang="en-US" altLang="zh-TW" sz="4000" b="1" dirty="0" smtClean="0"/>
            </a:br>
            <a:r>
              <a:rPr lang="en-US" altLang="zh-TW" sz="4000" b="1" dirty="0" smtClean="0"/>
              <a:t>Rank-deficient systems in the BIEM/BEM</a:t>
            </a:r>
            <a:br>
              <a:rPr lang="en-US" altLang="zh-TW" sz="4000" b="1" dirty="0" smtClean="0"/>
            </a:br>
            <a:r>
              <a:rPr lang="zh-TW" altLang="zh-TW" sz="4000" dirty="0"/>
              <a:t/>
            </a:r>
            <a:br>
              <a:rPr lang="zh-TW" altLang="zh-TW" sz="4000" dirty="0"/>
            </a:br>
            <a:r>
              <a:rPr lang="zh-TW" altLang="zh-TW" sz="4000" dirty="0"/>
              <a:t/>
            </a:r>
            <a:br>
              <a:rPr lang="zh-TW" altLang="zh-TW" sz="4000" dirty="0"/>
            </a:br>
            <a:endParaRPr lang="en-US" altLang="zh-TW" sz="4000" b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66328" y="3053680"/>
            <a:ext cx="8386192" cy="3255640"/>
          </a:xfrm>
        </p:spPr>
        <p:txBody>
          <a:bodyPr>
            <a:normAutofit fontScale="62500" lnSpcReduction="20000"/>
          </a:bodyPr>
          <a:lstStyle/>
          <a:p>
            <a:pPr algn="ctr">
              <a:lnSpc>
                <a:spcPct val="90000"/>
              </a:lnSpc>
            </a:pPr>
            <a:endParaRPr lang="en-US" altLang="zh-TW" b="1" dirty="0" smtClean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  <a:p>
            <a:pPr algn="ctr">
              <a:lnSpc>
                <a:spcPct val="90000"/>
              </a:lnSpc>
            </a:pPr>
            <a:r>
              <a:rPr lang="en-US" altLang="zh-TW" b="1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Jeng-Tzong </a:t>
            </a:r>
            <a:r>
              <a:rPr lang="en-US" altLang="zh-TW" b="1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Chen </a:t>
            </a:r>
            <a:endParaRPr lang="en-US" altLang="zh-TW" b="1" dirty="0" smtClean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  <a:p>
            <a:pPr algn="ctr">
              <a:lnSpc>
                <a:spcPct val="90000"/>
              </a:lnSpc>
            </a:pPr>
            <a:r>
              <a:rPr lang="zh-TW" altLang="en-US" b="1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海</a:t>
            </a:r>
            <a:r>
              <a:rPr lang="zh-TW" altLang="en-US" b="1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洋</a:t>
            </a:r>
            <a:r>
              <a:rPr lang="zh-TW" altLang="en-US" b="1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大學河工系 陳正宗</a:t>
            </a:r>
            <a:r>
              <a:rPr lang="zh-TW" altLang="en-US" b="1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終身特聘教授</a:t>
            </a:r>
            <a:endParaRPr lang="en-US" altLang="zh-TW" b="1" dirty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  <a:p>
            <a:pPr algn="ctr">
              <a:lnSpc>
                <a:spcPct val="90000"/>
              </a:lnSpc>
            </a:pPr>
            <a:endParaRPr lang="en-US" altLang="zh-TW" sz="2600" b="1" dirty="0" smtClean="0">
              <a:solidFill>
                <a:srgbClr val="250BE5"/>
              </a:solidFill>
              <a:latin typeface="Times New Roman" pitchFamily="18" charset="0"/>
              <a:ea typeface="標楷體" pitchFamily="65" charset="-120"/>
            </a:endParaRPr>
          </a:p>
          <a:p>
            <a:pPr algn="ctr">
              <a:lnSpc>
                <a:spcPct val="90000"/>
              </a:lnSpc>
            </a:pPr>
            <a:r>
              <a:rPr lang="en-US" altLang="zh-TW" sz="2600" b="1" dirty="0" smtClean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Vice president, </a:t>
            </a:r>
            <a:r>
              <a:rPr lang="en-US" altLang="zh-TW" sz="2600" b="1" dirty="0" err="1" smtClean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TwSIAM</a:t>
            </a:r>
            <a:endParaRPr lang="en-US" altLang="zh-TW" sz="2600" b="1" dirty="0" smtClean="0">
              <a:solidFill>
                <a:srgbClr val="250BE5"/>
              </a:solidFill>
              <a:latin typeface="Times New Roman" pitchFamily="18" charset="0"/>
              <a:ea typeface="標楷體" pitchFamily="65" charset="-120"/>
            </a:endParaRPr>
          </a:p>
          <a:p>
            <a:pPr algn="ctr">
              <a:lnSpc>
                <a:spcPct val="90000"/>
              </a:lnSpc>
            </a:pPr>
            <a:r>
              <a:rPr lang="en-US" altLang="zh-TW" sz="2600" b="1" dirty="0" smtClean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Fellow of STAM, ROC</a:t>
            </a:r>
          </a:p>
          <a:p>
            <a:pPr algn="ctr">
              <a:lnSpc>
                <a:spcPct val="90000"/>
              </a:lnSpc>
            </a:pPr>
            <a:r>
              <a:rPr lang="en-US" altLang="zh-TW" sz="2600" b="1" dirty="0" smtClean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Life-time </a:t>
            </a:r>
            <a:r>
              <a:rPr lang="en-US" altLang="zh-TW" sz="2600" b="1" dirty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Distinguished Professor</a:t>
            </a:r>
          </a:p>
          <a:p>
            <a:pPr algn="ctr">
              <a:lnSpc>
                <a:spcPct val="90000"/>
              </a:lnSpc>
            </a:pPr>
            <a:r>
              <a:rPr lang="en-US" altLang="zh-TW" sz="2600" b="1" dirty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Dept. Harbor and River Engineering</a:t>
            </a:r>
          </a:p>
          <a:p>
            <a:pPr algn="ctr">
              <a:lnSpc>
                <a:spcPct val="90000"/>
              </a:lnSpc>
            </a:pPr>
            <a:r>
              <a:rPr lang="en-US" altLang="zh-TW" sz="2600" b="1" dirty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Dept. Mechanical and Mechatronic Engineering</a:t>
            </a:r>
          </a:p>
          <a:p>
            <a:pPr algn="ctr">
              <a:lnSpc>
                <a:spcPct val="90000"/>
              </a:lnSpc>
            </a:pPr>
            <a:r>
              <a:rPr lang="en-US" altLang="zh-TW" sz="2600" b="1" dirty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Taiwan Ocean </a:t>
            </a:r>
            <a:r>
              <a:rPr lang="en-US" altLang="zh-TW" sz="2600" b="1" dirty="0" smtClean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University</a:t>
            </a:r>
          </a:p>
          <a:p>
            <a:pPr algn="ctr">
              <a:lnSpc>
                <a:spcPct val="90000"/>
              </a:lnSpc>
            </a:pPr>
            <a:r>
              <a:rPr lang="en-US" altLang="zh-TW" sz="2600" b="1" dirty="0" smtClean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11:00-11:30, Nov.18, 2017</a:t>
            </a:r>
          </a:p>
          <a:p>
            <a:pPr algn="ctr">
              <a:lnSpc>
                <a:spcPct val="90000"/>
              </a:lnSpc>
            </a:pPr>
            <a:r>
              <a:rPr lang="en-US" altLang="zh-TW" sz="2600" b="1" dirty="0" smtClean="0">
                <a:solidFill>
                  <a:srgbClr val="250BE5"/>
                </a:solidFill>
                <a:latin typeface="Times New Roman" pitchFamily="18" charset="0"/>
                <a:ea typeface="標楷體" pitchFamily="65" charset="-120"/>
              </a:rPr>
              <a:t>Kanazawa Univ. Satellite Plaza</a:t>
            </a:r>
          </a:p>
          <a:p>
            <a:pPr>
              <a:lnSpc>
                <a:spcPct val="90000"/>
              </a:lnSpc>
            </a:pPr>
            <a:r>
              <a:rPr lang="en-US" altLang="zh-TW" dirty="0"/>
              <a:t>3F Meeting Room</a:t>
            </a:r>
            <a:endParaRPr lang="en-US" altLang="zh-TW" sz="2600" b="1" dirty="0" smtClean="0">
              <a:solidFill>
                <a:srgbClr val="250BE5"/>
              </a:solidFill>
              <a:latin typeface="Times New Roman" pitchFamily="18" charset="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endParaRPr lang="en-US" altLang="zh-TW" b="1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4104" name="Picture 8" descr="海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16764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621337"/>
            <a:ext cx="1150938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MSVLA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5418138"/>
            <a:ext cx="159861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 descr="海鷗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5548313"/>
            <a:ext cx="1439862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4251325" y="6445250"/>
            <a:ext cx="22644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1600" smtClean="0"/>
              <a:t>(Kanazawa2017-msv.ppt</a:t>
            </a:r>
            <a:r>
              <a:rPr lang="en-US" altLang="zh-TW" sz="1600" dirty="0" smtClean="0"/>
              <a:t>)</a:t>
            </a:r>
            <a:endParaRPr lang="en-US" altLang="zh-TW" sz="16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986880" y="1003176"/>
            <a:ext cx="12039600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300" b="1" dirty="0" smtClean="0">
                <a:solidFill>
                  <a:srgbClr val="FF0000"/>
                </a:solidFill>
              </a:rPr>
              <a:t>Japan-Taiwan Workshop </a:t>
            </a:r>
          </a:p>
          <a:p>
            <a:r>
              <a:rPr lang="en-US" altLang="zh-TW" sz="4300" b="1" dirty="0" smtClean="0">
                <a:solidFill>
                  <a:srgbClr val="FF0000"/>
                </a:solidFill>
              </a:rPr>
              <a:t>on inverse problems 2017</a:t>
            </a:r>
          </a:p>
          <a:p>
            <a:endParaRPr lang="en-US" altLang="zh-TW" dirty="0" smtClean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4624"/>
            <a:ext cx="31750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1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832" y="1524001"/>
            <a:ext cx="1983581" cy="122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60" y="4346972"/>
            <a:ext cx="1918097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4457700"/>
            <a:ext cx="1825229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866" y="3096816"/>
            <a:ext cx="1503759" cy="112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572" y="2006204"/>
            <a:ext cx="1738313" cy="12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719138"/>
            <a:ext cx="7886700" cy="994172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BEM/BIEM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與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``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辟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``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法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邊界元素法 境界要素法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graphicFrame>
        <p:nvGraphicFramePr>
          <p:cNvPr id="4" name="資料庫圖表 3"/>
          <p:cNvGraphicFramePr/>
          <p:nvPr/>
        </p:nvGraphicFramePr>
        <p:xfrm>
          <a:off x="1573875" y="172119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9676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向下箭號 54"/>
          <p:cNvSpPr/>
          <p:nvPr/>
        </p:nvSpPr>
        <p:spPr>
          <a:xfrm>
            <a:off x="4860032" y="1340768"/>
            <a:ext cx="424515" cy="864096"/>
          </a:xfrm>
          <a:prstGeom prst="downArrow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179512" y="2661906"/>
            <a:ext cx="1663385" cy="15049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 problem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6745841" y="2661906"/>
            <a:ext cx="1663385" cy="150496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Inverse problem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頁尾版面配置區 29"/>
          <p:cNvSpPr>
            <a:spLocks noGrp="1"/>
          </p:cNvSpPr>
          <p:nvPr>
            <p:ph type="ftr" sz="quarter" idx="11"/>
          </p:nvPr>
        </p:nvSpPr>
        <p:spPr>
          <a:xfrm>
            <a:off x="6140896" y="6381328"/>
            <a:ext cx="2895600" cy="365125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正算與反算</a:t>
            </a:r>
            <a:r>
              <a:rPr lang="en-US" altLang="zh-TW" dirty="0" smtClean="0">
                <a:solidFill>
                  <a:schemeClr val="tx1"/>
                </a:solidFill>
              </a:rPr>
              <a:t>.</a:t>
            </a:r>
            <a:r>
              <a:rPr lang="en-US" altLang="zh-TW" dirty="0" err="1" smtClean="0">
                <a:solidFill>
                  <a:schemeClr val="tx1"/>
                </a:solidFill>
              </a:rPr>
              <a:t>ppt</a:t>
            </a:r>
            <a:r>
              <a:rPr lang="en-US" altLang="zh-TW" dirty="0" smtClean="0">
                <a:solidFill>
                  <a:schemeClr val="tx1"/>
                </a:solidFill>
              </a:rPr>
              <a:t> by </a:t>
            </a:r>
            <a:r>
              <a:rPr lang="en-US" altLang="zh-TW" dirty="0" err="1" smtClean="0">
                <a:solidFill>
                  <a:schemeClr val="tx1"/>
                </a:solidFill>
              </a:rPr>
              <a:t>kt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1" name="圓形箭號 30"/>
          <p:cNvSpPr/>
          <p:nvPr/>
        </p:nvSpPr>
        <p:spPr>
          <a:xfrm>
            <a:off x="3024988" y="2355685"/>
            <a:ext cx="4846511" cy="3622375"/>
          </a:xfrm>
          <a:prstGeom prst="circularArrow">
            <a:avLst>
              <a:gd name="adj1" fmla="val 8252"/>
              <a:gd name="adj2" fmla="val 659308"/>
              <a:gd name="adj3" fmla="val 2962443"/>
              <a:gd name="adj4" fmla="val 254092"/>
              <a:gd name="adj5" fmla="val 9627"/>
            </a:avLst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sp>
      <p:sp>
        <p:nvSpPr>
          <p:cNvPr id="32" name="圓形箭號 31"/>
          <p:cNvSpPr/>
          <p:nvPr/>
        </p:nvSpPr>
        <p:spPr>
          <a:xfrm rot="10800000">
            <a:off x="661593" y="308482"/>
            <a:ext cx="4846511" cy="3984613"/>
          </a:xfrm>
          <a:prstGeom prst="circularArrow">
            <a:avLst>
              <a:gd name="adj1" fmla="val 6620"/>
              <a:gd name="adj2" fmla="val 603074"/>
              <a:gd name="adj3" fmla="val 3267074"/>
              <a:gd name="adj4" fmla="val 144625"/>
              <a:gd name="adj5" fmla="val 9627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圓形箭號 32"/>
          <p:cNvSpPr/>
          <p:nvPr/>
        </p:nvSpPr>
        <p:spPr>
          <a:xfrm rot="10800000" flipV="1">
            <a:off x="827585" y="2614937"/>
            <a:ext cx="4846511" cy="3622375"/>
          </a:xfrm>
          <a:prstGeom prst="circularArrow">
            <a:avLst>
              <a:gd name="adj1" fmla="val 8252"/>
              <a:gd name="adj2" fmla="val 659308"/>
              <a:gd name="adj3" fmla="val 2962443"/>
              <a:gd name="adj4" fmla="val 144625"/>
              <a:gd name="adj5" fmla="val 9627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圓形箭號 33"/>
          <p:cNvSpPr/>
          <p:nvPr/>
        </p:nvSpPr>
        <p:spPr>
          <a:xfrm flipV="1">
            <a:off x="3082862" y="277204"/>
            <a:ext cx="4846511" cy="3622375"/>
          </a:xfrm>
          <a:prstGeom prst="circularArrow">
            <a:avLst>
              <a:gd name="adj1" fmla="val 8252"/>
              <a:gd name="adj2" fmla="val 659308"/>
              <a:gd name="adj3" fmla="val 2962443"/>
              <a:gd name="adj4" fmla="val 144625"/>
              <a:gd name="adj5" fmla="val 9627"/>
            </a:avLst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sp>
      <p:sp>
        <p:nvSpPr>
          <p:cNvPr id="36" name="橢圓 35"/>
          <p:cNvSpPr/>
          <p:nvPr/>
        </p:nvSpPr>
        <p:spPr>
          <a:xfrm>
            <a:off x="3707904" y="2214273"/>
            <a:ext cx="2096735" cy="193480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singular</a:t>
            </a:r>
          </a:p>
        </p:txBody>
      </p:sp>
      <p:sp>
        <p:nvSpPr>
          <p:cNvPr id="38" name="矩形 37"/>
          <p:cNvSpPr/>
          <p:nvPr/>
        </p:nvSpPr>
        <p:spPr>
          <a:xfrm>
            <a:off x="3851920" y="5386874"/>
            <a:ext cx="1584176" cy="4320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w</a:t>
            </a:r>
            <a:r>
              <a:rPr lang="en-US" altLang="zh-TW" dirty="0" smtClean="0"/>
              <a:t>ell-posed</a:t>
            </a:r>
            <a:endParaRPr lang="zh-TW" altLang="en-US" dirty="0"/>
          </a:p>
        </p:txBody>
      </p:sp>
      <p:sp>
        <p:nvSpPr>
          <p:cNvPr id="39" name="矩形 38"/>
          <p:cNvSpPr/>
          <p:nvPr/>
        </p:nvSpPr>
        <p:spPr>
          <a:xfrm>
            <a:off x="3740844" y="662083"/>
            <a:ext cx="1765273" cy="4320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ill-posed</a:t>
            </a:r>
            <a:endParaRPr lang="zh-TW" altLang="en-US" dirty="0"/>
          </a:p>
        </p:txBody>
      </p:sp>
      <p:sp>
        <p:nvSpPr>
          <p:cNvPr id="40" name="向下箭號 39"/>
          <p:cNvSpPr/>
          <p:nvPr/>
        </p:nvSpPr>
        <p:spPr>
          <a:xfrm>
            <a:off x="4283968" y="1340768"/>
            <a:ext cx="424515" cy="864096"/>
          </a:xfrm>
          <a:prstGeom prst="down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向下箭號 40"/>
          <p:cNvSpPr/>
          <p:nvPr/>
        </p:nvSpPr>
        <p:spPr>
          <a:xfrm flipV="1">
            <a:off x="4242786" y="4359876"/>
            <a:ext cx="424515" cy="954990"/>
          </a:xfrm>
          <a:prstGeom prst="down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文字方塊 41"/>
          <p:cNvSpPr txBox="1"/>
          <p:nvPr/>
        </p:nvSpPr>
        <p:spPr>
          <a:xfrm>
            <a:off x="6912521" y="4674835"/>
            <a:ext cx="395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4211960" y="1484784"/>
            <a:ext cx="1152128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math</a:t>
            </a:r>
            <a:endParaRPr lang="zh-TW" altLang="en-US" dirty="0"/>
          </a:p>
        </p:txBody>
      </p:sp>
      <p:sp>
        <p:nvSpPr>
          <p:cNvPr id="44" name="矩形 43"/>
          <p:cNvSpPr/>
          <p:nvPr/>
        </p:nvSpPr>
        <p:spPr>
          <a:xfrm>
            <a:off x="3878979" y="4795428"/>
            <a:ext cx="1152128" cy="4320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physical</a:t>
            </a:r>
            <a:endParaRPr lang="zh-TW" altLang="en-US" dirty="0"/>
          </a:p>
        </p:txBody>
      </p:sp>
      <p:sp>
        <p:nvSpPr>
          <p:cNvPr id="45" name="Text Box 34"/>
          <p:cNvSpPr txBox="1">
            <a:spLocks noChangeArrowheads="1"/>
          </p:cNvSpPr>
          <p:nvPr/>
        </p:nvSpPr>
        <p:spPr bwMode="auto">
          <a:xfrm>
            <a:off x="2703893" y="5026834"/>
            <a:ext cx="15700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50000"/>
              <a:buFont typeface="Wingdings 2" pitchFamily="18" charset="2"/>
              <a:buChar char="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0000"/>
              <a:buFont typeface="Wingdings 2" pitchFamily="18" charset="2"/>
              <a:buChar char="³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7B9B57"/>
              </a:buClr>
              <a:buSzPct val="6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B7396"/>
              </a:buClr>
              <a:buSzPct val="45000"/>
              <a:buFont typeface="Wingdings 2" pitchFamily="18" charset="2"/>
              <a:buChar char="¯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E89A53"/>
              </a:buClr>
              <a:buFont typeface="Wingdings 2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1400" b="1" dirty="0" smtClean="0">
                <a:solidFill>
                  <a:srgbClr val="0000FF"/>
                </a:solidFill>
                <a:ea typeface="新細明體" charset="-120"/>
              </a:rPr>
              <a:t>EJMB </a:t>
            </a:r>
            <a:r>
              <a:rPr lang="en-US" altLang="zh-TW" sz="1400" b="1" dirty="0">
                <a:solidFill>
                  <a:srgbClr val="0000FF"/>
                </a:solidFill>
                <a:ea typeface="新細明體" charset="-120"/>
              </a:rPr>
              <a:t>2012 </a:t>
            </a:r>
          </a:p>
        </p:txBody>
      </p:sp>
      <p:pic>
        <p:nvPicPr>
          <p:cNvPr id="46" name="Picture 1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9" t="2042" b="240"/>
          <a:stretch>
            <a:fillRect/>
          </a:stretch>
        </p:blipFill>
        <p:spPr bwMode="auto">
          <a:xfrm>
            <a:off x="2704742" y="4077072"/>
            <a:ext cx="1015040" cy="73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44"/>
          <p:cNvSpPr>
            <a:spLocks noChangeArrowheads="1"/>
          </p:cNvSpPr>
          <p:nvPr/>
        </p:nvSpPr>
        <p:spPr bwMode="auto">
          <a:xfrm>
            <a:off x="2590770" y="2078147"/>
            <a:ext cx="1690785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altLang="zh-TW" sz="1400" b="1" u="sng" dirty="0">
                <a:solidFill>
                  <a:srgbClr val="FF0066"/>
                </a:solidFill>
              </a:rPr>
              <a:t>Fictitious frequency</a:t>
            </a:r>
            <a:r>
              <a:rPr lang="en-US" altLang="zh-TW" sz="1400" b="1" dirty="0"/>
              <a:t> </a:t>
            </a:r>
          </a:p>
        </p:txBody>
      </p:sp>
      <p:grpSp>
        <p:nvGrpSpPr>
          <p:cNvPr id="20" name="Group 154"/>
          <p:cNvGrpSpPr>
            <a:grpSpLocks/>
          </p:cNvGrpSpPr>
          <p:nvPr/>
        </p:nvGrpSpPr>
        <p:grpSpPr bwMode="auto">
          <a:xfrm>
            <a:off x="2895083" y="1259837"/>
            <a:ext cx="959249" cy="818310"/>
            <a:chOff x="4036" y="2544"/>
            <a:chExt cx="1436" cy="1104"/>
          </a:xfrm>
        </p:grpSpPr>
        <p:sp>
          <p:nvSpPr>
            <p:cNvPr id="21" name="Rectangle 98"/>
            <p:cNvSpPr>
              <a:spLocks noChangeArrowheads="1"/>
            </p:cNvSpPr>
            <p:nvPr/>
          </p:nvSpPr>
          <p:spPr bwMode="auto">
            <a:xfrm>
              <a:off x="5256" y="3199"/>
              <a:ext cx="1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kumimoji="0" lang="zh-TW" altLang="en-US" sz="1200">
                <a:latin typeface="Times New Roman" pitchFamily="18" charset="0"/>
              </a:endParaRPr>
            </a:p>
          </p:txBody>
        </p:sp>
        <p:sp>
          <p:nvSpPr>
            <p:cNvPr id="22" name="Rectangle 99"/>
            <p:cNvSpPr>
              <a:spLocks noChangeArrowheads="1"/>
            </p:cNvSpPr>
            <p:nvPr/>
          </p:nvSpPr>
          <p:spPr bwMode="auto">
            <a:xfrm>
              <a:off x="5256" y="3289"/>
              <a:ext cx="136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kumimoji="0" lang="zh-TW" altLang="en-US" sz="1200">
                <a:latin typeface="Times New Roman" pitchFamily="18" charset="0"/>
              </a:endParaRPr>
            </a:p>
          </p:txBody>
        </p:sp>
        <p:pic>
          <p:nvPicPr>
            <p:cNvPr id="23" name="Picture 10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" y="2544"/>
              <a:ext cx="1436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9" y="3121"/>
              <a:ext cx="479" cy="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9" descr="2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4" y="1212487"/>
            <a:ext cx="984299" cy="9923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Rectangle 44"/>
          <p:cNvSpPr>
            <a:spLocks noChangeArrowheads="1"/>
          </p:cNvSpPr>
          <p:nvPr/>
        </p:nvSpPr>
        <p:spPr bwMode="auto">
          <a:xfrm>
            <a:off x="1280557" y="2078147"/>
            <a:ext cx="1491243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altLang="zh-TW" sz="1400" b="1" u="sng" dirty="0" smtClean="0">
                <a:solidFill>
                  <a:srgbClr val="FF0066"/>
                </a:solidFill>
              </a:rPr>
              <a:t>Degenerate </a:t>
            </a:r>
            <a:r>
              <a:rPr lang="en-US" altLang="zh-TW" sz="1400" b="1" u="sng" dirty="0">
                <a:solidFill>
                  <a:srgbClr val="FF0066"/>
                </a:solidFill>
              </a:rPr>
              <a:t>scale</a:t>
            </a:r>
            <a:r>
              <a:rPr lang="en-US" altLang="zh-TW" sz="1400" b="1" dirty="0" smtClean="0"/>
              <a:t> </a:t>
            </a:r>
            <a:endParaRPr lang="en-US" altLang="zh-TW" sz="1400" b="1" dirty="0"/>
          </a:p>
        </p:txBody>
      </p:sp>
      <p:sp>
        <p:nvSpPr>
          <p:cNvPr id="27" name="向下箭號 26"/>
          <p:cNvSpPr/>
          <p:nvPr/>
        </p:nvSpPr>
        <p:spPr>
          <a:xfrm>
            <a:off x="4197721" y="5891267"/>
            <a:ext cx="424515" cy="490061"/>
          </a:xfrm>
          <a:prstGeom prst="down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3899198" y="6381328"/>
            <a:ext cx="1584176" cy="43204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nonsingular</a:t>
            </a:r>
            <a:endParaRPr lang="zh-TW" altLang="en-US" dirty="0"/>
          </a:p>
        </p:txBody>
      </p:sp>
      <p:pic>
        <p:nvPicPr>
          <p:cNvPr id="35" name="圖片 3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365" y="4077072"/>
            <a:ext cx="1200773" cy="719194"/>
          </a:xfrm>
          <a:prstGeom prst="rect">
            <a:avLst/>
          </a:prstGeom>
          <a:noFill/>
        </p:spPr>
      </p:pic>
      <p:sp>
        <p:nvSpPr>
          <p:cNvPr id="47" name="Text Box 34"/>
          <p:cNvSpPr txBox="1">
            <a:spLocks noChangeArrowheads="1"/>
          </p:cNvSpPr>
          <p:nvPr/>
        </p:nvSpPr>
        <p:spPr bwMode="auto">
          <a:xfrm>
            <a:off x="5100360" y="5017542"/>
            <a:ext cx="112782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50000"/>
              <a:buFont typeface="Wingdings 2" pitchFamily="18" charset="2"/>
              <a:buChar char="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0000"/>
              <a:buFont typeface="Wingdings 2" pitchFamily="18" charset="2"/>
              <a:buChar char="³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7B9B57"/>
              </a:buClr>
              <a:buSzPct val="6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B7396"/>
              </a:buClr>
              <a:buSzPct val="45000"/>
              <a:buFont typeface="Wingdings 2" pitchFamily="18" charset="2"/>
              <a:buChar char="¯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E89A53"/>
              </a:buClr>
              <a:buFont typeface="Wingdings 2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1400" b="1" dirty="0" smtClean="0">
                <a:solidFill>
                  <a:srgbClr val="0000FF"/>
                </a:solidFill>
                <a:ea typeface="新細明體" charset="-120"/>
              </a:rPr>
              <a:t>CS 2014 </a:t>
            </a:r>
            <a:endParaRPr lang="en-US" altLang="zh-TW" sz="1400" b="1" dirty="0">
              <a:solidFill>
                <a:srgbClr val="0000FF"/>
              </a:solidFill>
              <a:ea typeface="新細明體" charset="-120"/>
            </a:endParaRPr>
          </a:p>
        </p:txBody>
      </p:sp>
      <p:sp>
        <p:nvSpPr>
          <p:cNvPr id="48" name="Rectangle 44"/>
          <p:cNvSpPr>
            <a:spLocks noChangeArrowheads="1"/>
          </p:cNvSpPr>
          <p:nvPr/>
        </p:nvSpPr>
        <p:spPr bwMode="auto">
          <a:xfrm>
            <a:off x="5047113" y="4737224"/>
            <a:ext cx="884089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altLang="zh-TW" sz="1400" b="1" u="sng" dirty="0" smtClean="0">
                <a:solidFill>
                  <a:srgbClr val="FF0066"/>
                </a:solidFill>
              </a:rPr>
              <a:t>Free-Free</a:t>
            </a:r>
            <a:endParaRPr lang="en-US" altLang="zh-TW" sz="1400" b="1" dirty="0"/>
          </a:p>
        </p:txBody>
      </p:sp>
      <p:sp>
        <p:nvSpPr>
          <p:cNvPr id="49" name="Rectangle 44"/>
          <p:cNvSpPr>
            <a:spLocks noChangeArrowheads="1"/>
          </p:cNvSpPr>
          <p:nvPr/>
        </p:nvSpPr>
        <p:spPr bwMode="auto">
          <a:xfrm>
            <a:off x="2556826" y="4786776"/>
            <a:ext cx="1310873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altLang="zh-TW" sz="1400" b="1" u="sng" dirty="0" smtClean="0">
                <a:solidFill>
                  <a:srgbClr val="FF0066"/>
                </a:solidFill>
              </a:rPr>
              <a:t>Trapped-mode</a:t>
            </a:r>
            <a:r>
              <a:rPr lang="en-US" altLang="zh-TW" sz="1400" b="1" dirty="0" smtClean="0"/>
              <a:t> </a:t>
            </a:r>
            <a:endParaRPr lang="en-US" altLang="zh-TW" sz="1400" b="1" dirty="0"/>
          </a:p>
        </p:txBody>
      </p:sp>
      <p:sp>
        <p:nvSpPr>
          <p:cNvPr id="50" name="Text Box 34"/>
          <p:cNvSpPr txBox="1">
            <a:spLocks noChangeArrowheads="1"/>
          </p:cNvSpPr>
          <p:nvPr/>
        </p:nvSpPr>
        <p:spPr bwMode="auto">
          <a:xfrm>
            <a:off x="2771800" y="2339588"/>
            <a:ext cx="146427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50000"/>
              <a:buFont typeface="Wingdings 2" pitchFamily="18" charset="2"/>
              <a:buChar char="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0000"/>
              <a:buFont typeface="Wingdings 2" pitchFamily="18" charset="2"/>
              <a:buChar char="³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7B9B57"/>
              </a:buClr>
              <a:buSzPct val="6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B7396"/>
              </a:buClr>
              <a:buSzPct val="45000"/>
              <a:buFont typeface="Wingdings 2" pitchFamily="18" charset="2"/>
              <a:buChar char="¯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E89A53"/>
              </a:buClr>
              <a:buFont typeface="Wingdings 2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zh-TW" sz="1400" b="1" dirty="0" smtClean="0">
                <a:solidFill>
                  <a:srgbClr val="0000FF"/>
                </a:solidFill>
                <a:ea typeface="新細明體" charset="-120"/>
              </a:rPr>
              <a:t>ISOPE 2010 </a:t>
            </a:r>
            <a:endParaRPr lang="en-US" altLang="zh-TW" sz="1400" b="1" dirty="0">
              <a:solidFill>
                <a:srgbClr val="0000FF"/>
              </a:solidFill>
              <a:ea typeface="新細明體" charset="-120"/>
            </a:endParaRPr>
          </a:p>
        </p:txBody>
      </p:sp>
      <p:sp>
        <p:nvSpPr>
          <p:cNvPr id="51" name="Text Box 34"/>
          <p:cNvSpPr txBox="1">
            <a:spLocks noChangeArrowheads="1"/>
          </p:cNvSpPr>
          <p:nvPr/>
        </p:nvSpPr>
        <p:spPr bwMode="auto">
          <a:xfrm>
            <a:off x="1595555" y="2339588"/>
            <a:ext cx="117624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50000"/>
              <a:buFont typeface="Wingdings 2" pitchFamily="18" charset="2"/>
              <a:buChar char=""/>
              <a:defRPr sz="32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0000"/>
              <a:buFont typeface="Wingdings 2" pitchFamily="18" charset="2"/>
              <a:buChar char="³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7B9B57"/>
              </a:buClr>
              <a:buSzPct val="6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8B7396"/>
              </a:buClr>
              <a:buSzPct val="45000"/>
              <a:buFont typeface="Wingdings 2" pitchFamily="18" charset="2"/>
              <a:buChar char="¯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E89A53"/>
              </a:buClr>
              <a:buFont typeface="Wingdings 2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zh-TW" sz="1400" b="1" dirty="0" smtClean="0">
                <a:solidFill>
                  <a:srgbClr val="0000FF"/>
                </a:solidFill>
                <a:ea typeface="新細明體" charset="-120"/>
              </a:rPr>
              <a:t>AMC 2012 </a:t>
            </a:r>
            <a:endParaRPr lang="en-US" altLang="zh-TW" sz="1400" b="1" dirty="0">
              <a:solidFill>
                <a:srgbClr val="0000FF"/>
              </a:solidFill>
              <a:ea typeface="新細明體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7036" y="5955016"/>
            <a:ext cx="254749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000" dirty="0"/>
              <a:t>Undergraduate</a:t>
            </a:r>
            <a:endParaRPr lang="zh-TW" altLang="en-US" sz="3000" dirty="0"/>
          </a:p>
        </p:txBody>
      </p:sp>
      <p:sp>
        <p:nvSpPr>
          <p:cNvPr id="37" name="矩形 36"/>
          <p:cNvSpPr/>
          <p:nvPr/>
        </p:nvSpPr>
        <p:spPr>
          <a:xfrm>
            <a:off x="149055" y="234320"/>
            <a:ext cx="163743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000" dirty="0"/>
              <a:t>G</a:t>
            </a:r>
            <a:r>
              <a:rPr lang="en-US" altLang="zh-TW" sz="3000" dirty="0" smtClean="0"/>
              <a:t>raduate</a:t>
            </a:r>
            <a:endParaRPr lang="zh-TW" altLang="en-US" sz="3000" dirty="0"/>
          </a:p>
        </p:txBody>
      </p:sp>
      <p:sp>
        <p:nvSpPr>
          <p:cNvPr id="52" name="矩形 51"/>
          <p:cNvSpPr/>
          <p:nvPr/>
        </p:nvSpPr>
        <p:spPr>
          <a:xfrm>
            <a:off x="6804248" y="385084"/>
            <a:ext cx="22496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smtClean="0"/>
              <a:t>Engineering</a:t>
            </a:r>
            <a:endParaRPr lang="zh-TW" altLang="en-US" sz="3000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22150"/>
            <a:ext cx="65" cy="2128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-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6968789" y="5701061"/>
            <a:ext cx="15957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dirty="0" smtClean="0"/>
              <a:t>Research</a:t>
            </a:r>
            <a:endParaRPr lang="en-US" altLang="zh-TW" sz="3000" dirty="0"/>
          </a:p>
        </p:txBody>
      </p:sp>
      <p:sp>
        <p:nvSpPr>
          <p:cNvPr id="54" name="矩形 53"/>
          <p:cNvSpPr/>
          <p:nvPr/>
        </p:nvSpPr>
        <p:spPr>
          <a:xfrm>
            <a:off x="7740352" y="895072"/>
            <a:ext cx="8037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 smtClean="0"/>
              <a:t>半盲</a:t>
            </a:r>
            <a:endParaRPr lang="zh-TW" altLang="en-US" sz="40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3491880" y="0"/>
            <a:ext cx="2783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MODELING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graphicFrame>
        <p:nvGraphicFramePr>
          <p:cNvPr id="5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481888"/>
              </p:ext>
            </p:extLst>
          </p:nvPr>
        </p:nvGraphicFramePr>
        <p:xfrm>
          <a:off x="2388904" y="12915"/>
          <a:ext cx="946388" cy="1039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28" name="Plot" r:id="rId8" imgW="6571793" imgH="6151169" progId="Grapher.Document">
                  <p:embed/>
                </p:oleObj>
              </mc:Choice>
              <mc:Fallback>
                <p:oleObj name="Plot" r:id="rId8" imgW="6571793" imgH="6151169" progId="Grapher.Document">
                  <p:embed/>
                  <p:pic>
                    <p:nvPicPr>
                      <p:cNvPr id="207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8904" y="12915"/>
                        <a:ext cx="946388" cy="10398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Rectangle 44"/>
          <p:cNvSpPr>
            <a:spLocks noChangeArrowheads="1"/>
          </p:cNvSpPr>
          <p:nvPr/>
        </p:nvSpPr>
        <p:spPr bwMode="auto">
          <a:xfrm>
            <a:off x="2195736" y="963548"/>
            <a:ext cx="1716112" cy="3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altLang="zh-TW" sz="1400" b="1" u="sng" dirty="0" smtClean="0">
                <a:solidFill>
                  <a:srgbClr val="FF0066"/>
                </a:solidFill>
              </a:rPr>
              <a:t>Spurious eigenvalue</a:t>
            </a:r>
            <a:r>
              <a:rPr lang="en-US" altLang="zh-TW" sz="1400" b="1" dirty="0" smtClean="0"/>
              <a:t> </a:t>
            </a:r>
            <a:endParaRPr lang="en-US" altLang="zh-TW" sz="1400" b="1" dirty="0"/>
          </a:p>
        </p:txBody>
      </p:sp>
    </p:spTree>
    <p:extLst>
      <p:ext uri="{BB962C8B-B14F-4D97-AF65-F5344CB8AC3E}">
        <p14:creationId xmlns:p14="http://schemas.microsoft.com/office/powerpoint/2010/main" val="244601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群組 11"/>
          <p:cNvGrpSpPr>
            <a:grpSpLocks/>
          </p:cNvGrpSpPr>
          <p:nvPr/>
        </p:nvGrpSpPr>
        <p:grpSpPr bwMode="auto">
          <a:xfrm>
            <a:off x="3678238" y="2176463"/>
            <a:ext cx="5286375" cy="4997450"/>
            <a:chOff x="3806497" y="1239884"/>
            <a:chExt cx="5285536" cy="4997428"/>
          </a:xfrm>
        </p:grpSpPr>
        <p:grpSp>
          <p:nvGrpSpPr>
            <p:cNvPr id="2065" name="群組 4"/>
            <p:cNvGrpSpPr>
              <a:grpSpLocks/>
            </p:cNvGrpSpPr>
            <p:nvPr/>
          </p:nvGrpSpPr>
          <p:grpSpPr bwMode="auto">
            <a:xfrm>
              <a:off x="3806497" y="1239884"/>
              <a:ext cx="4797951" cy="4997428"/>
              <a:chOff x="3585779" y="1268760"/>
              <a:chExt cx="4797951" cy="4997428"/>
            </a:xfrm>
          </p:grpSpPr>
          <p:pic>
            <p:nvPicPr>
              <p:cNvPr id="2067" name="圖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5779" y="1268760"/>
                <a:ext cx="4797951" cy="49679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矩形 3"/>
              <p:cNvSpPr/>
              <p:nvPr/>
            </p:nvSpPr>
            <p:spPr>
              <a:xfrm>
                <a:off x="3596889" y="5474028"/>
                <a:ext cx="2553882" cy="792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sp>
          <p:nvSpPr>
            <p:cNvPr id="8" name="圓角矩形圖說文字 7"/>
            <p:cNvSpPr/>
            <p:nvPr/>
          </p:nvSpPr>
          <p:spPr>
            <a:xfrm>
              <a:off x="7141305" y="1824081"/>
              <a:ext cx="1950728" cy="2087553"/>
            </a:xfrm>
            <a:prstGeom prst="wedgeRoundRectCallout">
              <a:avLst>
                <a:gd name="adj1" fmla="val -71186"/>
                <a:gd name="adj2" fmla="val 10039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b="1" dirty="0"/>
            </a:p>
          </p:txBody>
        </p:sp>
      </p:grpSp>
      <p:pic>
        <p:nvPicPr>
          <p:cNvPr id="2051" name="圖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7325"/>
            <a:ext cx="4205288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圖片 13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44675"/>
            <a:ext cx="4021138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3"/>
          <p:cNvSpPr txBox="1">
            <a:spLocks noChangeArrowheads="1"/>
          </p:cNvSpPr>
          <p:nvPr/>
        </p:nvSpPr>
        <p:spPr bwMode="auto">
          <a:xfrm>
            <a:off x="684213" y="5949950"/>
            <a:ext cx="32400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defRPr/>
            </a:pPr>
            <a:r>
              <a:rPr kumimoji="0"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Para</a:t>
            </a:r>
            <a:r>
              <a:rPr kumimoji="0"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 in the Earth</a:t>
            </a:r>
            <a:endParaRPr kumimoji="0" lang="zh-TW" alt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4" name="文字方塊 2"/>
          <p:cNvSpPr txBox="1">
            <a:spLocks noChangeArrowheads="1"/>
          </p:cNvSpPr>
          <p:nvPr/>
        </p:nvSpPr>
        <p:spPr bwMode="auto">
          <a:xfrm>
            <a:off x="6421438" y="2060575"/>
            <a:ext cx="2398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B050"/>
                </a:solidFill>
                <a:latin typeface="Bodoni MT Black" panose="02070A03080606020203" pitchFamily="18" charset="0"/>
              </a:rPr>
              <a:t>Fundamental solution</a:t>
            </a:r>
            <a:endParaRPr lang="zh-TW" altLang="en-US" sz="1800">
              <a:solidFill>
                <a:srgbClr val="00B050"/>
              </a:solidFill>
              <a:latin typeface="Bodoni MT Black" panose="02070A03080606020203" pitchFamily="18" charset="0"/>
            </a:endParaRPr>
          </a:p>
        </p:txBody>
      </p:sp>
      <p:sp>
        <p:nvSpPr>
          <p:cNvPr id="3" name="文字方塊 7"/>
          <p:cNvSpPr txBox="1">
            <a:spLocks noChangeArrowheads="1"/>
          </p:cNvSpPr>
          <p:nvPr/>
        </p:nvSpPr>
        <p:spPr bwMode="auto">
          <a:xfrm>
            <a:off x="5113338" y="5876925"/>
            <a:ext cx="352742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defRPr/>
            </a:pPr>
            <a:r>
              <a:rPr kumimoji="0"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Para</a:t>
            </a:r>
            <a:r>
              <a:rPr kumimoji="0"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 in the BEM</a:t>
            </a:r>
            <a:endParaRPr kumimoji="0" lang="zh-TW" alt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3016250"/>
            <a:ext cx="163830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文字方塊 6"/>
          <p:cNvSpPr txBox="1">
            <a:spLocks noChangeArrowheads="1"/>
          </p:cNvSpPr>
          <p:nvPr/>
        </p:nvSpPr>
        <p:spPr bwMode="auto">
          <a:xfrm>
            <a:off x="7092950" y="4868863"/>
            <a:ext cx="2195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6600"/>
                </a:solidFill>
                <a:latin typeface="Bodoni MT Black" panose="02070A03080606020203" pitchFamily="18" charset="0"/>
              </a:rPr>
              <a:t>Green function</a:t>
            </a:r>
            <a:endParaRPr lang="zh-TW" altLang="en-US" sz="1800">
              <a:solidFill>
                <a:srgbClr val="FF6600"/>
              </a:solidFill>
              <a:latin typeface="Bodoni MT Black" panose="02070A03080606020203" pitchFamily="18" charset="0"/>
            </a:endParaRPr>
          </a:p>
        </p:txBody>
      </p:sp>
      <p:sp>
        <p:nvSpPr>
          <p:cNvPr id="2058" name="文字方塊 15"/>
          <p:cNvSpPr txBox="1">
            <a:spLocks noChangeArrowheads="1"/>
          </p:cNvSpPr>
          <p:nvPr/>
        </p:nvSpPr>
        <p:spPr bwMode="auto">
          <a:xfrm>
            <a:off x="4572000" y="2636838"/>
            <a:ext cx="1008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latin typeface="Bodoni MT Black" panose="02070A03080606020203" pitchFamily="18" charset="0"/>
              </a:rPr>
              <a:t>BEM</a:t>
            </a:r>
            <a:endParaRPr lang="zh-TW" altLang="en-US" sz="1800">
              <a:solidFill>
                <a:srgbClr val="FF0000"/>
              </a:solidFill>
              <a:latin typeface="Bodoni MT Black" panose="02070A03080606020203" pitchFamily="18" charset="0"/>
            </a:endParaRPr>
          </a:p>
        </p:txBody>
      </p:sp>
      <p:sp>
        <p:nvSpPr>
          <p:cNvPr id="13" name="閃電 12"/>
          <p:cNvSpPr/>
          <p:nvPr/>
        </p:nvSpPr>
        <p:spPr>
          <a:xfrm>
            <a:off x="4284663" y="0"/>
            <a:ext cx="287337" cy="685800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60" name="文字方塊 17"/>
          <p:cNvSpPr txBox="1">
            <a:spLocks noChangeArrowheads="1"/>
          </p:cNvSpPr>
          <p:nvPr/>
        </p:nvSpPr>
        <p:spPr bwMode="auto">
          <a:xfrm>
            <a:off x="323850" y="4108450"/>
            <a:ext cx="1223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B050"/>
                </a:solidFill>
                <a:latin typeface="Bodoni MT Black" panose="02070A03080606020203" pitchFamily="18" charset="0"/>
              </a:rPr>
              <a:t>Suzhou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B050"/>
                </a:solidFill>
                <a:latin typeface="Bodoni MT Black" panose="02070A03080606020203" pitchFamily="18" charset="0"/>
              </a:rPr>
              <a:t>2008</a:t>
            </a:r>
            <a:endParaRPr lang="zh-TW" altLang="en-US" sz="1800">
              <a:solidFill>
                <a:srgbClr val="00B050"/>
              </a:solidFill>
              <a:latin typeface="Bodoni MT Black" panose="02070A03080606020203" pitchFamily="18" charset="0"/>
            </a:endParaRPr>
          </a:p>
        </p:txBody>
      </p:sp>
      <p:sp>
        <p:nvSpPr>
          <p:cNvPr id="2061" name="文字方塊 18"/>
          <p:cNvSpPr txBox="1">
            <a:spLocks noChangeArrowheads="1"/>
          </p:cNvSpPr>
          <p:nvPr/>
        </p:nvSpPr>
        <p:spPr bwMode="auto">
          <a:xfrm>
            <a:off x="2339975" y="4035425"/>
            <a:ext cx="2195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6600"/>
                </a:solidFill>
                <a:latin typeface="Bodoni MT Black" panose="02070A03080606020203" pitchFamily="18" charset="0"/>
              </a:rPr>
              <a:t>Hangzhou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6600"/>
                </a:solidFill>
                <a:latin typeface="Bodoni MT Black" panose="02070A03080606020203" pitchFamily="18" charset="0"/>
              </a:rPr>
              <a:t>2015</a:t>
            </a:r>
            <a:endParaRPr lang="zh-TW" altLang="en-US" sz="1800">
              <a:solidFill>
                <a:srgbClr val="FF6600"/>
              </a:solidFill>
              <a:latin typeface="Bodoni MT Black" panose="02070A03080606020203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79511" y="44624"/>
            <a:ext cx="850720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0" lang="en-US" altLang="zh-TW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新細明體" charset="-120"/>
                <a:cs typeface="Times New Roman" panose="02020603050405020304" pitchFamily="18" charset="0"/>
              </a:rPr>
              <a:t>Paradise or parasite</a:t>
            </a:r>
            <a:endParaRPr lang="zh-TW" alt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ea typeface="新細明體" charset="-120"/>
            </a:endParaRPr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-4212976" y="1384300"/>
            <a:ext cx="41036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defRPr/>
            </a:pPr>
            <a:endParaRPr kumimoji="0" lang="en-US" altLang="zh-TW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kumimoji="0" lang="zh-TW" alt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4787900" y="980728"/>
            <a:ext cx="39608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BEM always needs fundamental solution or Green function</a:t>
            </a:r>
          </a:p>
          <a:p>
            <a:pPr algn="ctr">
              <a:defRPr/>
            </a:pPr>
            <a:r>
              <a:rPr kumimoji="0"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邊界元素法有格林函數與基本解</a:t>
            </a:r>
            <a:endParaRPr kumimoji="0"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kumimoji="0"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天堂</a:t>
            </a:r>
            <a:r>
              <a:rPr kumimoji="0"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(paradise)??</a:t>
            </a:r>
            <a:r>
              <a:rPr kumimoji="0"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寄生蟲</a:t>
            </a:r>
            <a:r>
              <a:rPr kumimoji="0"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(parasite)??</a:t>
            </a:r>
            <a:endParaRPr kumimoji="0"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字方塊 3"/>
          <p:cNvSpPr txBox="1">
            <a:spLocks noChangeArrowheads="1"/>
          </p:cNvSpPr>
          <p:nvPr/>
        </p:nvSpPr>
        <p:spPr bwMode="auto">
          <a:xfrm>
            <a:off x="-324544" y="836712"/>
            <a:ext cx="500583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the sky, there is a paradise</a:t>
            </a:r>
          </a:p>
          <a:p>
            <a:pPr algn="ctr">
              <a:defRPr/>
            </a:pPr>
            <a:r>
              <a:rPr kumimoji="0"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the earth, there is </a:t>
            </a:r>
            <a:r>
              <a:rPr kumimoji="0" lang="en-US" altLang="zh-TW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Suchou</a:t>
            </a:r>
            <a:r>
              <a:rPr kumimoji="0"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Hangzhou</a:t>
            </a:r>
          </a:p>
          <a:p>
            <a:pPr algn="ctr"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有</a:t>
            </a:r>
            <a:r>
              <a:rPr kumimoji="0"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天堂  下有蘇杭</a:t>
            </a:r>
            <a:endParaRPr kumimoji="0" lang="en-US" altLang="zh-TW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kumimoji="0"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99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752600"/>
            <a:ext cx="405765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矩形 34"/>
          <p:cNvSpPr/>
          <p:nvPr/>
        </p:nvSpPr>
        <p:spPr>
          <a:xfrm>
            <a:off x="469046" y="188640"/>
            <a:ext cx="8170827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48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Paradise</a:t>
            </a:r>
            <a:r>
              <a:rPr lang="zh-TW" altLang="en-US" sz="48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altLang="zh-TW" sz="48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of BEM </a:t>
            </a:r>
            <a:r>
              <a:rPr lang="en-US" altLang="zh-TW" sz="3200" b="1" spc="50" dirty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(1984-2000)</a:t>
            </a:r>
            <a:endParaRPr lang="zh-TW" altLang="en-US" sz="3200" b="1" spc="5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458230" y="3024336"/>
            <a:ext cx="318228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Paradise</a:t>
            </a:r>
            <a:endParaRPr lang="zh-TW" alt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101" name="群組 63"/>
          <p:cNvGrpSpPr>
            <a:grpSpLocks/>
          </p:cNvGrpSpPr>
          <p:nvPr/>
        </p:nvGrpSpPr>
        <p:grpSpPr bwMode="auto">
          <a:xfrm>
            <a:off x="360363" y="3886200"/>
            <a:ext cx="3297237" cy="2286000"/>
            <a:chOff x="329877" y="4410201"/>
            <a:chExt cx="3296794" cy="2286000"/>
          </a:xfrm>
        </p:grpSpPr>
        <p:sp>
          <p:nvSpPr>
            <p:cNvPr id="49" name="圓角矩形 48"/>
            <p:cNvSpPr/>
            <p:nvPr/>
          </p:nvSpPr>
          <p:spPr>
            <a:xfrm>
              <a:off x="329877" y="4653089"/>
              <a:ext cx="3296794" cy="2043112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960029" y="4410201"/>
              <a:ext cx="2228551" cy="36988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dirty="0">
                  <a:solidFill>
                    <a:schemeClr val="bg1"/>
                  </a:solidFill>
                </a:rPr>
                <a:t>Stress concentration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02" name="群組 70"/>
          <p:cNvGrpSpPr>
            <a:grpSpLocks/>
          </p:cNvGrpSpPr>
          <p:nvPr/>
        </p:nvGrpSpPr>
        <p:grpSpPr bwMode="auto">
          <a:xfrm>
            <a:off x="5568950" y="3886200"/>
            <a:ext cx="3346450" cy="2209800"/>
            <a:chOff x="5652120" y="4365104"/>
            <a:chExt cx="3346307" cy="2210180"/>
          </a:xfrm>
        </p:grpSpPr>
        <p:pic>
          <p:nvPicPr>
            <p:cNvPr id="4145" name="Picture 3" descr="d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" t="75865" r="51544" b="4279"/>
            <a:stretch>
              <a:fillRect/>
            </a:stretch>
          </p:blipFill>
          <p:spPr bwMode="auto">
            <a:xfrm>
              <a:off x="5652120" y="5085184"/>
              <a:ext cx="3346307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46" name="群組 54"/>
            <p:cNvGrpSpPr>
              <a:grpSpLocks/>
            </p:cNvGrpSpPr>
            <p:nvPr/>
          </p:nvGrpSpPr>
          <p:grpSpPr bwMode="auto">
            <a:xfrm>
              <a:off x="5667994" y="4365104"/>
              <a:ext cx="3297097" cy="2210180"/>
              <a:chOff x="1547988" y="4171148"/>
              <a:chExt cx="3297097" cy="2448761"/>
            </a:xfrm>
          </p:grpSpPr>
          <p:sp>
            <p:nvSpPr>
              <p:cNvPr id="56" name="圓角矩形 55"/>
              <p:cNvSpPr/>
              <p:nvPr/>
            </p:nvSpPr>
            <p:spPr>
              <a:xfrm>
                <a:off x="1547988" y="4355861"/>
                <a:ext cx="3297097" cy="2264048"/>
              </a:xfrm>
              <a:prstGeom prst="round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57" name="文字方塊 56"/>
              <p:cNvSpPr txBox="1"/>
              <p:nvPr/>
            </p:nvSpPr>
            <p:spPr>
              <a:xfrm>
                <a:off x="2059141" y="4171148"/>
                <a:ext cx="2389086" cy="409887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zh-TW" dirty="0">
                    <a:solidFill>
                      <a:schemeClr val="bg1"/>
                    </a:solidFill>
                  </a:rPr>
                  <a:t>Fracture and fatigue</a:t>
                </a:r>
              </a:p>
            </p:txBody>
          </p:sp>
        </p:grpSp>
      </p:grpSp>
      <p:grpSp>
        <p:nvGrpSpPr>
          <p:cNvPr id="4103" name="群組 23"/>
          <p:cNvGrpSpPr>
            <a:grpSpLocks/>
          </p:cNvGrpSpPr>
          <p:nvPr/>
        </p:nvGrpSpPr>
        <p:grpSpPr bwMode="auto">
          <a:xfrm>
            <a:off x="723900" y="1447800"/>
            <a:ext cx="2705100" cy="1819275"/>
            <a:chOff x="571606" y="1199456"/>
            <a:chExt cx="2704994" cy="1818784"/>
          </a:xfrm>
        </p:grpSpPr>
        <p:grpSp>
          <p:nvGrpSpPr>
            <p:cNvPr id="4124" name="群組 22"/>
            <p:cNvGrpSpPr>
              <a:grpSpLocks/>
            </p:cNvGrpSpPr>
            <p:nvPr/>
          </p:nvGrpSpPr>
          <p:grpSpPr bwMode="auto">
            <a:xfrm>
              <a:off x="684316" y="1351814"/>
              <a:ext cx="2449416" cy="1003029"/>
              <a:chOff x="684316" y="1351814"/>
              <a:chExt cx="2449416" cy="1003029"/>
            </a:xfrm>
          </p:grpSpPr>
          <p:grpSp>
            <p:nvGrpSpPr>
              <p:cNvPr id="4128" name="群組 4"/>
              <p:cNvGrpSpPr>
                <a:grpSpLocks/>
              </p:cNvGrpSpPr>
              <p:nvPr/>
            </p:nvGrpSpPr>
            <p:grpSpPr bwMode="auto">
              <a:xfrm>
                <a:off x="684316" y="1361337"/>
                <a:ext cx="984211" cy="993506"/>
                <a:chOff x="5409971" y="278666"/>
                <a:chExt cx="1640351" cy="1655843"/>
              </a:xfrm>
            </p:grpSpPr>
            <p:sp>
              <p:nvSpPr>
                <p:cNvPr id="6" name="立方體 5"/>
                <p:cNvSpPr>
                  <a:spLocks noChangeAspect="1"/>
                </p:cNvSpPr>
                <p:nvPr/>
              </p:nvSpPr>
              <p:spPr>
                <a:xfrm>
                  <a:off x="5669251" y="1249426"/>
                  <a:ext cx="685243" cy="682441"/>
                </a:xfrm>
                <a:prstGeom prst="cub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7" name="立方體 6"/>
                <p:cNvSpPr>
                  <a:spLocks noChangeAspect="1"/>
                </p:cNvSpPr>
                <p:nvPr/>
              </p:nvSpPr>
              <p:spPr>
                <a:xfrm>
                  <a:off x="5669251" y="278666"/>
                  <a:ext cx="685243" cy="685087"/>
                </a:xfrm>
                <a:prstGeom prst="cub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8" name="立方體 7"/>
                <p:cNvSpPr>
                  <a:spLocks noChangeAspect="1"/>
                </p:cNvSpPr>
                <p:nvPr/>
              </p:nvSpPr>
              <p:spPr>
                <a:xfrm>
                  <a:off x="6365076" y="976977"/>
                  <a:ext cx="685244" cy="682441"/>
                </a:xfrm>
                <a:prstGeom prst="cub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9" name="立方體 8"/>
                <p:cNvSpPr>
                  <a:spLocks noChangeAspect="1"/>
                </p:cNvSpPr>
                <p:nvPr/>
              </p:nvSpPr>
              <p:spPr>
                <a:xfrm>
                  <a:off x="6365076" y="278666"/>
                  <a:ext cx="685244" cy="685087"/>
                </a:xfrm>
                <a:prstGeom prst="cub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10" name="立方體 9"/>
                <p:cNvSpPr>
                  <a:spLocks noChangeAspect="1"/>
                </p:cNvSpPr>
                <p:nvPr/>
              </p:nvSpPr>
              <p:spPr>
                <a:xfrm>
                  <a:off x="5409969" y="1249426"/>
                  <a:ext cx="685243" cy="685085"/>
                </a:xfrm>
                <a:prstGeom prst="cub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11" name="立方體 10"/>
                <p:cNvSpPr>
                  <a:spLocks noChangeAspect="1"/>
                </p:cNvSpPr>
                <p:nvPr/>
              </p:nvSpPr>
              <p:spPr>
                <a:xfrm>
                  <a:off x="5441718" y="545824"/>
                  <a:ext cx="685243" cy="682441"/>
                </a:xfrm>
                <a:prstGeom prst="cub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12" name="立方體 11"/>
                <p:cNvSpPr>
                  <a:spLocks noChangeAspect="1"/>
                </p:cNvSpPr>
                <p:nvPr/>
              </p:nvSpPr>
              <p:spPr>
                <a:xfrm>
                  <a:off x="6095212" y="1230909"/>
                  <a:ext cx="685244" cy="685087"/>
                </a:xfrm>
                <a:prstGeom prst="cub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13" name="立方體 12"/>
                <p:cNvSpPr>
                  <a:spLocks noChangeAspect="1"/>
                </p:cNvSpPr>
                <p:nvPr/>
              </p:nvSpPr>
              <p:spPr>
                <a:xfrm>
                  <a:off x="6137544" y="545824"/>
                  <a:ext cx="682598" cy="682441"/>
                </a:xfrm>
                <a:prstGeom prst="cub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</p:grpSp>
          <p:grpSp>
            <p:nvGrpSpPr>
              <p:cNvPr id="4129" name="群組 13"/>
              <p:cNvGrpSpPr>
                <a:grpSpLocks/>
              </p:cNvGrpSpPr>
              <p:nvPr/>
            </p:nvGrpSpPr>
            <p:grpSpPr bwMode="auto">
              <a:xfrm>
                <a:off x="2047925" y="1351814"/>
                <a:ext cx="1085807" cy="977636"/>
                <a:chOff x="5385490" y="4274203"/>
                <a:chExt cx="1809678" cy="1629393"/>
              </a:xfrm>
            </p:grpSpPr>
            <p:sp>
              <p:nvSpPr>
                <p:cNvPr id="15" name="菱形 5"/>
                <p:cNvSpPr>
                  <a:spLocks noChangeAspect="1"/>
                </p:cNvSpPr>
                <p:nvPr/>
              </p:nvSpPr>
              <p:spPr>
                <a:xfrm rot="1206991">
                  <a:off x="5385488" y="4517556"/>
                  <a:ext cx="500043" cy="1256432"/>
                </a:xfrm>
                <a:custGeom>
                  <a:avLst/>
                  <a:gdLst>
                    <a:gd name="connsiteX0" fmla="*/ 0 w 648072"/>
                    <a:gd name="connsiteY0" fmla="*/ 466751 h 933502"/>
                    <a:gd name="connsiteX1" fmla="*/ 324036 w 648072"/>
                    <a:gd name="connsiteY1" fmla="*/ 0 h 933502"/>
                    <a:gd name="connsiteX2" fmla="*/ 648072 w 648072"/>
                    <a:gd name="connsiteY2" fmla="*/ 466751 h 933502"/>
                    <a:gd name="connsiteX3" fmla="*/ 324036 w 648072"/>
                    <a:gd name="connsiteY3" fmla="*/ 933502 h 933502"/>
                    <a:gd name="connsiteX4" fmla="*/ 0 w 648072"/>
                    <a:gd name="connsiteY4" fmla="*/ 466751 h 933502"/>
                    <a:gd name="connsiteX0" fmla="*/ 0 w 648072"/>
                    <a:gd name="connsiteY0" fmla="*/ 466751 h 1121870"/>
                    <a:gd name="connsiteX1" fmla="*/ 324036 w 648072"/>
                    <a:gd name="connsiteY1" fmla="*/ 0 h 1121870"/>
                    <a:gd name="connsiteX2" fmla="*/ 648072 w 648072"/>
                    <a:gd name="connsiteY2" fmla="*/ 466751 h 1121870"/>
                    <a:gd name="connsiteX3" fmla="*/ 245946 w 648072"/>
                    <a:gd name="connsiteY3" fmla="*/ 1121870 h 1121870"/>
                    <a:gd name="connsiteX4" fmla="*/ 0 w 648072"/>
                    <a:gd name="connsiteY4" fmla="*/ 466751 h 1121870"/>
                    <a:gd name="connsiteX0" fmla="*/ 0 w 648072"/>
                    <a:gd name="connsiteY0" fmla="*/ 293399 h 948518"/>
                    <a:gd name="connsiteX1" fmla="*/ 141544 w 648072"/>
                    <a:gd name="connsiteY1" fmla="*/ 0 h 948518"/>
                    <a:gd name="connsiteX2" fmla="*/ 648072 w 648072"/>
                    <a:gd name="connsiteY2" fmla="*/ 293399 h 948518"/>
                    <a:gd name="connsiteX3" fmla="*/ 245946 w 648072"/>
                    <a:gd name="connsiteY3" fmla="*/ 948518 h 948518"/>
                    <a:gd name="connsiteX4" fmla="*/ 0 w 648072"/>
                    <a:gd name="connsiteY4" fmla="*/ 293399 h 948518"/>
                    <a:gd name="connsiteX0" fmla="*/ 0 w 362542"/>
                    <a:gd name="connsiteY0" fmla="*/ 293399 h 948518"/>
                    <a:gd name="connsiteX1" fmla="*/ 141544 w 362542"/>
                    <a:gd name="connsiteY1" fmla="*/ 0 h 948518"/>
                    <a:gd name="connsiteX2" fmla="*/ 362542 w 362542"/>
                    <a:gd name="connsiteY2" fmla="*/ 600858 h 948518"/>
                    <a:gd name="connsiteX3" fmla="*/ 245946 w 362542"/>
                    <a:gd name="connsiteY3" fmla="*/ 948518 h 948518"/>
                    <a:gd name="connsiteX4" fmla="*/ 0 w 362542"/>
                    <a:gd name="connsiteY4" fmla="*/ 293399 h 948518"/>
                    <a:gd name="connsiteX0" fmla="*/ 0 w 385252"/>
                    <a:gd name="connsiteY0" fmla="*/ 293399 h 948518"/>
                    <a:gd name="connsiteX1" fmla="*/ 141544 w 385252"/>
                    <a:gd name="connsiteY1" fmla="*/ 0 h 948518"/>
                    <a:gd name="connsiteX2" fmla="*/ 385252 w 385252"/>
                    <a:gd name="connsiteY2" fmla="*/ 655939 h 948518"/>
                    <a:gd name="connsiteX3" fmla="*/ 245946 w 385252"/>
                    <a:gd name="connsiteY3" fmla="*/ 948518 h 948518"/>
                    <a:gd name="connsiteX4" fmla="*/ 0 w 385252"/>
                    <a:gd name="connsiteY4" fmla="*/ 293399 h 948518"/>
                    <a:gd name="connsiteX0" fmla="*/ 0 w 385252"/>
                    <a:gd name="connsiteY0" fmla="*/ 295037 h 950156"/>
                    <a:gd name="connsiteX1" fmla="*/ 146017 w 385252"/>
                    <a:gd name="connsiteY1" fmla="*/ 0 h 950156"/>
                    <a:gd name="connsiteX2" fmla="*/ 385252 w 385252"/>
                    <a:gd name="connsiteY2" fmla="*/ 657577 h 950156"/>
                    <a:gd name="connsiteX3" fmla="*/ 245946 w 385252"/>
                    <a:gd name="connsiteY3" fmla="*/ 950156 h 950156"/>
                    <a:gd name="connsiteX4" fmla="*/ 0 w 385252"/>
                    <a:gd name="connsiteY4" fmla="*/ 295037 h 950156"/>
                    <a:gd name="connsiteX0" fmla="*/ 0 w 385252"/>
                    <a:gd name="connsiteY0" fmla="*/ 306217 h 961336"/>
                    <a:gd name="connsiteX1" fmla="*/ 141922 w 385252"/>
                    <a:gd name="connsiteY1" fmla="*/ 0 h 961336"/>
                    <a:gd name="connsiteX2" fmla="*/ 385252 w 385252"/>
                    <a:gd name="connsiteY2" fmla="*/ 668757 h 961336"/>
                    <a:gd name="connsiteX3" fmla="*/ 245946 w 385252"/>
                    <a:gd name="connsiteY3" fmla="*/ 961336 h 961336"/>
                    <a:gd name="connsiteX4" fmla="*/ 0 w 385252"/>
                    <a:gd name="connsiteY4" fmla="*/ 306217 h 961336"/>
                    <a:gd name="connsiteX0" fmla="*/ 0 w 378544"/>
                    <a:gd name="connsiteY0" fmla="*/ 303760 h 961336"/>
                    <a:gd name="connsiteX1" fmla="*/ 135214 w 378544"/>
                    <a:gd name="connsiteY1" fmla="*/ 0 h 961336"/>
                    <a:gd name="connsiteX2" fmla="*/ 378544 w 378544"/>
                    <a:gd name="connsiteY2" fmla="*/ 668757 h 961336"/>
                    <a:gd name="connsiteX3" fmla="*/ 239238 w 378544"/>
                    <a:gd name="connsiteY3" fmla="*/ 961336 h 961336"/>
                    <a:gd name="connsiteX4" fmla="*/ 0 w 378544"/>
                    <a:gd name="connsiteY4" fmla="*/ 303760 h 961336"/>
                    <a:gd name="connsiteX0" fmla="*/ 0 w 383614"/>
                    <a:gd name="connsiteY0" fmla="*/ 303760 h 961336"/>
                    <a:gd name="connsiteX1" fmla="*/ 135214 w 383614"/>
                    <a:gd name="connsiteY1" fmla="*/ 0 h 961336"/>
                    <a:gd name="connsiteX2" fmla="*/ 383614 w 383614"/>
                    <a:gd name="connsiteY2" fmla="*/ 661827 h 961336"/>
                    <a:gd name="connsiteX3" fmla="*/ 239238 w 383614"/>
                    <a:gd name="connsiteY3" fmla="*/ 961336 h 961336"/>
                    <a:gd name="connsiteX4" fmla="*/ 0 w 383614"/>
                    <a:gd name="connsiteY4" fmla="*/ 303760 h 961336"/>
                    <a:gd name="connsiteX0" fmla="*/ 0 w 383614"/>
                    <a:gd name="connsiteY0" fmla="*/ 308453 h 966029"/>
                    <a:gd name="connsiteX1" fmla="*/ 141104 w 383614"/>
                    <a:gd name="connsiteY1" fmla="*/ 0 h 966029"/>
                    <a:gd name="connsiteX2" fmla="*/ 383614 w 383614"/>
                    <a:gd name="connsiteY2" fmla="*/ 666520 h 966029"/>
                    <a:gd name="connsiteX3" fmla="*/ 239238 w 383614"/>
                    <a:gd name="connsiteY3" fmla="*/ 966029 h 966029"/>
                    <a:gd name="connsiteX4" fmla="*/ 0 w 383614"/>
                    <a:gd name="connsiteY4" fmla="*/ 308453 h 966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614" h="966029">
                      <a:moveTo>
                        <a:pt x="0" y="308453"/>
                      </a:moveTo>
                      <a:lnTo>
                        <a:pt x="141104" y="0"/>
                      </a:lnTo>
                      <a:lnTo>
                        <a:pt x="383614" y="666520"/>
                      </a:lnTo>
                      <a:lnTo>
                        <a:pt x="239238" y="966029"/>
                      </a:lnTo>
                      <a:lnTo>
                        <a:pt x="0" y="308453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16" name="矩形 7"/>
                <p:cNvSpPr>
                  <a:spLocks noChangeAspect="1"/>
                </p:cNvSpPr>
                <p:nvPr/>
              </p:nvSpPr>
              <p:spPr>
                <a:xfrm>
                  <a:off x="5634187" y="5586183"/>
                  <a:ext cx="1251430" cy="317414"/>
                </a:xfrm>
                <a:custGeom>
                  <a:avLst/>
                  <a:gdLst>
                    <a:gd name="connsiteX0" fmla="*/ 0 w 700524"/>
                    <a:gd name="connsiteY0" fmla="*/ 0 h 432048"/>
                    <a:gd name="connsiteX1" fmla="*/ 700524 w 700524"/>
                    <a:gd name="connsiteY1" fmla="*/ 0 h 432048"/>
                    <a:gd name="connsiteX2" fmla="*/ 700524 w 700524"/>
                    <a:gd name="connsiteY2" fmla="*/ 432048 h 432048"/>
                    <a:gd name="connsiteX3" fmla="*/ 0 w 700524"/>
                    <a:gd name="connsiteY3" fmla="*/ 432048 h 432048"/>
                    <a:gd name="connsiteX4" fmla="*/ 0 w 700524"/>
                    <a:gd name="connsiteY4" fmla="*/ 0 h 432048"/>
                    <a:gd name="connsiteX0" fmla="*/ 0 w 933887"/>
                    <a:gd name="connsiteY0" fmla="*/ 0 h 432048"/>
                    <a:gd name="connsiteX1" fmla="*/ 933887 w 933887"/>
                    <a:gd name="connsiteY1" fmla="*/ 195262 h 432048"/>
                    <a:gd name="connsiteX2" fmla="*/ 700524 w 933887"/>
                    <a:gd name="connsiteY2" fmla="*/ 432048 h 432048"/>
                    <a:gd name="connsiteX3" fmla="*/ 0 w 933887"/>
                    <a:gd name="connsiteY3" fmla="*/ 432048 h 432048"/>
                    <a:gd name="connsiteX4" fmla="*/ 0 w 933887"/>
                    <a:gd name="connsiteY4" fmla="*/ 0 h 432048"/>
                    <a:gd name="connsiteX0" fmla="*/ 252412 w 933887"/>
                    <a:gd name="connsiteY0" fmla="*/ 0 h 258217"/>
                    <a:gd name="connsiteX1" fmla="*/ 933887 w 933887"/>
                    <a:gd name="connsiteY1" fmla="*/ 21431 h 258217"/>
                    <a:gd name="connsiteX2" fmla="*/ 700524 w 933887"/>
                    <a:gd name="connsiteY2" fmla="*/ 258217 h 258217"/>
                    <a:gd name="connsiteX3" fmla="*/ 0 w 933887"/>
                    <a:gd name="connsiteY3" fmla="*/ 258217 h 258217"/>
                    <a:gd name="connsiteX4" fmla="*/ 252412 w 933887"/>
                    <a:gd name="connsiteY4" fmla="*/ 0 h 258217"/>
                    <a:gd name="connsiteX0" fmla="*/ 278606 w 933887"/>
                    <a:gd name="connsiteY0" fmla="*/ 9525 h 236786"/>
                    <a:gd name="connsiteX1" fmla="*/ 933887 w 933887"/>
                    <a:gd name="connsiteY1" fmla="*/ 0 h 236786"/>
                    <a:gd name="connsiteX2" fmla="*/ 700524 w 933887"/>
                    <a:gd name="connsiteY2" fmla="*/ 236786 h 236786"/>
                    <a:gd name="connsiteX3" fmla="*/ 0 w 933887"/>
                    <a:gd name="connsiteY3" fmla="*/ 236786 h 236786"/>
                    <a:gd name="connsiteX4" fmla="*/ 278606 w 933887"/>
                    <a:gd name="connsiteY4" fmla="*/ 9525 h 236786"/>
                    <a:gd name="connsiteX0" fmla="*/ 230981 w 933887"/>
                    <a:gd name="connsiteY0" fmla="*/ 0 h 241549"/>
                    <a:gd name="connsiteX1" fmla="*/ 933887 w 933887"/>
                    <a:gd name="connsiteY1" fmla="*/ 4763 h 241549"/>
                    <a:gd name="connsiteX2" fmla="*/ 700524 w 933887"/>
                    <a:gd name="connsiteY2" fmla="*/ 241549 h 241549"/>
                    <a:gd name="connsiteX3" fmla="*/ 0 w 933887"/>
                    <a:gd name="connsiteY3" fmla="*/ 241549 h 241549"/>
                    <a:gd name="connsiteX4" fmla="*/ 230981 w 933887"/>
                    <a:gd name="connsiteY4" fmla="*/ 0 h 241549"/>
                    <a:gd name="connsiteX0" fmla="*/ 230981 w 933887"/>
                    <a:gd name="connsiteY0" fmla="*/ 0 h 236787"/>
                    <a:gd name="connsiteX1" fmla="*/ 933887 w 933887"/>
                    <a:gd name="connsiteY1" fmla="*/ 1 h 236787"/>
                    <a:gd name="connsiteX2" fmla="*/ 700524 w 933887"/>
                    <a:gd name="connsiteY2" fmla="*/ 236787 h 236787"/>
                    <a:gd name="connsiteX3" fmla="*/ 0 w 933887"/>
                    <a:gd name="connsiteY3" fmla="*/ 236787 h 236787"/>
                    <a:gd name="connsiteX4" fmla="*/ 230981 w 933887"/>
                    <a:gd name="connsiteY4" fmla="*/ 0 h 236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887" h="236787">
                      <a:moveTo>
                        <a:pt x="230981" y="0"/>
                      </a:moveTo>
                      <a:lnTo>
                        <a:pt x="933887" y="1"/>
                      </a:lnTo>
                      <a:lnTo>
                        <a:pt x="700524" y="236787"/>
                      </a:lnTo>
                      <a:lnTo>
                        <a:pt x="0" y="236787"/>
                      </a:lnTo>
                      <a:lnTo>
                        <a:pt x="230981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17" name="矩形 16"/>
                <p:cNvSpPr>
                  <a:spLocks noChangeAspect="1"/>
                </p:cNvSpPr>
                <p:nvPr/>
              </p:nvSpPr>
              <p:spPr>
                <a:xfrm>
                  <a:off x="5970195" y="4469943"/>
                  <a:ext cx="933941" cy="933728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18" name="菱形 5"/>
                <p:cNvSpPr>
                  <a:spLocks noChangeAspect="1"/>
                </p:cNvSpPr>
                <p:nvPr/>
              </p:nvSpPr>
              <p:spPr>
                <a:xfrm rot="1206991">
                  <a:off x="6695125" y="4480524"/>
                  <a:ext cx="500042" cy="1256432"/>
                </a:xfrm>
                <a:custGeom>
                  <a:avLst/>
                  <a:gdLst>
                    <a:gd name="connsiteX0" fmla="*/ 0 w 648072"/>
                    <a:gd name="connsiteY0" fmla="*/ 466751 h 933502"/>
                    <a:gd name="connsiteX1" fmla="*/ 324036 w 648072"/>
                    <a:gd name="connsiteY1" fmla="*/ 0 h 933502"/>
                    <a:gd name="connsiteX2" fmla="*/ 648072 w 648072"/>
                    <a:gd name="connsiteY2" fmla="*/ 466751 h 933502"/>
                    <a:gd name="connsiteX3" fmla="*/ 324036 w 648072"/>
                    <a:gd name="connsiteY3" fmla="*/ 933502 h 933502"/>
                    <a:gd name="connsiteX4" fmla="*/ 0 w 648072"/>
                    <a:gd name="connsiteY4" fmla="*/ 466751 h 933502"/>
                    <a:gd name="connsiteX0" fmla="*/ 0 w 648072"/>
                    <a:gd name="connsiteY0" fmla="*/ 466751 h 1121870"/>
                    <a:gd name="connsiteX1" fmla="*/ 324036 w 648072"/>
                    <a:gd name="connsiteY1" fmla="*/ 0 h 1121870"/>
                    <a:gd name="connsiteX2" fmla="*/ 648072 w 648072"/>
                    <a:gd name="connsiteY2" fmla="*/ 466751 h 1121870"/>
                    <a:gd name="connsiteX3" fmla="*/ 245946 w 648072"/>
                    <a:gd name="connsiteY3" fmla="*/ 1121870 h 1121870"/>
                    <a:gd name="connsiteX4" fmla="*/ 0 w 648072"/>
                    <a:gd name="connsiteY4" fmla="*/ 466751 h 1121870"/>
                    <a:gd name="connsiteX0" fmla="*/ 0 w 648072"/>
                    <a:gd name="connsiteY0" fmla="*/ 293399 h 948518"/>
                    <a:gd name="connsiteX1" fmla="*/ 141544 w 648072"/>
                    <a:gd name="connsiteY1" fmla="*/ 0 h 948518"/>
                    <a:gd name="connsiteX2" fmla="*/ 648072 w 648072"/>
                    <a:gd name="connsiteY2" fmla="*/ 293399 h 948518"/>
                    <a:gd name="connsiteX3" fmla="*/ 245946 w 648072"/>
                    <a:gd name="connsiteY3" fmla="*/ 948518 h 948518"/>
                    <a:gd name="connsiteX4" fmla="*/ 0 w 648072"/>
                    <a:gd name="connsiteY4" fmla="*/ 293399 h 948518"/>
                    <a:gd name="connsiteX0" fmla="*/ 0 w 362542"/>
                    <a:gd name="connsiteY0" fmla="*/ 293399 h 948518"/>
                    <a:gd name="connsiteX1" fmla="*/ 141544 w 362542"/>
                    <a:gd name="connsiteY1" fmla="*/ 0 h 948518"/>
                    <a:gd name="connsiteX2" fmla="*/ 362542 w 362542"/>
                    <a:gd name="connsiteY2" fmla="*/ 600858 h 948518"/>
                    <a:gd name="connsiteX3" fmla="*/ 245946 w 362542"/>
                    <a:gd name="connsiteY3" fmla="*/ 948518 h 948518"/>
                    <a:gd name="connsiteX4" fmla="*/ 0 w 362542"/>
                    <a:gd name="connsiteY4" fmla="*/ 293399 h 948518"/>
                    <a:gd name="connsiteX0" fmla="*/ 0 w 385252"/>
                    <a:gd name="connsiteY0" fmla="*/ 293399 h 948518"/>
                    <a:gd name="connsiteX1" fmla="*/ 141544 w 385252"/>
                    <a:gd name="connsiteY1" fmla="*/ 0 h 948518"/>
                    <a:gd name="connsiteX2" fmla="*/ 385252 w 385252"/>
                    <a:gd name="connsiteY2" fmla="*/ 655939 h 948518"/>
                    <a:gd name="connsiteX3" fmla="*/ 245946 w 385252"/>
                    <a:gd name="connsiteY3" fmla="*/ 948518 h 948518"/>
                    <a:gd name="connsiteX4" fmla="*/ 0 w 385252"/>
                    <a:gd name="connsiteY4" fmla="*/ 293399 h 948518"/>
                    <a:gd name="connsiteX0" fmla="*/ 0 w 385252"/>
                    <a:gd name="connsiteY0" fmla="*/ 295037 h 950156"/>
                    <a:gd name="connsiteX1" fmla="*/ 146017 w 385252"/>
                    <a:gd name="connsiteY1" fmla="*/ 0 h 950156"/>
                    <a:gd name="connsiteX2" fmla="*/ 385252 w 385252"/>
                    <a:gd name="connsiteY2" fmla="*/ 657577 h 950156"/>
                    <a:gd name="connsiteX3" fmla="*/ 245946 w 385252"/>
                    <a:gd name="connsiteY3" fmla="*/ 950156 h 950156"/>
                    <a:gd name="connsiteX4" fmla="*/ 0 w 385252"/>
                    <a:gd name="connsiteY4" fmla="*/ 295037 h 950156"/>
                    <a:gd name="connsiteX0" fmla="*/ 0 w 385252"/>
                    <a:gd name="connsiteY0" fmla="*/ 306217 h 961336"/>
                    <a:gd name="connsiteX1" fmla="*/ 141922 w 385252"/>
                    <a:gd name="connsiteY1" fmla="*/ 0 h 961336"/>
                    <a:gd name="connsiteX2" fmla="*/ 385252 w 385252"/>
                    <a:gd name="connsiteY2" fmla="*/ 668757 h 961336"/>
                    <a:gd name="connsiteX3" fmla="*/ 245946 w 385252"/>
                    <a:gd name="connsiteY3" fmla="*/ 961336 h 961336"/>
                    <a:gd name="connsiteX4" fmla="*/ 0 w 385252"/>
                    <a:gd name="connsiteY4" fmla="*/ 306217 h 961336"/>
                    <a:gd name="connsiteX0" fmla="*/ 0 w 378544"/>
                    <a:gd name="connsiteY0" fmla="*/ 303760 h 961336"/>
                    <a:gd name="connsiteX1" fmla="*/ 135214 w 378544"/>
                    <a:gd name="connsiteY1" fmla="*/ 0 h 961336"/>
                    <a:gd name="connsiteX2" fmla="*/ 378544 w 378544"/>
                    <a:gd name="connsiteY2" fmla="*/ 668757 h 961336"/>
                    <a:gd name="connsiteX3" fmla="*/ 239238 w 378544"/>
                    <a:gd name="connsiteY3" fmla="*/ 961336 h 961336"/>
                    <a:gd name="connsiteX4" fmla="*/ 0 w 378544"/>
                    <a:gd name="connsiteY4" fmla="*/ 303760 h 961336"/>
                    <a:gd name="connsiteX0" fmla="*/ 0 w 383614"/>
                    <a:gd name="connsiteY0" fmla="*/ 303760 h 961336"/>
                    <a:gd name="connsiteX1" fmla="*/ 135214 w 383614"/>
                    <a:gd name="connsiteY1" fmla="*/ 0 h 961336"/>
                    <a:gd name="connsiteX2" fmla="*/ 383614 w 383614"/>
                    <a:gd name="connsiteY2" fmla="*/ 661827 h 961336"/>
                    <a:gd name="connsiteX3" fmla="*/ 239238 w 383614"/>
                    <a:gd name="connsiteY3" fmla="*/ 961336 h 961336"/>
                    <a:gd name="connsiteX4" fmla="*/ 0 w 383614"/>
                    <a:gd name="connsiteY4" fmla="*/ 303760 h 961336"/>
                    <a:gd name="connsiteX0" fmla="*/ 0 w 383614"/>
                    <a:gd name="connsiteY0" fmla="*/ 308453 h 966029"/>
                    <a:gd name="connsiteX1" fmla="*/ 141104 w 383614"/>
                    <a:gd name="connsiteY1" fmla="*/ 0 h 966029"/>
                    <a:gd name="connsiteX2" fmla="*/ 383614 w 383614"/>
                    <a:gd name="connsiteY2" fmla="*/ 666520 h 966029"/>
                    <a:gd name="connsiteX3" fmla="*/ 239238 w 383614"/>
                    <a:gd name="connsiteY3" fmla="*/ 966029 h 966029"/>
                    <a:gd name="connsiteX4" fmla="*/ 0 w 383614"/>
                    <a:gd name="connsiteY4" fmla="*/ 308453 h 966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614" h="966029">
                      <a:moveTo>
                        <a:pt x="0" y="308453"/>
                      </a:moveTo>
                      <a:lnTo>
                        <a:pt x="141104" y="0"/>
                      </a:lnTo>
                      <a:lnTo>
                        <a:pt x="383614" y="666520"/>
                      </a:lnTo>
                      <a:lnTo>
                        <a:pt x="239238" y="966029"/>
                      </a:lnTo>
                      <a:lnTo>
                        <a:pt x="0" y="308453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19" name="矩形 7"/>
                <p:cNvSpPr>
                  <a:spLocks noChangeAspect="1"/>
                </p:cNvSpPr>
                <p:nvPr/>
              </p:nvSpPr>
              <p:spPr>
                <a:xfrm>
                  <a:off x="5679165" y="4274205"/>
                  <a:ext cx="1248784" cy="317414"/>
                </a:xfrm>
                <a:custGeom>
                  <a:avLst/>
                  <a:gdLst>
                    <a:gd name="connsiteX0" fmla="*/ 0 w 700524"/>
                    <a:gd name="connsiteY0" fmla="*/ 0 h 432048"/>
                    <a:gd name="connsiteX1" fmla="*/ 700524 w 700524"/>
                    <a:gd name="connsiteY1" fmla="*/ 0 h 432048"/>
                    <a:gd name="connsiteX2" fmla="*/ 700524 w 700524"/>
                    <a:gd name="connsiteY2" fmla="*/ 432048 h 432048"/>
                    <a:gd name="connsiteX3" fmla="*/ 0 w 700524"/>
                    <a:gd name="connsiteY3" fmla="*/ 432048 h 432048"/>
                    <a:gd name="connsiteX4" fmla="*/ 0 w 700524"/>
                    <a:gd name="connsiteY4" fmla="*/ 0 h 432048"/>
                    <a:gd name="connsiteX0" fmla="*/ 0 w 933887"/>
                    <a:gd name="connsiteY0" fmla="*/ 0 h 432048"/>
                    <a:gd name="connsiteX1" fmla="*/ 933887 w 933887"/>
                    <a:gd name="connsiteY1" fmla="*/ 195262 h 432048"/>
                    <a:gd name="connsiteX2" fmla="*/ 700524 w 933887"/>
                    <a:gd name="connsiteY2" fmla="*/ 432048 h 432048"/>
                    <a:gd name="connsiteX3" fmla="*/ 0 w 933887"/>
                    <a:gd name="connsiteY3" fmla="*/ 432048 h 432048"/>
                    <a:gd name="connsiteX4" fmla="*/ 0 w 933887"/>
                    <a:gd name="connsiteY4" fmla="*/ 0 h 432048"/>
                    <a:gd name="connsiteX0" fmla="*/ 252412 w 933887"/>
                    <a:gd name="connsiteY0" fmla="*/ 0 h 258217"/>
                    <a:gd name="connsiteX1" fmla="*/ 933887 w 933887"/>
                    <a:gd name="connsiteY1" fmla="*/ 21431 h 258217"/>
                    <a:gd name="connsiteX2" fmla="*/ 700524 w 933887"/>
                    <a:gd name="connsiteY2" fmla="*/ 258217 h 258217"/>
                    <a:gd name="connsiteX3" fmla="*/ 0 w 933887"/>
                    <a:gd name="connsiteY3" fmla="*/ 258217 h 258217"/>
                    <a:gd name="connsiteX4" fmla="*/ 252412 w 933887"/>
                    <a:gd name="connsiteY4" fmla="*/ 0 h 258217"/>
                    <a:gd name="connsiteX0" fmla="*/ 278606 w 933887"/>
                    <a:gd name="connsiteY0" fmla="*/ 9525 h 236786"/>
                    <a:gd name="connsiteX1" fmla="*/ 933887 w 933887"/>
                    <a:gd name="connsiteY1" fmla="*/ 0 h 236786"/>
                    <a:gd name="connsiteX2" fmla="*/ 700524 w 933887"/>
                    <a:gd name="connsiteY2" fmla="*/ 236786 h 236786"/>
                    <a:gd name="connsiteX3" fmla="*/ 0 w 933887"/>
                    <a:gd name="connsiteY3" fmla="*/ 236786 h 236786"/>
                    <a:gd name="connsiteX4" fmla="*/ 278606 w 933887"/>
                    <a:gd name="connsiteY4" fmla="*/ 9525 h 236786"/>
                    <a:gd name="connsiteX0" fmla="*/ 230981 w 933887"/>
                    <a:gd name="connsiteY0" fmla="*/ 0 h 241549"/>
                    <a:gd name="connsiteX1" fmla="*/ 933887 w 933887"/>
                    <a:gd name="connsiteY1" fmla="*/ 4763 h 241549"/>
                    <a:gd name="connsiteX2" fmla="*/ 700524 w 933887"/>
                    <a:gd name="connsiteY2" fmla="*/ 241549 h 241549"/>
                    <a:gd name="connsiteX3" fmla="*/ 0 w 933887"/>
                    <a:gd name="connsiteY3" fmla="*/ 241549 h 241549"/>
                    <a:gd name="connsiteX4" fmla="*/ 230981 w 933887"/>
                    <a:gd name="connsiteY4" fmla="*/ 0 h 241549"/>
                    <a:gd name="connsiteX0" fmla="*/ 230981 w 933887"/>
                    <a:gd name="connsiteY0" fmla="*/ 0 h 236787"/>
                    <a:gd name="connsiteX1" fmla="*/ 933887 w 933887"/>
                    <a:gd name="connsiteY1" fmla="*/ 1 h 236787"/>
                    <a:gd name="connsiteX2" fmla="*/ 700524 w 933887"/>
                    <a:gd name="connsiteY2" fmla="*/ 236787 h 236787"/>
                    <a:gd name="connsiteX3" fmla="*/ 0 w 933887"/>
                    <a:gd name="connsiteY3" fmla="*/ 236787 h 236787"/>
                    <a:gd name="connsiteX4" fmla="*/ 230981 w 933887"/>
                    <a:gd name="connsiteY4" fmla="*/ 0 h 236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887" h="236787">
                      <a:moveTo>
                        <a:pt x="230981" y="0"/>
                      </a:moveTo>
                      <a:lnTo>
                        <a:pt x="933887" y="1"/>
                      </a:lnTo>
                      <a:lnTo>
                        <a:pt x="700524" y="236787"/>
                      </a:lnTo>
                      <a:lnTo>
                        <a:pt x="0" y="236787"/>
                      </a:lnTo>
                      <a:lnTo>
                        <a:pt x="230981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20" name="矩形 19"/>
                <p:cNvSpPr>
                  <a:spLocks noChangeAspect="1"/>
                </p:cNvSpPr>
                <p:nvPr/>
              </p:nvSpPr>
              <p:spPr>
                <a:xfrm>
                  <a:off x="5705622" y="4821745"/>
                  <a:ext cx="933941" cy="93108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</p:grpSp>
          <p:cxnSp>
            <p:nvCxnSpPr>
              <p:cNvPr id="25" name="直線單箭頭接點 24"/>
              <p:cNvCxnSpPr/>
              <p:nvPr/>
            </p:nvCxnSpPr>
            <p:spPr>
              <a:xfrm>
                <a:off x="1766948" y="1767628"/>
                <a:ext cx="227003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25" name="群組 60"/>
            <p:cNvGrpSpPr>
              <a:grpSpLocks/>
            </p:cNvGrpSpPr>
            <p:nvPr/>
          </p:nvGrpSpPr>
          <p:grpSpPr bwMode="auto">
            <a:xfrm>
              <a:off x="571606" y="1199456"/>
              <a:ext cx="2704994" cy="1818784"/>
              <a:chOff x="1129688" y="1988840"/>
              <a:chExt cx="2704994" cy="1818784"/>
            </a:xfrm>
          </p:grpSpPr>
          <p:sp>
            <p:nvSpPr>
              <p:cNvPr id="59" name="圓角矩形 58"/>
              <p:cNvSpPr/>
              <p:nvPr/>
            </p:nvSpPr>
            <p:spPr>
              <a:xfrm>
                <a:off x="1129688" y="1988840"/>
                <a:ext cx="2704994" cy="1634684"/>
              </a:xfrm>
              <a:prstGeom prst="round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60" name="文字方塊 59"/>
              <p:cNvSpPr txBox="1"/>
              <p:nvPr/>
            </p:nvSpPr>
            <p:spPr>
              <a:xfrm>
                <a:off x="1929757" y="3437837"/>
                <a:ext cx="1020723" cy="369787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zh-TW" dirty="0">
                    <a:solidFill>
                      <a:schemeClr val="bg1"/>
                    </a:solidFill>
                  </a:rPr>
                  <a:t>3D→2D</a:t>
                </a:r>
              </a:p>
            </p:txBody>
          </p:sp>
        </p:grpSp>
      </p:grpSp>
      <p:sp>
        <p:nvSpPr>
          <p:cNvPr id="4104" name="日期版面配置區 1"/>
          <p:cNvSpPr>
            <a:spLocks noGrp="1"/>
          </p:cNvSpPr>
          <p:nvPr>
            <p:ph type="dt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1384A13-56E8-4B31-AE33-1601E21C9B44}" type="datetime1">
              <a:rPr kumimoji="0" lang="zh-TW" altLang="en-US" sz="1400" smtClean="0">
                <a:solidFill>
                  <a:schemeClr val="tx1"/>
                </a:solidFill>
                <a:latin typeface="Comic Sans MS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2018/5/4</a:t>
            </a:fld>
            <a:endParaRPr kumimoji="0" lang="en-US" altLang="zh-TW" sz="140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105" name="投影片編號版面配置區 2"/>
          <p:cNvSpPr>
            <a:spLocks noGrp="1"/>
          </p:cNvSpPr>
          <p:nvPr>
            <p:ph type="sldNum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itchFamily="18" charset="0"/>
                <a:ea typeface="新細明體" charset="-12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400" smtClean="0">
                <a:solidFill>
                  <a:schemeClr val="tx1"/>
                </a:solidFill>
                <a:latin typeface="Comic Sans MS" pitchFamily="66" charset="0"/>
              </a:rPr>
              <a:t>    Page </a:t>
            </a:r>
            <a:fld id="{CDFABD7A-59F6-4ADE-828A-C13F380065ED}" type="slidenum">
              <a:rPr kumimoji="0" lang="en-US" altLang="zh-TW" sz="1400" smtClean="0">
                <a:solidFill>
                  <a:schemeClr val="tx1"/>
                </a:solidFill>
                <a:latin typeface="Comic Sans MS" pitchFamily="66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kumimoji="0" lang="en-US" altLang="zh-TW" sz="140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grpSp>
        <p:nvGrpSpPr>
          <p:cNvPr id="4106" name="群組 28"/>
          <p:cNvGrpSpPr>
            <a:grpSpLocks/>
          </p:cNvGrpSpPr>
          <p:nvPr/>
        </p:nvGrpSpPr>
        <p:grpSpPr bwMode="auto">
          <a:xfrm>
            <a:off x="5848350" y="1066800"/>
            <a:ext cx="3067050" cy="2165350"/>
            <a:chOff x="5848988" y="1066800"/>
            <a:chExt cx="3066412" cy="2165668"/>
          </a:xfrm>
        </p:grpSpPr>
        <p:grpSp>
          <p:nvGrpSpPr>
            <p:cNvPr id="4112" name="群組 27"/>
            <p:cNvGrpSpPr>
              <a:grpSpLocks/>
            </p:cNvGrpSpPr>
            <p:nvPr/>
          </p:nvGrpSpPr>
          <p:grpSpPr bwMode="auto">
            <a:xfrm>
              <a:off x="5848988" y="1066800"/>
              <a:ext cx="3066412" cy="2165668"/>
              <a:chOff x="5848988" y="1099264"/>
              <a:chExt cx="3066412" cy="2165668"/>
            </a:xfrm>
          </p:grpSpPr>
          <p:grpSp>
            <p:nvGrpSpPr>
              <p:cNvPr id="4114" name="群組 26"/>
              <p:cNvGrpSpPr>
                <a:grpSpLocks/>
              </p:cNvGrpSpPr>
              <p:nvPr/>
            </p:nvGrpSpPr>
            <p:grpSpPr bwMode="auto">
              <a:xfrm>
                <a:off x="5848988" y="1099264"/>
                <a:ext cx="3066412" cy="2165668"/>
                <a:chOff x="5848988" y="1099264"/>
                <a:chExt cx="3066412" cy="2165668"/>
              </a:xfrm>
            </p:grpSpPr>
            <p:sp>
              <p:nvSpPr>
                <p:cNvPr id="67" name="圓角矩形 66"/>
                <p:cNvSpPr/>
                <p:nvPr/>
              </p:nvSpPr>
              <p:spPr>
                <a:xfrm>
                  <a:off x="5848988" y="1099264"/>
                  <a:ext cx="3066412" cy="2024360"/>
                </a:xfrm>
                <a:prstGeom prst="round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68" name="文字方塊 67"/>
                <p:cNvSpPr txBox="1"/>
                <p:nvPr/>
              </p:nvSpPr>
              <p:spPr>
                <a:xfrm>
                  <a:off x="6526710" y="2894991"/>
                  <a:ext cx="1779217" cy="369941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zh-TW" dirty="0">
                      <a:solidFill>
                        <a:schemeClr val="bg1"/>
                      </a:solidFill>
                    </a:rPr>
                    <a:t>Infinite domain</a:t>
                  </a:r>
                </a:p>
              </p:txBody>
            </p:sp>
          </p:grpSp>
          <p:grpSp>
            <p:nvGrpSpPr>
              <p:cNvPr id="4115" name="群組 46"/>
              <p:cNvGrpSpPr>
                <a:grpSpLocks/>
              </p:cNvGrpSpPr>
              <p:nvPr/>
            </p:nvGrpSpPr>
            <p:grpSpPr bwMode="auto">
              <a:xfrm>
                <a:off x="5942978" y="1403683"/>
                <a:ext cx="2882425" cy="1337192"/>
                <a:chOff x="914400" y="1911417"/>
                <a:chExt cx="6248400" cy="2898709"/>
              </a:xfrm>
            </p:grpSpPr>
            <p:grpSp>
              <p:nvGrpSpPr>
                <p:cNvPr id="4116" name="群組 47"/>
                <p:cNvGrpSpPr>
                  <a:grpSpLocks/>
                </p:cNvGrpSpPr>
                <p:nvPr/>
              </p:nvGrpSpPr>
              <p:grpSpPr bwMode="auto">
                <a:xfrm>
                  <a:off x="914400" y="1914525"/>
                  <a:ext cx="2884488" cy="2895601"/>
                  <a:chOff x="914400" y="1914525"/>
                  <a:chExt cx="2884488" cy="2895601"/>
                </a:xfrm>
              </p:grpSpPr>
              <p:pic>
                <p:nvPicPr>
                  <p:cNvPr id="4120" name="Picture 8" descr="fem1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lum bright="6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14400" y="1914525"/>
                    <a:ext cx="2884488" cy="2895601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121" name="Oval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60790" y="2651248"/>
                    <a:ext cx="1418142" cy="1415938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SzPct val="90000"/>
                      <a:buChar char="•"/>
                      <a:defRPr kumimoji="1" sz="32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8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1"/>
                      </a:buClr>
                      <a:buChar char="•"/>
                      <a:defRPr kumimoji="1" sz="24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zh-TW" altLang="en-US" sz="18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4117" name="群組 49"/>
                <p:cNvGrpSpPr>
                  <a:grpSpLocks/>
                </p:cNvGrpSpPr>
                <p:nvPr/>
              </p:nvGrpSpPr>
              <p:grpSpPr bwMode="auto">
                <a:xfrm>
                  <a:off x="4267200" y="1911417"/>
                  <a:ext cx="2895600" cy="2895600"/>
                  <a:chOff x="4343400" y="1911417"/>
                  <a:chExt cx="2895600" cy="2895600"/>
                </a:xfrm>
              </p:grpSpPr>
              <p:sp>
                <p:nvSpPr>
                  <p:cNvPr id="52" name="矩形 51"/>
                  <p:cNvSpPr/>
                  <p:nvPr/>
                </p:nvSpPr>
                <p:spPr>
                  <a:xfrm>
                    <a:off x="4334111" y="1912341"/>
                    <a:ext cx="2903866" cy="2894572"/>
                  </a:xfrm>
                  <a:prstGeom prst="rect">
                    <a:avLst/>
                  </a:prstGeom>
                  <a:solidFill>
                    <a:srgbClr val="87D8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/>
                  </a:p>
                </p:txBody>
              </p:sp>
              <p:sp>
                <p:nvSpPr>
                  <p:cNvPr id="4119" name="Oval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82129" y="2654356"/>
                    <a:ext cx="1418142" cy="1415938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000000"/>
                    </a:solidFill>
                    <a:prstDash val="sysDash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SzPct val="90000"/>
                      <a:buChar char="•"/>
                      <a:defRPr kumimoji="1" sz="32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8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lr>
                        <a:schemeClr val="accent1"/>
                      </a:buClr>
                      <a:buChar char="•"/>
                      <a:defRPr kumimoji="1" sz="24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itchFamily="18" charset="0"/>
                        <a:ea typeface="新細明體" charset="-120"/>
                        <a:cs typeface="Tahoma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zh-TW" altLang="en-US" sz="1800">
                      <a:solidFill>
                        <a:schemeClr val="tx1"/>
                      </a:solidFill>
                      <a:latin typeface="Tahoma" pitchFamily="34" charset="0"/>
                    </a:endParaRPr>
                  </a:p>
                </p:txBody>
              </p:sp>
            </p:grpSp>
          </p:grpSp>
        </p:grpSp>
        <p:cxnSp>
          <p:nvCxnSpPr>
            <p:cNvPr id="63" name="直線單箭頭接點 62"/>
            <p:cNvCxnSpPr/>
            <p:nvPr/>
          </p:nvCxnSpPr>
          <p:spPr>
            <a:xfrm>
              <a:off x="7274266" y="2041668"/>
              <a:ext cx="22537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7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4365625"/>
            <a:ext cx="2471737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文字方塊 52"/>
          <p:cNvSpPr txBox="1"/>
          <p:nvPr/>
        </p:nvSpPr>
        <p:spPr>
          <a:xfrm>
            <a:off x="1385763" y="990600"/>
            <a:ext cx="297021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刪繁就簡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秋樹</a:t>
            </a:r>
          </a:p>
        </p:txBody>
      </p:sp>
      <p:sp>
        <p:nvSpPr>
          <p:cNvPr id="54" name="文字方塊 53"/>
          <p:cNvSpPr txBox="1"/>
          <p:nvPr/>
        </p:nvSpPr>
        <p:spPr>
          <a:xfrm>
            <a:off x="1092200" y="3195638"/>
            <a:ext cx="25654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領異標新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月花</a:t>
            </a:r>
          </a:p>
        </p:txBody>
      </p:sp>
      <p:pic>
        <p:nvPicPr>
          <p:cNvPr id="4110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05100"/>
            <a:ext cx="8191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文字方塊 13"/>
          <p:cNvSpPr txBox="1">
            <a:spLocks noChangeArrowheads="1"/>
          </p:cNvSpPr>
          <p:nvPr/>
        </p:nvSpPr>
        <p:spPr bwMode="auto">
          <a:xfrm>
            <a:off x="36513" y="3352800"/>
            <a:ext cx="877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>
                <a:latin typeface="標楷體" pitchFamily="65" charset="-120"/>
                <a:ea typeface="標楷體" pitchFamily="65" charset="-120"/>
              </a:rPr>
              <a:t>鄭板橋</a:t>
            </a:r>
          </a:p>
        </p:txBody>
      </p:sp>
    </p:spTree>
    <p:extLst>
      <p:ext uri="{BB962C8B-B14F-4D97-AF65-F5344CB8AC3E}">
        <p14:creationId xmlns:p14="http://schemas.microsoft.com/office/powerpoint/2010/main" val="399910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5853113" y="700088"/>
            <a:ext cx="2912269" cy="2292350"/>
          </a:xfrm>
          <a:prstGeom prst="rect">
            <a:avLst/>
          </a:prstGeom>
          <a:noFill/>
          <a:ln w="381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2269331" y="166688"/>
            <a:ext cx="4906566" cy="368300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dirty="0">
                <a:latin typeface="+mn-lt"/>
                <a:ea typeface="+mn-ea"/>
              </a:rPr>
              <a:t>Parasite of BEM (</a:t>
            </a:r>
            <a:r>
              <a:rPr lang="en-US" altLang="zh-TW" dirty="0" smtClean="0">
                <a:latin typeface="+mn-lt"/>
                <a:ea typeface="+mn-ea"/>
              </a:rPr>
              <a:t>2000-2017)</a:t>
            </a:r>
            <a:endParaRPr lang="zh-TW" altLang="en-US" dirty="0">
              <a:latin typeface="+mn-lt"/>
              <a:ea typeface="+mn-ea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3563888" y="2925144"/>
            <a:ext cx="1800000" cy="180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600" dirty="0"/>
              <a:t>Pitfall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600" dirty="0">
                <a:solidFill>
                  <a:srgbClr val="FF0000"/>
                </a:solidFill>
              </a:rPr>
              <a:t>Parasite</a:t>
            </a:r>
            <a:endParaRPr lang="zh-TW" altLang="en-US" sz="2600" dirty="0">
              <a:solidFill>
                <a:srgbClr val="FF0000"/>
              </a:solidFill>
            </a:endParaRPr>
          </a:p>
        </p:txBody>
      </p:sp>
      <p:sp>
        <p:nvSpPr>
          <p:cNvPr id="6" name="向下箭號 5"/>
          <p:cNvSpPr/>
          <p:nvPr/>
        </p:nvSpPr>
        <p:spPr>
          <a:xfrm rot="18900000">
            <a:off x="5475704" y="4700123"/>
            <a:ext cx="280988" cy="5318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7" name="向下箭號 6"/>
          <p:cNvSpPr/>
          <p:nvPr/>
        </p:nvSpPr>
        <p:spPr>
          <a:xfrm rot="13500000">
            <a:off x="5449828" y="2365834"/>
            <a:ext cx="310282" cy="547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8" name="向下箭號 7"/>
          <p:cNvSpPr/>
          <p:nvPr/>
        </p:nvSpPr>
        <p:spPr>
          <a:xfrm rot="8100000">
            <a:off x="3224085" y="2322534"/>
            <a:ext cx="282178" cy="5783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9" name="向下箭號 8"/>
          <p:cNvSpPr/>
          <p:nvPr/>
        </p:nvSpPr>
        <p:spPr>
          <a:xfrm rot="2725014">
            <a:off x="3209917" y="4678943"/>
            <a:ext cx="301664" cy="547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2057" name="Picture 27" descr="1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781051"/>
            <a:ext cx="1420416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" name="橢圓 27"/>
          <p:cNvSpPr/>
          <p:nvPr/>
        </p:nvSpPr>
        <p:spPr>
          <a:xfrm>
            <a:off x="6134100" y="941388"/>
            <a:ext cx="404813" cy="539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6060282" y="1827213"/>
            <a:ext cx="594122" cy="792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6066235" y="850901"/>
            <a:ext cx="540544" cy="720725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1" name="橢圓 30"/>
          <p:cNvSpPr/>
          <p:nvPr/>
        </p:nvSpPr>
        <p:spPr>
          <a:xfrm>
            <a:off x="6154341" y="1952625"/>
            <a:ext cx="404813" cy="53975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2062" name="群組 36"/>
          <p:cNvGrpSpPr>
            <a:grpSpLocks/>
          </p:cNvGrpSpPr>
          <p:nvPr/>
        </p:nvGrpSpPr>
        <p:grpSpPr bwMode="auto">
          <a:xfrm>
            <a:off x="6119813" y="962026"/>
            <a:ext cx="436960" cy="500063"/>
            <a:chOff x="4335435" y="2452355"/>
            <a:chExt cx="3624062" cy="3191079"/>
          </a:xfrm>
        </p:grpSpPr>
        <p:sp>
          <p:nvSpPr>
            <p:cNvPr id="33" name="向下箭號 32"/>
            <p:cNvSpPr/>
            <p:nvPr/>
          </p:nvSpPr>
          <p:spPr>
            <a:xfrm rot="18900000">
              <a:off x="7406507" y="4914045"/>
              <a:ext cx="375243" cy="729389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34" name="向下箭號 33"/>
            <p:cNvSpPr/>
            <p:nvPr/>
          </p:nvSpPr>
          <p:spPr>
            <a:xfrm rot="13500000">
              <a:off x="7406718" y="2466878"/>
              <a:ext cx="374822" cy="73073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35" name="向下箭號 34"/>
            <p:cNvSpPr/>
            <p:nvPr/>
          </p:nvSpPr>
          <p:spPr>
            <a:xfrm rot="8100000">
              <a:off x="4523060" y="2452355"/>
              <a:ext cx="375243" cy="729389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36" name="向下箭號 35"/>
            <p:cNvSpPr/>
            <p:nvPr/>
          </p:nvSpPr>
          <p:spPr>
            <a:xfrm rot="2725014">
              <a:off x="4513393" y="4918435"/>
              <a:ext cx="374822" cy="73073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</p:grpSp>
      <p:sp>
        <p:nvSpPr>
          <p:cNvPr id="39" name="向下箭號 38"/>
          <p:cNvSpPr/>
          <p:nvPr/>
        </p:nvSpPr>
        <p:spPr>
          <a:xfrm rot="8100000">
            <a:off x="6523435" y="2397126"/>
            <a:ext cx="33338" cy="11271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40" name="向下箭號 39"/>
          <p:cNvSpPr/>
          <p:nvPr/>
        </p:nvSpPr>
        <p:spPr>
          <a:xfrm rot="2700000">
            <a:off x="6520062" y="1950045"/>
            <a:ext cx="50800" cy="9406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41" name="向下箭號 40"/>
          <p:cNvSpPr/>
          <p:nvPr/>
        </p:nvSpPr>
        <p:spPr>
          <a:xfrm rot="18900000">
            <a:off x="6157912" y="1930400"/>
            <a:ext cx="34529" cy="12065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42" name="向下箭號 41"/>
          <p:cNvSpPr/>
          <p:nvPr/>
        </p:nvSpPr>
        <p:spPr>
          <a:xfrm rot="13500000">
            <a:off x="6154539" y="2400499"/>
            <a:ext cx="46038" cy="9644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6487717" y="2841626"/>
            <a:ext cx="1650206" cy="276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400" dirty="0"/>
              <a:t>Degenerate scale</a:t>
            </a:r>
            <a:endParaRPr lang="zh-TW" altLang="en-US" sz="1400" dirty="0"/>
          </a:p>
        </p:txBody>
      </p:sp>
      <p:sp>
        <p:nvSpPr>
          <p:cNvPr id="45" name="矩形 44"/>
          <p:cNvSpPr/>
          <p:nvPr/>
        </p:nvSpPr>
        <p:spPr>
          <a:xfrm>
            <a:off x="5862637" y="4005264"/>
            <a:ext cx="2911079" cy="2293937"/>
          </a:xfrm>
          <a:prstGeom prst="rect">
            <a:avLst/>
          </a:prstGeom>
          <a:noFill/>
          <a:ln w="38100" cmpd="thinThick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46" name="矩形 45"/>
          <p:cNvSpPr/>
          <p:nvPr/>
        </p:nvSpPr>
        <p:spPr>
          <a:xfrm>
            <a:off x="6524624" y="6146801"/>
            <a:ext cx="1791791" cy="276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400" dirty="0"/>
              <a:t>Degenerate boundary</a:t>
            </a:r>
            <a:endParaRPr lang="zh-TW" altLang="en-US" sz="1400" dirty="0"/>
          </a:p>
        </p:txBody>
      </p:sp>
      <p:sp>
        <p:nvSpPr>
          <p:cNvPr id="47" name="矩形 46"/>
          <p:cNvSpPr/>
          <p:nvPr/>
        </p:nvSpPr>
        <p:spPr>
          <a:xfrm>
            <a:off x="195263" y="774700"/>
            <a:ext cx="2921794" cy="2281238"/>
          </a:xfrm>
          <a:prstGeom prst="rect">
            <a:avLst/>
          </a:prstGeom>
          <a:noFill/>
          <a:ln w="38100" cmpd="thinThick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48" name="矩形 47"/>
          <p:cNvSpPr/>
          <p:nvPr/>
        </p:nvSpPr>
        <p:spPr>
          <a:xfrm>
            <a:off x="890587" y="2871789"/>
            <a:ext cx="1739504" cy="276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400" dirty="0"/>
              <a:t>Fictitious frequency</a:t>
            </a:r>
            <a:endParaRPr lang="zh-TW" altLang="en-US" sz="1400" dirty="0"/>
          </a:p>
        </p:txBody>
      </p:sp>
      <p:sp>
        <p:nvSpPr>
          <p:cNvPr id="49" name="矩形 48"/>
          <p:cNvSpPr/>
          <p:nvPr/>
        </p:nvSpPr>
        <p:spPr>
          <a:xfrm>
            <a:off x="195262" y="3300413"/>
            <a:ext cx="2911079" cy="3122612"/>
          </a:xfrm>
          <a:prstGeom prst="rect">
            <a:avLst/>
          </a:prstGeom>
          <a:noFill/>
          <a:ln w="38100" cmpd="thinThick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50" name="矩形 49"/>
          <p:cNvSpPr/>
          <p:nvPr/>
        </p:nvSpPr>
        <p:spPr>
          <a:xfrm>
            <a:off x="857250" y="6272214"/>
            <a:ext cx="1739504" cy="276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400" dirty="0"/>
              <a:t>Spurious eigenvalue</a:t>
            </a:r>
            <a:endParaRPr lang="zh-TW" altLang="en-US" sz="1400" dirty="0"/>
          </a:p>
        </p:txBody>
      </p:sp>
      <p:sp>
        <p:nvSpPr>
          <p:cNvPr id="2074" name="文字方塊 52"/>
          <p:cNvSpPr txBox="1">
            <a:spLocks noChangeArrowheads="1"/>
          </p:cNvSpPr>
          <p:nvPr/>
        </p:nvSpPr>
        <p:spPr bwMode="auto">
          <a:xfrm>
            <a:off x="6656238" y="1054477"/>
            <a:ext cx="7960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dirty="0"/>
              <a:t>Minimum singular value</a:t>
            </a:r>
          </a:p>
        </p:txBody>
      </p:sp>
      <p:sp>
        <p:nvSpPr>
          <p:cNvPr id="2075" name="文字方塊 53"/>
          <p:cNvSpPr txBox="1">
            <a:spLocks noChangeArrowheads="1"/>
          </p:cNvSpPr>
          <p:nvPr/>
        </p:nvSpPr>
        <p:spPr bwMode="auto">
          <a:xfrm>
            <a:off x="7466899" y="2460943"/>
            <a:ext cx="66079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dirty="0"/>
              <a:t>Radius</a:t>
            </a:r>
          </a:p>
        </p:txBody>
      </p:sp>
      <p:sp>
        <p:nvSpPr>
          <p:cNvPr id="2076" name="文字方塊 54"/>
          <p:cNvSpPr txBox="1">
            <a:spLocks noChangeArrowheads="1"/>
          </p:cNvSpPr>
          <p:nvPr/>
        </p:nvSpPr>
        <p:spPr bwMode="auto">
          <a:xfrm>
            <a:off x="6232922" y="6580188"/>
            <a:ext cx="2903934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/>
            <a:r>
              <a:rPr lang="en-US" altLang="zh-TW" sz="1200"/>
              <a:t>Parasite of BEM.pptx  made by York</a:t>
            </a:r>
            <a:endParaRPr lang="zh-TW" altLang="en-US" sz="1200"/>
          </a:p>
        </p:txBody>
      </p:sp>
      <p:grpSp>
        <p:nvGrpSpPr>
          <p:cNvPr id="2077" name="Group 3"/>
          <p:cNvGrpSpPr>
            <a:grpSpLocks/>
          </p:cNvGrpSpPr>
          <p:nvPr/>
        </p:nvGrpSpPr>
        <p:grpSpPr bwMode="auto">
          <a:xfrm>
            <a:off x="361950" y="800100"/>
            <a:ext cx="2427685" cy="1778000"/>
            <a:chOff x="2353" y="2763"/>
            <a:chExt cx="2600" cy="1307"/>
          </a:xfrm>
        </p:grpSpPr>
        <p:sp>
          <p:nvSpPr>
            <p:cNvPr id="2089" name="Rectangle 4"/>
            <p:cNvSpPr>
              <a:spLocks noChangeArrowheads="1"/>
            </p:cNvSpPr>
            <p:nvPr/>
          </p:nvSpPr>
          <p:spPr bwMode="auto">
            <a:xfrm>
              <a:off x="4649" y="3538"/>
              <a:ext cx="191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9pPr>
            </a:lstStyle>
            <a:p>
              <a:endParaRPr lang="zh-TW" altLang="zh-TW" sz="1200"/>
            </a:p>
          </p:txBody>
        </p:sp>
        <p:sp>
          <p:nvSpPr>
            <p:cNvPr id="2090" name="Rectangle 5"/>
            <p:cNvSpPr>
              <a:spLocks noChangeArrowheads="1"/>
            </p:cNvSpPr>
            <p:nvPr/>
          </p:nvSpPr>
          <p:spPr bwMode="auto">
            <a:xfrm>
              <a:off x="4649" y="3645"/>
              <a:ext cx="191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9pPr>
            </a:lstStyle>
            <a:p>
              <a:endParaRPr lang="zh-TW" altLang="zh-TW" sz="1200"/>
            </a:p>
          </p:txBody>
        </p:sp>
        <p:pic>
          <p:nvPicPr>
            <p:cNvPr id="2091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5" y="2763"/>
              <a:ext cx="2018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92" name="Text Box 7"/>
            <p:cNvSpPr txBox="1">
              <a:spLocks noChangeArrowheads="1"/>
            </p:cNvSpPr>
            <p:nvPr/>
          </p:nvSpPr>
          <p:spPr bwMode="auto">
            <a:xfrm>
              <a:off x="2353" y="3264"/>
              <a:ext cx="562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en-US" altLang="zh-TW" sz="1200" i="1"/>
                <a:t>t</a:t>
              </a:r>
              <a:r>
                <a:rPr lang="en-US" altLang="zh-TW" sz="1200"/>
                <a:t>(</a:t>
              </a:r>
              <a:r>
                <a:rPr lang="en-US" altLang="zh-TW" sz="1200" i="1"/>
                <a:t>a</a:t>
              </a:r>
              <a:r>
                <a:rPr lang="en-US" altLang="zh-TW" sz="1200"/>
                <a:t>,0)</a:t>
              </a:r>
            </a:p>
          </p:txBody>
        </p:sp>
        <p:pic>
          <p:nvPicPr>
            <p:cNvPr id="2093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" y="3446"/>
              <a:ext cx="673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078" name="Object 3"/>
          <p:cNvGraphicFramePr>
            <a:graphicFrameLocks noChangeAspect="1"/>
          </p:cNvGraphicFramePr>
          <p:nvPr/>
        </p:nvGraphicFramePr>
        <p:xfrm>
          <a:off x="314326" y="3432175"/>
          <a:ext cx="2584847" cy="284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93" name="Plot" r:id="rId6" imgW="6571793" imgH="6151169" progId="Grapher.Document">
                  <p:embed/>
                </p:oleObj>
              </mc:Choice>
              <mc:Fallback>
                <p:oleObj name="Plot" r:id="rId6" imgW="6571793" imgH="6151169" progId="Grapher.Document">
                  <p:embed/>
                  <p:pic>
                    <p:nvPicPr>
                      <p:cNvPr id="207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6" y="3432175"/>
                        <a:ext cx="2584847" cy="284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9" name="矩形 1"/>
          <p:cNvSpPr>
            <a:spLocks noChangeArrowheads="1"/>
          </p:cNvSpPr>
          <p:nvPr/>
        </p:nvSpPr>
        <p:spPr bwMode="auto">
          <a:xfrm>
            <a:off x="467544" y="2611438"/>
            <a:ext cx="25417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i="1" dirty="0">
                <a:latin typeface="Times New Roman" pitchFamily="18" charset="0"/>
                <a:cs typeface="Times New Roman" pitchFamily="18" charset="0"/>
              </a:rPr>
              <a:t>Mechanics Research Communications</a:t>
            </a:r>
            <a:endParaRPr lang="zh-TW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80" name="矩形 2"/>
          <p:cNvSpPr>
            <a:spLocks noChangeArrowheads="1"/>
          </p:cNvSpPr>
          <p:nvPr/>
        </p:nvSpPr>
        <p:spPr bwMode="auto">
          <a:xfrm>
            <a:off x="-36512" y="6536377"/>
            <a:ext cx="4376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i="1" dirty="0">
                <a:latin typeface="Times New Roman" pitchFamily="18" charset="0"/>
                <a:cs typeface="Times New Roman" pitchFamily="18" charset="0"/>
              </a:rPr>
              <a:t>International Journal for Numerical Methods in Engineering</a:t>
            </a:r>
            <a:endParaRPr lang="zh-TW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81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4"/>
          <a:stretch>
            <a:fillRect/>
          </a:stretch>
        </p:blipFill>
        <p:spPr bwMode="auto">
          <a:xfrm>
            <a:off x="5925741" y="3787776"/>
            <a:ext cx="2803922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6680598" y="3898900"/>
            <a:ext cx="211931" cy="482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cxnSp>
        <p:nvCxnSpPr>
          <p:cNvPr id="13" name="直線單箭頭接點 12"/>
          <p:cNvCxnSpPr/>
          <p:nvPr/>
        </p:nvCxnSpPr>
        <p:spPr>
          <a:xfrm flipH="1">
            <a:off x="6773466" y="4381500"/>
            <a:ext cx="28575" cy="787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/>
          <p:nvPr/>
        </p:nvCxnSpPr>
        <p:spPr>
          <a:xfrm>
            <a:off x="6810376" y="4376739"/>
            <a:ext cx="1232297" cy="835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5" name="文字方塊 11"/>
          <p:cNvSpPr txBox="1">
            <a:spLocks noChangeArrowheads="1"/>
          </p:cNvSpPr>
          <p:nvPr/>
        </p:nvSpPr>
        <p:spPr bwMode="auto">
          <a:xfrm>
            <a:off x="6867525" y="5272088"/>
            <a:ext cx="12703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Dependency</a:t>
            </a:r>
            <a:endParaRPr lang="zh-TW" altLang="en-US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86" name="圖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10" y="3846514"/>
            <a:ext cx="596503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7" name="矩形 50"/>
          <p:cNvSpPr>
            <a:spLocks noChangeArrowheads="1"/>
          </p:cNvSpPr>
          <p:nvPr/>
        </p:nvSpPr>
        <p:spPr bwMode="auto">
          <a:xfrm>
            <a:off x="6171010" y="3097214"/>
            <a:ext cx="30609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i="1">
                <a:latin typeface="Times New Roman" pitchFamily="18" charset="0"/>
                <a:cs typeface="Times New Roman" pitchFamily="18" charset="0"/>
              </a:rPr>
              <a:t>Engineering Analysis with Boundary Elements</a:t>
            </a:r>
            <a:endParaRPr lang="zh-TW" altLang="en-US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88" name="矩形 51"/>
          <p:cNvSpPr>
            <a:spLocks noChangeArrowheads="1"/>
          </p:cNvSpPr>
          <p:nvPr/>
        </p:nvSpPr>
        <p:spPr bwMode="auto">
          <a:xfrm>
            <a:off x="6984207" y="6407151"/>
            <a:ext cx="14450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i="1">
                <a:latin typeface="Times New Roman" pitchFamily="18" charset="0"/>
                <a:cs typeface="Times New Roman" pitchFamily="18" charset="0"/>
              </a:rPr>
              <a:t>Thermochimita Acta</a:t>
            </a:r>
            <a:endParaRPr lang="zh-TW" altLang="en-US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75856" y="1916832"/>
            <a:ext cx="2377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/>
              <a:t>Rank-deficient </a:t>
            </a:r>
            <a:r>
              <a:rPr lang="en-US" altLang="zh-TW" b="1" dirty="0" smtClean="0"/>
              <a:t>systems</a:t>
            </a:r>
          </a:p>
          <a:p>
            <a:r>
              <a:rPr lang="en-US" altLang="zh-TW" b="1" dirty="0" smtClean="0"/>
              <a:t>                  0/0 </a:t>
            </a:r>
            <a:endParaRPr lang="zh-TW" altLang="en-US" dirty="0"/>
          </a:p>
        </p:txBody>
      </p:sp>
      <p:sp>
        <p:nvSpPr>
          <p:cNvPr id="51" name="矩形 50"/>
          <p:cNvSpPr/>
          <p:nvPr/>
        </p:nvSpPr>
        <p:spPr>
          <a:xfrm>
            <a:off x="5168722" y="620688"/>
            <a:ext cx="771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Focus 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83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向下箭號 42"/>
          <p:cNvSpPr/>
          <p:nvPr/>
        </p:nvSpPr>
        <p:spPr>
          <a:xfrm rot="2388060">
            <a:off x="2117516" y="2430383"/>
            <a:ext cx="772715" cy="809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44" name="向下箭號 43"/>
          <p:cNvSpPr/>
          <p:nvPr/>
        </p:nvSpPr>
        <p:spPr>
          <a:xfrm rot="20249797">
            <a:off x="5457825" y="2429172"/>
            <a:ext cx="772716" cy="810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2052" name="標題 1"/>
          <p:cNvSpPr>
            <a:spLocks noGrp="1"/>
          </p:cNvSpPr>
          <p:nvPr>
            <p:ph type="title"/>
          </p:nvPr>
        </p:nvSpPr>
        <p:spPr>
          <a:xfrm>
            <a:off x="-684584" y="404664"/>
            <a:ext cx="7886700" cy="99417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zh-TW" b="1" dirty="0" smtClean="0">
                <a:solidFill>
                  <a:srgbClr val="002060"/>
                </a:solidFill>
              </a:rPr>
              <a:t>Three ways to detect the degenerate scale</a:t>
            </a:r>
            <a:endParaRPr lang="zh-TW" altLang="en-US" b="1" dirty="0" smtClean="0">
              <a:solidFill>
                <a:srgbClr val="002060"/>
              </a:solidFill>
            </a:endParaRPr>
          </a:p>
        </p:txBody>
      </p:sp>
      <p:sp>
        <p:nvSpPr>
          <p:cNvPr id="2053" name="文字方塊 26"/>
          <p:cNvSpPr txBox="1">
            <a:spLocks noChangeArrowheads="1"/>
          </p:cNvSpPr>
          <p:nvPr/>
        </p:nvSpPr>
        <p:spPr bwMode="auto">
          <a:xfrm>
            <a:off x="1152856" y="2060848"/>
            <a:ext cx="17126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800" dirty="0"/>
              <a:t>Numerical study</a:t>
            </a:r>
            <a:endParaRPr lang="zh-TW" altLang="en-US" sz="1800" dirty="0"/>
          </a:p>
        </p:txBody>
      </p:sp>
      <p:sp>
        <p:nvSpPr>
          <p:cNvPr id="2054" name="文字方塊 26"/>
          <p:cNvSpPr txBox="1">
            <a:spLocks noChangeArrowheads="1"/>
          </p:cNvSpPr>
          <p:nvPr/>
        </p:nvSpPr>
        <p:spPr bwMode="auto">
          <a:xfrm>
            <a:off x="4997725" y="2123564"/>
            <a:ext cx="16625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800" dirty="0"/>
              <a:t>Analytical</a:t>
            </a:r>
            <a:r>
              <a:rPr lang="zh-TW" altLang="en-US" sz="1800" dirty="0"/>
              <a:t> </a:t>
            </a:r>
            <a:r>
              <a:rPr lang="en-US" altLang="zh-TW" sz="1800" dirty="0"/>
              <a:t>study</a:t>
            </a:r>
            <a:endParaRPr lang="zh-TW" altLang="en-US" sz="1800" dirty="0"/>
          </a:p>
        </p:txBody>
      </p:sp>
      <p:sp>
        <p:nvSpPr>
          <p:cNvPr id="47" name="圓角矩形 46"/>
          <p:cNvSpPr/>
          <p:nvPr/>
        </p:nvSpPr>
        <p:spPr>
          <a:xfrm>
            <a:off x="1316831" y="3309937"/>
            <a:ext cx="1110854" cy="48101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350" dirty="0"/>
              <a:t>BEM</a:t>
            </a:r>
            <a:endParaRPr lang="zh-TW" altLang="en-US" sz="1350" dirty="0"/>
          </a:p>
        </p:txBody>
      </p:sp>
      <p:sp>
        <p:nvSpPr>
          <p:cNvPr id="48" name="圓角矩形 47"/>
          <p:cNvSpPr/>
          <p:nvPr/>
        </p:nvSpPr>
        <p:spPr>
          <a:xfrm>
            <a:off x="3419872" y="3140968"/>
            <a:ext cx="1959769" cy="48101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350" dirty="0"/>
              <a:t>Degenerate kernel </a:t>
            </a:r>
            <a:br>
              <a:rPr lang="en-US" altLang="zh-TW" sz="1350" dirty="0"/>
            </a:br>
            <a:r>
              <a:rPr lang="en-US" altLang="zh-TW" sz="1350" dirty="0" smtClean="0"/>
              <a:t>(elliptical </a:t>
            </a:r>
            <a:r>
              <a:rPr lang="en-US" altLang="zh-TW" sz="1350" dirty="0"/>
              <a:t>coordinates)</a:t>
            </a:r>
          </a:p>
        </p:txBody>
      </p:sp>
      <p:sp>
        <p:nvSpPr>
          <p:cNvPr id="49" name="圓角矩形 48"/>
          <p:cNvSpPr/>
          <p:nvPr/>
        </p:nvSpPr>
        <p:spPr>
          <a:xfrm>
            <a:off x="6616304" y="2636912"/>
            <a:ext cx="2274094" cy="7620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TW" sz="100" dirty="0"/>
          </a:p>
          <a:p>
            <a:pPr algn="ctr">
              <a:defRPr/>
            </a:pPr>
            <a:endParaRPr lang="en-US" altLang="zh-TW" sz="100" dirty="0"/>
          </a:p>
          <a:p>
            <a:pPr algn="ctr">
              <a:defRPr/>
            </a:pPr>
            <a:endParaRPr lang="en-US" altLang="zh-TW" sz="100" dirty="0"/>
          </a:p>
          <a:p>
            <a:pPr algn="ctr">
              <a:defRPr/>
            </a:pPr>
            <a:endParaRPr lang="en-US" altLang="zh-TW" sz="100" dirty="0"/>
          </a:p>
          <a:p>
            <a:pPr algn="ctr">
              <a:defRPr/>
            </a:pPr>
            <a:endParaRPr lang="en-US" altLang="zh-TW" sz="100" dirty="0"/>
          </a:p>
          <a:p>
            <a:pPr algn="ctr">
              <a:defRPr/>
            </a:pPr>
            <a:endParaRPr lang="en-US" altLang="zh-TW" sz="100" dirty="0"/>
          </a:p>
          <a:p>
            <a:pPr algn="ctr">
              <a:defRPr/>
            </a:pPr>
            <a:endParaRPr lang="en-US" altLang="zh-TW" sz="100" dirty="0"/>
          </a:p>
          <a:p>
            <a:pPr algn="ctr">
              <a:defRPr/>
            </a:pPr>
            <a:endParaRPr lang="en-US" altLang="zh-TW" sz="100" dirty="0"/>
          </a:p>
          <a:p>
            <a:pPr algn="ctr">
              <a:defRPr/>
            </a:pPr>
            <a:endParaRPr lang="en-US" altLang="zh-TW" sz="100" dirty="0"/>
          </a:p>
          <a:p>
            <a:pPr algn="ctr">
              <a:defRPr/>
            </a:pPr>
            <a:endParaRPr lang="en-US" altLang="zh-TW" sz="100" dirty="0"/>
          </a:p>
          <a:p>
            <a:pPr algn="ctr">
              <a:defRPr/>
            </a:pPr>
            <a:r>
              <a:rPr lang="en-US" altLang="zh-TW" sz="1350" dirty="0"/>
              <a:t>Complex variables</a:t>
            </a:r>
            <a:br>
              <a:rPr lang="en-US" altLang="zh-TW" sz="1350" dirty="0"/>
            </a:br>
            <a:r>
              <a:rPr lang="en-US" altLang="zh-TW" sz="1350" dirty="0"/>
              <a:t>Riemann conformal mapping</a:t>
            </a:r>
            <a:br>
              <a:rPr lang="en-US" altLang="zh-TW" sz="1350" dirty="0"/>
            </a:br>
            <a:r>
              <a:rPr lang="en-US" altLang="zh-TW" sz="1350" dirty="0"/>
              <a:t>Logarithmic capacity</a:t>
            </a:r>
            <a:endParaRPr lang="zh-TW" altLang="en-US" sz="1350" dirty="0"/>
          </a:p>
          <a:p>
            <a:pPr algn="ctr">
              <a:defRPr/>
            </a:pPr>
            <a:endParaRPr lang="en-US" altLang="zh-TW" sz="1350" dirty="0"/>
          </a:p>
        </p:txBody>
      </p:sp>
      <p:graphicFrame>
        <p:nvGraphicFramePr>
          <p:cNvPr id="2058" name="物件 1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458021"/>
              </p:ext>
            </p:extLst>
          </p:nvPr>
        </p:nvGraphicFramePr>
        <p:xfrm>
          <a:off x="6647260" y="3385815"/>
          <a:ext cx="1943100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06" name="Equation" r:id="rId3" imgW="1727200" imgH="419100" progId="Equation.DSMT4">
                  <p:embed/>
                </p:oleObj>
              </mc:Choice>
              <mc:Fallback>
                <p:oleObj name="Equation" r:id="rId3" imgW="1727200" imgH="419100" progId="Equation.DSMT4">
                  <p:embed/>
                  <p:pic>
                    <p:nvPicPr>
                      <p:cNvPr id="2058" name="物件 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7260" y="3385815"/>
                        <a:ext cx="1943100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9" name="Rectangle 14"/>
          <p:cNvSpPr>
            <a:spLocks noChangeArrowheads="1"/>
          </p:cNvSpPr>
          <p:nvPr/>
        </p:nvSpPr>
        <p:spPr bwMode="auto">
          <a:xfrm>
            <a:off x="1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sp>
        <p:nvSpPr>
          <p:cNvPr id="2060" name="Rectangle 15"/>
          <p:cNvSpPr>
            <a:spLocks noChangeArrowheads="1"/>
          </p:cNvSpPr>
          <p:nvPr/>
        </p:nvSpPr>
        <p:spPr bwMode="auto">
          <a:xfrm>
            <a:off x="0" y="8572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sp>
        <p:nvSpPr>
          <p:cNvPr id="2061" name="Rectangle 16"/>
          <p:cNvSpPr>
            <a:spLocks noChangeArrowheads="1"/>
          </p:cNvSpPr>
          <p:nvPr/>
        </p:nvSpPr>
        <p:spPr bwMode="auto">
          <a:xfrm>
            <a:off x="1" y="10501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sp>
        <p:nvSpPr>
          <p:cNvPr id="2062" name="Rectangle 17"/>
          <p:cNvSpPr>
            <a:spLocks noChangeArrowheads="1"/>
          </p:cNvSpPr>
          <p:nvPr/>
        </p:nvSpPr>
        <p:spPr bwMode="auto">
          <a:xfrm>
            <a:off x="1" y="156445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sp>
        <p:nvSpPr>
          <p:cNvPr id="2063" name="Rectangle 40"/>
          <p:cNvSpPr>
            <a:spLocks noChangeArrowheads="1"/>
          </p:cNvSpPr>
          <p:nvPr/>
        </p:nvSpPr>
        <p:spPr bwMode="auto">
          <a:xfrm>
            <a:off x="1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sp>
        <p:nvSpPr>
          <p:cNvPr id="2064" name="Rectangle 42"/>
          <p:cNvSpPr>
            <a:spLocks noChangeArrowheads="1"/>
          </p:cNvSpPr>
          <p:nvPr/>
        </p:nvSpPr>
        <p:spPr bwMode="auto">
          <a:xfrm>
            <a:off x="0" y="8572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sp>
        <p:nvSpPr>
          <p:cNvPr id="2065" name="Rectangle 43"/>
          <p:cNvSpPr>
            <a:spLocks noChangeArrowheads="1"/>
          </p:cNvSpPr>
          <p:nvPr/>
        </p:nvSpPr>
        <p:spPr bwMode="auto">
          <a:xfrm>
            <a:off x="1" y="985815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sp>
        <p:nvSpPr>
          <p:cNvPr id="2066" name="Rectangle 44"/>
          <p:cNvSpPr>
            <a:spLocks noChangeArrowheads="1"/>
          </p:cNvSpPr>
          <p:nvPr/>
        </p:nvSpPr>
        <p:spPr bwMode="auto">
          <a:xfrm>
            <a:off x="1" y="1435872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graphicFrame>
        <p:nvGraphicFramePr>
          <p:cNvPr id="2067" name="物件 1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7985430"/>
              </p:ext>
            </p:extLst>
          </p:nvPr>
        </p:nvGraphicFramePr>
        <p:xfrm>
          <a:off x="6592491" y="3791818"/>
          <a:ext cx="2328863" cy="124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07" name="Equation" r:id="rId5" imgW="2070000" imgH="1104840" progId="Equation.DSMT4">
                  <p:embed/>
                </p:oleObj>
              </mc:Choice>
              <mc:Fallback>
                <p:oleObj name="Equation" r:id="rId5" imgW="2070000" imgH="1104840" progId="Equation.DSMT4">
                  <p:embed/>
                  <p:pic>
                    <p:nvPicPr>
                      <p:cNvPr id="2067" name="物件 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2491" y="3791818"/>
                        <a:ext cx="2328863" cy="1243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" name="左-右雙向箭號 176"/>
          <p:cNvSpPr/>
          <p:nvPr/>
        </p:nvSpPr>
        <p:spPr>
          <a:xfrm>
            <a:off x="5574507" y="4701779"/>
            <a:ext cx="1041797" cy="55959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182" name="左-右雙向箭號 181"/>
          <p:cNvSpPr/>
          <p:nvPr/>
        </p:nvSpPr>
        <p:spPr>
          <a:xfrm>
            <a:off x="2708672" y="4724400"/>
            <a:ext cx="1041797" cy="55959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2070" name="Rectangle 76"/>
          <p:cNvSpPr>
            <a:spLocks noChangeArrowheads="1"/>
          </p:cNvSpPr>
          <p:nvPr/>
        </p:nvSpPr>
        <p:spPr bwMode="auto">
          <a:xfrm>
            <a:off x="1" y="707209"/>
            <a:ext cx="3402687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350"/>
          </a:p>
        </p:txBody>
      </p:sp>
      <p:pic>
        <p:nvPicPr>
          <p:cNvPr id="2071" name="圖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3927872"/>
            <a:ext cx="1865709" cy="182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72" name="群組 14"/>
          <p:cNvGrpSpPr>
            <a:grpSpLocks/>
          </p:cNvGrpSpPr>
          <p:nvPr/>
        </p:nvGrpSpPr>
        <p:grpSpPr bwMode="auto">
          <a:xfrm>
            <a:off x="3880247" y="4008240"/>
            <a:ext cx="1650206" cy="1763316"/>
            <a:chOff x="7707313" y="3167063"/>
            <a:chExt cx="2874962" cy="3071813"/>
          </a:xfrm>
        </p:grpSpPr>
        <p:sp>
          <p:nvSpPr>
            <p:cNvPr id="2076" name="Rectangle 88"/>
            <p:cNvSpPr>
              <a:spLocks noChangeArrowheads="1"/>
            </p:cNvSpPr>
            <p:nvPr/>
          </p:nvSpPr>
          <p:spPr bwMode="auto">
            <a:xfrm>
              <a:off x="8324850" y="6153151"/>
              <a:ext cx="2038350" cy="85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endParaRPr lang="zh-TW" altLang="en-US" sz="1350"/>
            </a:p>
          </p:txBody>
        </p:sp>
        <p:sp>
          <p:nvSpPr>
            <p:cNvPr id="2077" name="Oval 38"/>
            <p:cNvSpPr>
              <a:spLocks noChangeAspect="1" noChangeArrowheads="1"/>
            </p:cNvSpPr>
            <p:nvPr/>
          </p:nvSpPr>
          <p:spPr bwMode="auto">
            <a:xfrm>
              <a:off x="8020050" y="3719514"/>
              <a:ext cx="2324100" cy="1704975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endParaRPr lang="zh-TW" altLang="en-US" sz="1350"/>
            </a:p>
          </p:txBody>
        </p:sp>
        <p:grpSp>
          <p:nvGrpSpPr>
            <p:cNvPr id="2078" name="Group 49"/>
            <p:cNvGrpSpPr>
              <a:grpSpLocks/>
            </p:cNvGrpSpPr>
            <p:nvPr/>
          </p:nvGrpSpPr>
          <p:grpSpPr bwMode="auto">
            <a:xfrm>
              <a:off x="8229600" y="4157663"/>
              <a:ext cx="1100138" cy="379412"/>
              <a:chOff x="4272" y="2754"/>
              <a:chExt cx="617" cy="224"/>
            </a:xfrm>
          </p:grpSpPr>
          <p:graphicFrame>
            <p:nvGraphicFramePr>
              <p:cNvPr id="2095" name="Object 50"/>
              <p:cNvGraphicFramePr>
                <a:graphicFrameLocks noChangeAspect="1"/>
              </p:cNvGraphicFramePr>
              <p:nvPr/>
            </p:nvGraphicFramePr>
            <p:xfrm>
              <a:off x="4328" y="2754"/>
              <a:ext cx="561" cy="2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6308" name="Equation" r:id="rId8" imgW="444114" imgH="177646" progId="Equation.DSMT4">
                      <p:embed/>
                    </p:oleObj>
                  </mc:Choice>
                  <mc:Fallback>
                    <p:oleObj name="Equation" r:id="rId8" imgW="444114" imgH="177646" progId="Equation.DSMT4">
                      <p:embed/>
                      <p:pic>
                        <p:nvPicPr>
                          <p:cNvPr id="2095" name="Object 5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28" y="2754"/>
                            <a:ext cx="561" cy="22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96" name="Oval 51"/>
              <p:cNvSpPr>
                <a:spLocks noChangeAspect="1" noChangeArrowheads="1"/>
              </p:cNvSpPr>
              <p:nvPr/>
            </p:nvSpPr>
            <p:spPr bwMode="auto">
              <a:xfrm>
                <a:off x="4272" y="2832"/>
                <a:ext cx="68" cy="6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 sz="1350"/>
              </a:p>
            </p:txBody>
          </p:sp>
        </p:grpSp>
        <p:grpSp>
          <p:nvGrpSpPr>
            <p:cNvPr id="2079" name="Group 52"/>
            <p:cNvGrpSpPr>
              <a:grpSpLocks/>
            </p:cNvGrpSpPr>
            <p:nvPr/>
          </p:nvGrpSpPr>
          <p:grpSpPr bwMode="auto">
            <a:xfrm>
              <a:off x="9296400" y="3319463"/>
              <a:ext cx="1100138" cy="381000"/>
              <a:chOff x="4320" y="1968"/>
              <a:chExt cx="617" cy="224"/>
            </a:xfrm>
          </p:grpSpPr>
          <p:graphicFrame>
            <p:nvGraphicFramePr>
              <p:cNvPr id="2093" name="Object 53"/>
              <p:cNvGraphicFramePr>
                <a:graphicFrameLocks noChangeAspect="1"/>
              </p:cNvGraphicFramePr>
              <p:nvPr/>
            </p:nvGraphicFramePr>
            <p:xfrm>
              <a:off x="4376" y="1968"/>
              <a:ext cx="561" cy="2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6309" name="Equation" r:id="rId10" imgW="444114" imgH="177646" progId="Equation.DSMT4">
                      <p:embed/>
                    </p:oleObj>
                  </mc:Choice>
                  <mc:Fallback>
                    <p:oleObj name="Equation" r:id="rId10" imgW="444114" imgH="177646" progId="Equation.DSMT4">
                      <p:embed/>
                      <p:pic>
                        <p:nvPicPr>
                          <p:cNvPr id="2093" name="Object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76" y="1968"/>
                            <a:ext cx="561" cy="22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94" name="Oval 54"/>
              <p:cNvSpPr>
                <a:spLocks noChangeAspect="1" noChangeArrowheads="1"/>
              </p:cNvSpPr>
              <p:nvPr/>
            </p:nvSpPr>
            <p:spPr bwMode="auto">
              <a:xfrm>
                <a:off x="4320" y="2046"/>
                <a:ext cx="68" cy="6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 sz="1350"/>
              </a:p>
            </p:txBody>
          </p:sp>
        </p:grpSp>
        <p:pic>
          <p:nvPicPr>
            <p:cNvPr id="2080" name="Picture 5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7313" y="3167063"/>
              <a:ext cx="2874962" cy="2889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81" name="Picture 57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7313" y="3171825"/>
              <a:ext cx="2874962" cy="2889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082" name="Group 59"/>
            <p:cNvGrpSpPr>
              <a:grpSpLocks/>
            </p:cNvGrpSpPr>
            <p:nvPr/>
          </p:nvGrpSpPr>
          <p:grpSpPr bwMode="auto">
            <a:xfrm>
              <a:off x="9369442" y="3852901"/>
              <a:ext cx="920754" cy="488954"/>
              <a:chOff x="3118" y="2929"/>
              <a:chExt cx="580" cy="308"/>
            </a:xfrm>
          </p:grpSpPr>
          <p:sp>
            <p:nvSpPr>
              <p:cNvPr id="2091" name="Oval 47"/>
              <p:cNvSpPr>
                <a:spLocks noChangeAspect="1" noChangeArrowheads="1"/>
              </p:cNvSpPr>
              <p:nvPr/>
            </p:nvSpPr>
            <p:spPr bwMode="auto">
              <a:xfrm>
                <a:off x="3408" y="2929"/>
                <a:ext cx="77" cy="73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endParaRPr lang="zh-TW" altLang="en-US" sz="1350"/>
              </a:p>
            </p:txBody>
          </p:sp>
          <p:graphicFrame>
            <p:nvGraphicFramePr>
              <p:cNvPr id="2092" name="Object 48"/>
              <p:cNvGraphicFramePr>
                <a:graphicFrameLocks noChangeAspect="1"/>
              </p:cNvGraphicFramePr>
              <p:nvPr/>
            </p:nvGraphicFramePr>
            <p:xfrm>
              <a:off x="3118" y="2996"/>
              <a:ext cx="580" cy="2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6310" name="Equation" r:id="rId14" imgW="405872" imgH="177569" progId="Equation.DSMT4">
                      <p:embed/>
                    </p:oleObj>
                  </mc:Choice>
                  <mc:Fallback>
                    <p:oleObj name="Equation" r:id="rId14" imgW="405872" imgH="177569" progId="Equation.DSMT4">
                      <p:embed/>
                      <p:pic>
                        <p:nvPicPr>
                          <p:cNvPr id="2092" name="Object 4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18" y="2996"/>
                            <a:ext cx="580" cy="24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083" name="Group 86"/>
            <p:cNvGrpSpPr>
              <a:grpSpLocks/>
            </p:cNvGrpSpPr>
            <p:nvPr/>
          </p:nvGrpSpPr>
          <p:grpSpPr bwMode="auto">
            <a:xfrm>
              <a:off x="8410576" y="4549775"/>
              <a:ext cx="1552575" cy="1060450"/>
              <a:chOff x="6228" y="2866"/>
              <a:chExt cx="978" cy="668"/>
            </a:xfrm>
          </p:grpSpPr>
          <p:sp>
            <p:nvSpPr>
              <p:cNvPr id="2084" name="Oval 7"/>
              <p:cNvSpPr>
                <a:spLocks noChangeArrowheads="1"/>
              </p:cNvSpPr>
              <p:nvPr/>
            </p:nvSpPr>
            <p:spPr bwMode="auto">
              <a:xfrm>
                <a:off x="6228" y="2869"/>
                <a:ext cx="45" cy="4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kumimoji="1" lang="zh-TW" altLang="zh-TW" sz="1350">
                  <a:latin typeface="Tahoma" panose="020B0604030504040204" pitchFamily="34" charset="0"/>
                </a:endParaRPr>
              </a:p>
            </p:txBody>
          </p:sp>
          <p:sp>
            <p:nvSpPr>
              <p:cNvPr id="2085" name="Oval 8"/>
              <p:cNvSpPr>
                <a:spLocks noChangeArrowheads="1"/>
              </p:cNvSpPr>
              <p:nvPr/>
            </p:nvSpPr>
            <p:spPr bwMode="auto">
              <a:xfrm>
                <a:off x="7161" y="2866"/>
                <a:ext cx="45" cy="45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kumimoji="1" lang="zh-TW" altLang="zh-TW" sz="1350">
                  <a:latin typeface="Tahoma" panose="020B0604030504040204" pitchFamily="34" charset="0"/>
                </a:endParaRPr>
              </a:p>
            </p:txBody>
          </p:sp>
          <p:sp>
            <p:nvSpPr>
              <p:cNvPr id="2086" name="Line 9"/>
              <p:cNvSpPr>
                <a:spLocks noChangeShapeType="1"/>
              </p:cNvSpPr>
              <p:nvPr/>
            </p:nvSpPr>
            <p:spPr bwMode="auto">
              <a:xfrm>
                <a:off x="6252" y="2923"/>
                <a:ext cx="0" cy="5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 sz="1350"/>
              </a:p>
            </p:txBody>
          </p:sp>
          <p:sp>
            <p:nvSpPr>
              <p:cNvPr id="2087" name="Line 10"/>
              <p:cNvSpPr>
                <a:spLocks noChangeShapeType="1"/>
              </p:cNvSpPr>
              <p:nvPr/>
            </p:nvSpPr>
            <p:spPr bwMode="auto">
              <a:xfrm>
                <a:off x="7182" y="2911"/>
                <a:ext cx="0" cy="5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 sz="1350"/>
              </a:p>
            </p:txBody>
          </p:sp>
          <p:graphicFrame>
            <p:nvGraphicFramePr>
              <p:cNvPr id="2088" name="Object 11"/>
              <p:cNvGraphicFramePr>
                <a:graphicFrameLocks noChangeAspect="1"/>
              </p:cNvGraphicFramePr>
              <p:nvPr/>
            </p:nvGraphicFramePr>
            <p:xfrm>
              <a:off x="6576" y="3265"/>
              <a:ext cx="288" cy="2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6311" name="Equation" r:id="rId16" imgW="190335" imgH="177646" progId="Equation.DSMT4">
                      <p:embed/>
                    </p:oleObj>
                  </mc:Choice>
                  <mc:Fallback>
                    <p:oleObj name="Equation" r:id="rId16" imgW="190335" imgH="177646" progId="Equation.DSMT4">
                      <p:embed/>
                      <p:pic>
                        <p:nvPicPr>
                          <p:cNvPr id="2088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76" y="3265"/>
                            <a:ext cx="288" cy="2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89" name="Line 12"/>
              <p:cNvSpPr>
                <a:spLocks noChangeShapeType="1"/>
              </p:cNvSpPr>
              <p:nvPr/>
            </p:nvSpPr>
            <p:spPr bwMode="auto">
              <a:xfrm>
                <a:off x="6864" y="3409"/>
                <a:ext cx="31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 sz="1350"/>
              </a:p>
            </p:txBody>
          </p:sp>
          <p:sp>
            <p:nvSpPr>
              <p:cNvPr id="2090" name="Line 13"/>
              <p:cNvSpPr>
                <a:spLocks noChangeShapeType="1"/>
              </p:cNvSpPr>
              <p:nvPr/>
            </p:nvSpPr>
            <p:spPr bwMode="auto">
              <a:xfrm rot="10800000">
                <a:off x="6258" y="3409"/>
                <a:ext cx="31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 sz="1350"/>
              </a:p>
            </p:txBody>
          </p:sp>
        </p:grpSp>
      </p:grpSp>
      <p:sp>
        <p:nvSpPr>
          <p:cNvPr id="16" name="橢圓 15"/>
          <p:cNvSpPr/>
          <p:nvPr/>
        </p:nvSpPr>
        <p:spPr>
          <a:xfrm>
            <a:off x="2915816" y="1484784"/>
            <a:ext cx="1955006" cy="1203722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graphicFrame>
        <p:nvGraphicFramePr>
          <p:cNvPr id="2074" name="物件 145"/>
          <p:cNvGraphicFramePr>
            <a:graphicFrameLocks noChangeAspect="1"/>
          </p:cNvGraphicFramePr>
          <p:nvPr/>
        </p:nvGraphicFramePr>
        <p:xfrm>
          <a:off x="4452937" y="5713810"/>
          <a:ext cx="642938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12" name="Equation" r:id="rId18" imgW="571320" imgH="177480" progId="Equation.DSMT4">
                  <p:embed/>
                </p:oleObj>
              </mc:Choice>
              <mc:Fallback>
                <p:oleObj name="Equation" r:id="rId18" imgW="571320" imgH="177480" progId="Equation.DSMT4">
                  <p:embed/>
                  <p:pic>
                    <p:nvPicPr>
                      <p:cNvPr id="2074" name="物件 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2937" y="5713810"/>
                        <a:ext cx="642938" cy="20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5" name="物件 1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252219"/>
              </p:ext>
            </p:extLst>
          </p:nvPr>
        </p:nvGraphicFramePr>
        <p:xfrm>
          <a:off x="7077075" y="5128891"/>
          <a:ext cx="120015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13" name="Equation" r:id="rId20" imgW="1066680" imgH="203040" progId="Equation.DSMT4">
                  <p:embed/>
                </p:oleObj>
              </mc:Choice>
              <mc:Fallback>
                <p:oleObj name="Equation" r:id="rId20" imgW="1066680" imgH="203040" progId="Equation.DSMT4">
                  <p:embed/>
                  <p:pic>
                    <p:nvPicPr>
                      <p:cNvPr id="2075" name="物件 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7075" y="5128891"/>
                        <a:ext cx="120015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Picture 25" descr="Iso1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380434"/>
            <a:ext cx="2014538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6" descr="Iso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44" y="297530"/>
            <a:ext cx="2843212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67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10" y="4593750"/>
            <a:ext cx="3826669" cy="129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圖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2" y="4486593"/>
            <a:ext cx="1092994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向右箭號 22"/>
          <p:cNvSpPr/>
          <p:nvPr/>
        </p:nvSpPr>
        <p:spPr>
          <a:xfrm>
            <a:off x="2876551" y="2606279"/>
            <a:ext cx="3183731" cy="1343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pic>
        <p:nvPicPr>
          <p:cNvPr id="2053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2064544"/>
            <a:ext cx="1958579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632404" y="1016627"/>
            <a:ext cx="7505131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4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</a:t>
            </a:r>
            <a:r>
              <a:rPr lang="en-US" altLang="zh-TW" sz="4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apan</a:t>
            </a:r>
            <a:r>
              <a:rPr lang="zh-TW" altLang="en-US" sz="4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altLang="zh-TW" sz="4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altLang="zh-TW" sz="4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aiwan</a:t>
            </a:r>
            <a:r>
              <a:rPr lang="zh-TW" altLang="en-US" sz="4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altLang="zh-TW" sz="4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Interaction to </a:t>
            </a:r>
            <a:r>
              <a:rPr lang="en-US" altLang="zh-TW" sz="4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 T</a:t>
            </a:r>
            <a:endParaRPr lang="zh-TW" altLang="en-US" sz="4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055" name="Picture 2" descr="am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556" y="4620294"/>
            <a:ext cx="952500" cy="142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3" descr="aml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75" y="4613820"/>
            <a:ext cx="952500" cy="142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505613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4608388"/>
            <a:ext cx="945356" cy="140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圖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342" y="2326368"/>
            <a:ext cx="12858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79512" y="6021288"/>
            <a:ext cx="1236236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1996</a:t>
            </a:r>
            <a:endParaRPr lang="zh-TW" altLang="en-US" sz="40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536383" y="5702729"/>
            <a:ext cx="1043877" cy="6001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3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2013</a:t>
            </a:r>
            <a:endParaRPr lang="zh-TW" altLang="en-US" sz="33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719939" y="5699806"/>
            <a:ext cx="1043877" cy="6001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3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2013</a:t>
            </a:r>
            <a:endParaRPr lang="zh-TW" altLang="en-US" sz="40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937087" y="5674535"/>
            <a:ext cx="1043877" cy="6001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3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2015</a:t>
            </a:r>
            <a:endParaRPr lang="zh-TW" altLang="en-US" sz="33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63" name="圖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866" y="6246688"/>
            <a:ext cx="1146572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圖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7" y="6246688"/>
            <a:ext cx="111918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圖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454" y="6177632"/>
            <a:ext cx="116324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圖片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029" y="1976438"/>
            <a:ext cx="1200150" cy="155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7" name="文字方塊 23"/>
          <p:cNvSpPr txBox="1">
            <a:spLocks noChangeArrowheads="1"/>
          </p:cNvSpPr>
          <p:nvPr/>
        </p:nvSpPr>
        <p:spPr bwMode="auto">
          <a:xfrm>
            <a:off x="143973" y="2907507"/>
            <a:ext cx="138012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1350"/>
              <a:t>木村　正人</a:t>
            </a:r>
          </a:p>
          <a:p>
            <a:pPr algn="ctr" eaLnBrk="1" hangingPunct="1"/>
            <a:r>
              <a:rPr lang="en-US" altLang="zh-TW" sz="1350"/>
              <a:t>KIMURA, Masato</a:t>
            </a:r>
            <a:endParaRPr lang="zh-TW" altLang="en-US" sz="1350"/>
          </a:p>
        </p:txBody>
      </p:sp>
      <p:sp>
        <p:nvSpPr>
          <p:cNvPr id="2068" name="文字方塊 27"/>
          <p:cNvSpPr txBox="1">
            <a:spLocks noChangeArrowheads="1"/>
          </p:cNvSpPr>
          <p:nvPr/>
        </p:nvSpPr>
        <p:spPr bwMode="auto">
          <a:xfrm>
            <a:off x="4587950" y="1849042"/>
            <a:ext cx="10432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1350"/>
              <a:t>磯  祐介</a:t>
            </a:r>
            <a:r>
              <a:rPr lang="en-US" altLang="zh-TW" sz="1350"/>
              <a:t/>
            </a:r>
            <a:br>
              <a:rPr lang="en-US" altLang="zh-TW" sz="1350"/>
            </a:br>
            <a:r>
              <a:rPr lang="en-US" altLang="zh-TW" sz="1350"/>
              <a:t>Iso, Yuusuke</a:t>
            </a:r>
            <a:endParaRPr lang="zh-TW" altLang="en-US" sz="1350"/>
          </a:p>
        </p:txBody>
      </p:sp>
    </p:spTree>
    <p:extLst>
      <p:ext uri="{BB962C8B-B14F-4D97-AF65-F5344CB8AC3E}">
        <p14:creationId xmlns:p14="http://schemas.microsoft.com/office/powerpoint/2010/main" val="92246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kumimoji="0" lang="en-US" altLang="zh-TW" sz="1200"/>
              <a:t>P.</a:t>
            </a:r>
            <a:fld id="{D06B3A0A-136B-49CA-AFDE-44A38C15A3D9}" type="slidenum">
              <a:rPr kumimoji="0" lang="en-US" altLang="zh-TW" sz="1200"/>
              <a:pPr/>
              <a:t>17</a:t>
            </a:fld>
            <a:endParaRPr kumimoji="0" lang="en-US" altLang="zh-TW" sz="1200"/>
          </a:p>
        </p:txBody>
      </p:sp>
      <p:pic>
        <p:nvPicPr>
          <p:cNvPr id="62469" name="Picture 2" descr="圖片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539750"/>
            <a:ext cx="163671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Freeform 3"/>
          <p:cNvSpPr>
            <a:spLocks/>
          </p:cNvSpPr>
          <p:nvPr/>
        </p:nvSpPr>
        <p:spPr bwMode="auto">
          <a:xfrm>
            <a:off x="179388" y="476250"/>
            <a:ext cx="2520950" cy="2592388"/>
          </a:xfrm>
          <a:custGeom>
            <a:avLst/>
            <a:gdLst>
              <a:gd name="T0" fmla="*/ 650036 w 764"/>
              <a:gd name="T1" fmla="*/ 407069 h 726"/>
              <a:gd name="T2" fmla="*/ 1547547 w 764"/>
              <a:gd name="T3" fmla="*/ 82128 h 726"/>
              <a:gd name="T4" fmla="*/ 2445058 w 764"/>
              <a:gd name="T5" fmla="*/ 892696 h 726"/>
              <a:gd name="T6" fmla="*/ 1996302 w 764"/>
              <a:gd name="T7" fmla="*/ 2188890 h 726"/>
              <a:gd name="T8" fmla="*/ 349765 w 764"/>
              <a:gd name="T9" fmla="*/ 2349575 h 726"/>
              <a:gd name="T10" fmla="*/ 49495 w 764"/>
              <a:gd name="T11" fmla="*/ 728440 h 726"/>
              <a:gd name="T12" fmla="*/ 650036 w 764"/>
              <a:gd name="T13" fmla="*/ 407069 h 7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64" h="726">
                <a:moveTo>
                  <a:pt x="197" y="114"/>
                </a:moveTo>
                <a:cubicBezTo>
                  <a:pt x="273" y="84"/>
                  <a:pt x="378" y="0"/>
                  <a:pt x="469" y="23"/>
                </a:cubicBezTo>
                <a:cubicBezTo>
                  <a:pt x="560" y="46"/>
                  <a:pt x="718" y="152"/>
                  <a:pt x="741" y="250"/>
                </a:cubicBezTo>
                <a:cubicBezTo>
                  <a:pt x="764" y="348"/>
                  <a:pt x="711" y="545"/>
                  <a:pt x="605" y="613"/>
                </a:cubicBezTo>
                <a:cubicBezTo>
                  <a:pt x="499" y="681"/>
                  <a:pt x="204" y="726"/>
                  <a:pt x="106" y="658"/>
                </a:cubicBezTo>
                <a:cubicBezTo>
                  <a:pt x="8" y="590"/>
                  <a:pt x="0" y="295"/>
                  <a:pt x="15" y="204"/>
                </a:cubicBezTo>
                <a:cubicBezTo>
                  <a:pt x="30" y="113"/>
                  <a:pt x="121" y="144"/>
                  <a:pt x="197" y="114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471" name="Oval 4"/>
          <p:cNvSpPr>
            <a:spLocks noChangeArrowheads="1"/>
          </p:cNvSpPr>
          <p:nvPr/>
        </p:nvSpPr>
        <p:spPr bwMode="auto">
          <a:xfrm>
            <a:off x="693738" y="936625"/>
            <a:ext cx="1411287" cy="13795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2472" name="Text Box 5"/>
          <p:cNvSpPr txBox="1">
            <a:spLocks noChangeArrowheads="1"/>
          </p:cNvSpPr>
          <p:nvPr/>
        </p:nvSpPr>
        <p:spPr bwMode="auto">
          <a:xfrm>
            <a:off x="971550" y="188913"/>
            <a:ext cx="1152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>
                <a:latin typeface="Arial" panose="020B0604020202020204" pitchFamily="34" charset="0"/>
              </a:rPr>
              <a:t>z-plane</a:t>
            </a:r>
          </a:p>
        </p:txBody>
      </p:sp>
      <p:sp>
        <p:nvSpPr>
          <p:cNvPr id="62473" name="Text Box 6"/>
          <p:cNvSpPr txBox="1">
            <a:spLocks noChangeArrowheads="1"/>
          </p:cNvSpPr>
          <p:nvPr/>
        </p:nvSpPr>
        <p:spPr bwMode="auto">
          <a:xfrm>
            <a:off x="7092950" y="188913"/>
            <a:ext cx="1079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>
                <a:latin typeface="Arial" panose="020B0604020202020204" pitchFamily="34" charset="0"/>
              </a:rPr>
              <a:t>w-plane</a:t>
            </a:r>
          </a:p>
        </p:txBody>
      </p:sp>
      <p:sp>
        <p:nvSpPr>
          <p:cNvPr id="62474" name="Line 7"/>
          <p:cNvSpPr>
            <a:spLocks noChangeShapeType="1"/>
          </p:cNvSpPr>
          <p:nvPr/>
        </p:nvSpPr>
        <p:spPr bwMode="auto">
          <a:xfrm>
            <a:off x="323850" y="1628775"/>
            <a:ext cx="2193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475" name="Line 8"/>
          <p:cNvSpPr>
            <a:spLocks noChangeShapeType="1"/>
          </p:cNvSpPr>
          <p:nvPr/>
        </p:nvSpPr>
        <p:spPr bwMode="auto">
          <a:xfrm>
            <a:off x="1403350" y="692150"/>
            <a:ext cx="0" cy="2160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476" name="Line 9"/>
          <p:cNvSpPr>
            <a:spLocks noChangeShapeType="1"/>
          </p:cNvSpPr>
          <p:nvPr/>
        </p:nvSpPr>
        <p:spPr bwMode="auto">
          <a:xfrm flipV="1">
            <a:off x="1403350" y="1196975"/>
            <a:ext cx="5762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477" name="Text Box 10"/>
          <p:cNvSpPr txBox="1">
            <a:spLocks noChangeArrowheads="1"/>
          </p:cNvSpPr>
          <p:nvPr/>
        </p:nvSpPr>
        <p:spPr bwMode="auto">
          <a:xfrm>
            <a:off x="1417638" y="11176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80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62478" name="Freeform 11"/>
          <p:cNvSpPr>
            <a:spLocks/>
          </p:cNvSpPr>
          <p:nvPr/>
        </p:nvSpPr>
        <p:spPr bwMode="auto">
          <a:xfrm>
            <a:off x="7127875" y="620713"/>
            <a:ext cx="1908175" cy="1981200"/>
          </a:xfrm>
          <a:custGeom>
            <a:avLst/>
            <a:gdLst>
              <a:gd name="T0" fmla="*/ 492029 w 764"/>
              <a:gd name="T1" fmla="*/ 311098 h 726"/>
              <a:gd name="T2" fmla="*/ 1171380 w 764"/>
              <a:gd name="T3" fmla="*/ 62765 h 726"/>
              <a:gd name="T4" fmla="*/ 1850730 w 764"/>
              <a:gd name="T5" fmla="*/ 682231 h 726"/>
              <a:gd name="T6" fmla="*/ 1511055 w 764"/>
              <a:gd name="T7" fmla="*/ 1672831 h 726"/>
              <a:gd name="T8" fmla="*/ 264747 w 764"/>
              <a:gd name="T9" fmla="*/ 1795633 h 726"/>
              <a:gd name="T10" fmla="*/ 37464 w 764"/>
              <a:gd name="T11" fmla="*/ 556701 h 726"/>
              <a:gd name="T12" fmla="*/ 492029 w 764"/>
              <a:gd name="T13" fmla="*/ 311098 h 7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64" h="726">
                <a:moveTo>
                  <a:pt x="197" y="114"/>
                </a:moveTo>
                <a:cubicBezTo>
                  <a:pt x="273" y="84"/>
                  <a:pt x="378" y="0"/>
                  <a:pt x="469" y="23"/>
                </a:cubicBezTo>
                <a:cubicBezTo>
                  <a:pt x="560" y="46"/>
                  <a:pt x="718" y="152"/>
                  <a:pt x="741" y="250"/>
                </a:cubicBezTo>
                <a:cubicBezTo>
                  <a:pt x="764" y="348"/>
                  <a:pt x="711" y="545"/>
                  <a:pt x="605" y="613"/>
                </a:cubicBezTo>
                <a:cubicBezTo>
                  <a:pt x="499" y="681"/>
                  <a:pt x="204" y="726"/>
                  <a:pt x="106" y="658"/>
                </a:cubicBezTo>
                <a:cubicBezTo>
                  <a:pt x="8" y="590"/>
                  <a:pt x="0" y="295"/>
                  <a:pt x="15" y="204"/>
                </a:cubicBezTo>
                <a:cubicBezTo>
                  <a:pt x="30" y="113"/>
                  <a:pt x="121" y="144"/>
                  <a:pt x="197" y="114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62479" name="Object 12"/>
          <p:cNvGraphicFramePr>
            <a:graphicFrameLocks noChangeAspect="1"/>
          </p:cNvGraphicFramePr>
          <p:nvPr/>
        </p:nvGraphicFramePr>
        <p:xfrm>
          <a:off x="971550" y="1773238"/>
          <a:ext cx="3683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58" name="Equation" r:id="rId4" imgW="368140" imgH="253890" progId="Equation.DSMT4">
                  <p:embed/>
                </p:oleObj>
              </mc:Choice>
              <mc:Fallback>
                <p:oleObj name="Equation" r:id="rId4" imgW="368140" imgH="253890" progId="Equation.DSMT4">
                  <p:embed/>
                  <p:pic>
                    <p:nvPicPr>
                      <p:cNvPr id="6247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773238"/>
                        <a:ext cx="3683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80" name="Object 13"/>
          <p:cNvGraphicFramePr>
            <a:graphicFrameLocks noChangeAspect="1"/>
          </p:cNvGraphicFramePr>
          <p:nvPr/>
        </p:nvGraphicFramePr>
        <p:xfrm>
          <a:off x="1835150" y="2276475"/>
          <a:ext cx="3683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59" name="Equation" r:id="rId6" imgW="368140" imgH="253890" progId="Equation.DSMT4">
                  <p:embed/>
                </p:oleObj>
              </mc:Choice>
              <mc:Fallback>
                <p:oleObj name="Equation" r:id="rId6" imgW="368140" imgH="253890" progId="Equation.DSMT4">
                  <p:embed/>
                  <p:pic>
                    <p:nvPicPr>
                      <p:cNvPr id="6248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2276475"/>
                        <a:ext cx="3683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81" name="Object 14"/>
          <p:cNvGraphicFramePr>
            <a:graphicFrameLocks noChangeAspect="1"/>
          </p:cNvGraphicFramePr>
          <p:nvPr/>
        </p:nvGraphicFramePr>
        <p:xfrm>
          <a:off x="684213" y="2492375"/>
          <a:ext cx="3683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60" name="Equation" r:id="rId8" imgW="368140" imgH="253890" progId="Equation.DSMT4">
                  <p:embed/>
                </p:oleObj>
              </mc:Choice>
              <mc:Fallback>
                <p:oleObj name="Equation" r:id="rId8" imgW="368140" imgH="253890" progId="Equation.DSMT4">
                  <p:embed/>
                  <p:pic>
                    <p:nvPicPr>
                      <p:cNvPr id="62481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2492375"/>
                        <a:ext cx="3683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82" name="Line 15"/>
          <p:cNvSpPr>
            <a:spLocks noChangeShapeType="1"/>
          </p:cNvSpPr>
          <p:nvPr/>
        </p:nvSpPr>
        <p:spPr bwMode="auto">
          <a:xfrm>
            <a:off x="2032000" y="1935163"/>
            <a:ext cx="0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483" name="Rectangle 16"/>
          <p:cNvSpPr>
            <a:spLocks noChangeArrowheads="1"/>
          </p:cNvSpPr>
          <p:nvPr/>
        </p:nvSpPr>
        <p:spPr bwMode="auto">
          <a:xfrm>
            <a:off x="0" y="2643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62484" name="Picture 17" descr="3-D plot(degenerate scale)-Half-dis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620713"/>
            <a:ext cx="16573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85" name="Oval 18"/>
          <p:cNvSpPr>
            <a:spLocks noChangeArrowheads="1"/>
          </p:cNvSpPr>
          <p:nvPr/>
        </p:nvSpPr>
        <p:spPr bwMode="auto">
          <a:xfrm>
            <a:off x="7524750" y="1125538"/>
            <a:ext cx="1079500" cy="1008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2486" name="Rectangle 19"/>
          <p:cNvSpPr>
            <a:spLocks noChangeArrowheads="1"/>
          </p:cNvSpPr>
          <p:nvPr/>
        </p:nvSpPr>
        <p:spPr bwMode="auto">
          <a:xfrm>
            <a:off x="7308850" y="1628775"/>
            <a:ext cx="1366838" cy="5762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2487" name="Line 20"/>
          <p:cNvSpPr>
            <a:spLocks noChangeShapeType="1"/>
          </p:cNvSpPr>
          <p:nvPr/>
        </p:nvSpPr>
        <p:spPr bwMode="auto">
          <a:xfrm>
            <a:off x="7524750" y="1628775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62488" name="Object 21"/>
          <p:cNvGraphicFramePr>
            <a:graphicFrameLocks noChangeAspect="1"/>
          </p:cNvGraphicFramePr>
          <p:nvPr/>
        </p:nvGraphicFramePr>
        <p:xfrm>
          <a:off x="3121025" y="220663"/>
          <a:ext cx="6096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61" name="Equation" r:id="rId11" imgW="609336" imgH="203112" progId="Equation.DSMT4">
                  <p:embed/>
                </p:oleObj>
              </mc:Choice>
              <mc:Fallback>
                <p:oleObj name="Equation" r:id="rId11" imgW="609336" imgH="203112" progId="Equation.DSMT4">
                  <p:embed/>
                  <p:pic>
                    <p:nvPicPr>
                      <p:cNvPr id="62488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1025" y="220663"/>
                        <a:ext cx="6096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89" name="Object 22"/>
          <p:cNvGraphicFramePr>
            <a:graphicFrameLocks noChangeAspect="1"/>
          </p:cNvGraphicFramePr>
          <p:nvPr/>
        </p:nvGraphicFramePr>
        <p:xfrm>
          <a:off x="5686425" y="188913"/>
          <a:ext cx="9525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62" name="Equation" r:id="rId13" imgW="952087" imgH="228501" progId="Equation.DSMT4">
                  <p:embed/>
                </p:oleObj>
              </mc:Choice>
              <mc:Fallback>
                <p:oleObj name="Equation" r:id="rId13" imgW="952087" imgH="228501" progId="Equation.DSMT4">
                  <p:embed/>
                  <p:pic>
                    <p:nvPicPr>
                      <p:cNvPr id="62489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6425" y="188913"/>
                        <a:ext cx="9525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90" name="Object 23"/>
          <p:cNvGraphicFramePr>
            <a:graphicFrameLocks noChangeAspect="1"/>
          </p:cNvGraphicFramePr>
          <p:nvPr/>
        </p:nvGraphicFramePr>
        <p:xfrm>
          <a:off x="2570163" y="2133600"/>
          <a:ext cx="727075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63" name="Equation" r:id="rId15" imgW="596900" imgH="190500" progId="Equation.DSMT4">
                  <p:embed/>
                </p:oleObj>
              </mc:Choice>
              <mc:Fallback>
                <p:oleObj name="Equation" r:id="rId15" imgW="596900" imgH="190500" progId="Equation.DSMT4">
                  <p:embed/>
                  <p:pic>
                    <p:nvPicPr>
                      <p:cNvPr id="6249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2133600"/>
                        <a:ext cx="727075" cy="231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91" name="Object 24"/>
          <p:cNvGraphicFramePr>
            <a:graphicFrameLocks noChangeAspect="1"/>
          </p:cNvGraphicFramePr>
          <p:nvPr/>
        </p:nvGraphicFramePr>
        <p:xfrm>
          <a:off x="5076825" y="2092325"/>
          <a:ext cx="1355725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64" name="Equation" r:id="rId17" imgW="1066337" imgH="203112" progId="Equation.DSMT4">
                  <p:embed/>
                </p:oleObj>
              </mc:Choice>
              <mc:Fallback>
                <p:oleObj name="Equation" r:id="rId17" imgW="1066337" imgH="203112" progId="Equation.DSMT4">
                  <p:embed/>
                  <p:pic>
                    <p:nvPicPr>
                      <p:cNvPr id="62491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2092325"/>
                        <a:ext cx="1355725" cy="25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92" name="Line 25"/>
          <p:cNvSpPr>
            <a:spLocks noChangeShapeType="1"/>
          </p:cNvSpPr>
          <p:nvPr/>
        </p:nvSpPr>
        <p:spPr bwMode="auto">
          <a:xfrm>
            <a:off x="3540125" y="2228850"/>
            <a:ext cx="1392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493" name="Text Box 26"/>
          <p:cNvSpPr txBox="1">
            <a:spLocks noChangeArrowheads="1"/>
          </p:cNvSpPr>
          <p:nvPr/>
        </p:nvSpPr>
        <p:spPr bwMode="auto">
          <a:xfrm>
            <a:off x="3200400" y="1628775"/>
            <a:ext cx="3425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>
                <a:latin typeface="Arial" panose="020B0604020202020204" pitchFamily="34" charset="0"/>
              </a:rPr>
              <a:t>Riemann Conformal mapping</a:t>
            </a:r>
          </a:p>
        </p:txBody>
      </p:sp>
      <p:sp>
        <p:nvSpPr>
          <p:cNvPr id="62494" name="Rectangle 27"/>
          <p:cNvSpPr>
            <a:spLocks noChangeArrowheads="1"/>
          </p:cNvSpPr>
          <p:nvPr/>
        </p:nvSpPr>
        <p:spPr bwMode="auto">
          <a:xfrm>
            <a:off x="6356350" y="2636838"/>
            <a:ext cx="177800" cy="24923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2495" name="Line 28"/>
          <p:cNvSpPr>
            <a:spLocks noChangeShapeType="1"/>
          </p:cNvSpPr>
          <p:nvPr/>
        </p:nvSpPr>
        <p:spPr bwMode="auto">
          <a:xfrm>
            <a:off x="6446838" y="2881313"/>
            <a:ext cx="0" cy="5048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496" name="Text Box 29"/>
          <p:cNvSpPr txBox="1">
            <a:spLocks noChangeArrowheads="1"/>
          </p:cNvSpPr>
          <p:nvPr/>
        </p:nvSpPr>
        <p:spPr bwMode="auto">
          <a:xfrm>
            <a:off x="5772150" y="3962400"/>
            <a:ext cx="33131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>
                <a:latin typeface="Arial" panose="020B0604020202020204" pitchFamily="34" charset="0"/>
              </a:rPr>
              <a:t>Riemann conformal mapping</a:t>
            </a:r>
          </a:p>
        </p:txBody>
      </p:sp>
      <p:sp>
        <p:nvSpPr>
          <p:cNvPr id="62497" name="Text Box 30"/>
          <p:cNvSpPr txBox="1">
            <a:spLocks noChangeArrowheads="1"/>
          </p:cNvSpPr>
          <p:nvPr/>
        </p:nvSpPr>
        <p:spPr bwMode="auto">
          <a:xfrm>
            <a:off x="942975" y="4845050"/>
            <a:ext cx="1079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>
                <a:latin typeface="Arial" panose="020B0604020202020204" pitchFamily="34" charset="0"/>
              </a:rPr>
              <a:t>Mapping</a:t>
            </a:r>
          </a:p>
        </p:txBody>
      </p:sp>
      <p:sp>
        <p:nvSpPr>
          <p:cNvPr id="62498" name="Line 31"/>
          <p:cNvSpPr>
            <a:spLocks noChangeShapeType="1"/>
          </p:cNvSpPr>
          <p:nvPr/>
        </p:nvSpPr>
        <p:spPr bwMode="auto">
          <a:xfrm>
            <a:off x="2022475" y="5060950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499" name="Line 32"/>
          <p:cNvSpPr>
            <a:spLocks noChangeShapeType="1"/>
          </p:cNvSpPr>
          <p:nvPr/>
        </p:nvSpPr>
        <p:spPr bwMode="auto">
          <a:xfrm>
            <a:off x="2309813" y="4584700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500" name="Line 33"/>
          <p:cNvSpPr>
            <a:spLocks noChangeShapeType="1"/>
          </p:cNvSpPr>
          <p:nvPr/>
        </p:nvSpPr>
        <p:spPr bwMode="auto">
          <a:xfrm>
            <a:off x="2309813" y="4576763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501" name="Line 34"/>
          <p:cNvSpPr>
            <a:spLocks noChangeShapeType="1"/>
          </p:cNvSpPr>
          <p:nvPr/>
        </p:nvSpPr>
        <p:spPr bwMode="auto">
          <a:xfrm>
            <a:off x="2309813" y="5521325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502" name="Text Box 35"/>
          <p:cNvSpPr txBox="1">
            <a:spLocks noChangeArrowheads="1"/>
          </p:cNvSpPr>
          <p:nvPr/>
        </p:nvSpPr>
        <p:spPr bwMode="auto">
          <a:xfrm>
            <a:off x="2699792" y="4365625"/>
            <a:ext cx="12334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 smtClean="0">
                <a:latin typeface="Arial" panose="020B0604020202020204" pitchFamily="34" charset="0"/>
              </a:rPr>
              <a:t>Geometry</a:t>
            </a:r>
            <a:endParaRPr lang="zh-TW" altLang="en-US" sz="1800" dirty="0">
              <a:latin typeface="Arial" panose="020B0604020202020204" pitchFamily="34" charset="0"/>
            </a:endParaRPr>
          </a:p>
        </p:txBody>
      </p:sp>
      <p:sp>
        <p:nvSpPr>
          <p:cNvPr id="62503" name="Text Box 36"/>
          <p:cNvSpPr txBox="1">
            <a:spLocks noChangeArrowheads="1"/>
          </p:cNvSpPr>
          <p:nvPr/>
        </p:nvSpPr>
        <p:spPr bwMode="auto">
          <a:xfrm>
            <a:off x="2816225" y="5314950"/>
            <a:ext cx="10080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 smtClean="0">
                <a:latin typeface="Arial" panose="020B0604020202020204" pitchFamily="34" charset="0"/>
              </a:rPr>
              <a:t>Field</a:t>
            </a:r>
            <a:endParaRPr lang="zh-TW" altLang="en-US" sz="1800" dirty="0">
              <a:latin typeface="Arial" panose="020B0604020202020204" pitchFamily="34" charset="0"/>
            </a:endParaRPr>
          </a:p>
        </p:txBody>
      </p:sp>
      <p:graphicFrame>
        <p:nvGraphicFramePr>
          <p:cNvPr id="62504" name="Object 37"/>
          <p:cNvGraphicFramePr>
            <a:graphicFrameLocks noChangeAspect="1"/>
          </p:cNvGraphicFramePr>
          <p:nvPr/>
        </p:nvGraphicFramePr>
        <p:xfrm>
          <a:off x="4581525" y="4427538"/>
          <a:ext cx="1217613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65" name="Equation" r:id="rId19" imgW="876300" imgH="203200" progId="Equation.DSMT4">
                  <p:embed/>
                </p:oleObj>
              </mc:Choice>
              <mc:Fallback>
                <p:oleObj name="Equation" r:id="rId19" imgW="876300" imgH="203200" progId="Equation.DSMT4">
                  <p:embed/>
                  <p:pic>
                    <p:nvPicPr>
                      <p:cNvPr id="62504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1525" y="4427538"/>
                        <a:ext cx="1217613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505" name="Line 38"/>
          <p:cNvSpPr>
            <a:spLocks noChangeShapeType="1"/>
          </p:cNvSpPr>
          <p:nvPr/>
        </p:nvSpPr>
        <p:spPr bwMode="auto">
          <a:xfrm>
            <a:off x="3841750" y="458152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62506" name="Object 39"/>
          <p:cNvGraphicFramePr>
            <a:graphicFrameLocks noChangeAspect="1"/>
          </p:cNvGraphicFramePr>
          <p:nvPr/>
        </p:nvGraphicFramePr>
        <p:xfrm>
          <a:off x="4462463" y="5753100"/>
          <a:ext cx="394652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66" name="Equation" r:id="rId21" imgW="2705100" imgH="254000" progId="Equation.DSMT4">
                  <p:embed/>
                </p:oleObj>
              </mc:Choice>
              <mc:Fallback>
                <p:oleObj name="Equation" r:id="rId21" imgW="2705100" imgH="254000" progId="Equation.DSMT4">
                  <p:embed/>
                  <p:pic>
                    <p:nvPicPr>
                      <p:cNvPr id="62506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2463" y="5753100"/>
                        <a:ext cx="3946525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507" name="Object 40"/>
          <p:cNvGraphicFramePr>
            <a:graphicFrameLocks noChangeAspect="1"/>
          </p:cNvGraphicFramePr>
          <p:nvPr/>
        </p:nvGraphicFramePr>
        <p:xfrm>
          <a:off x="4581525" y="5056188"/>
          <a:ext cx="197485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67" name="Equation" r:id="rId23" imgW="1409088" imgH="253890" progId="Equation.DSMT4">
                  <p:embed/>
                </p:oleObj>
              </mc:Choice>
              <mc:Fallback>
                <p:oleObj name="Equation" r:id="rId23" imgW="1409088" imgH="253890" progId="Equation.DSMT4">
                  <p:embed/>
                  <p:pic>
                    <p:nvPicPr>
                      <p:cNvPr id="62507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1525" y="5056188"/>
                        <a:ext cx="197485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508" name="Object 41"/>
          <p:cNvGraphicFramePr>
            <a:graphicFrameLocks noChangeAspect="1"/>
          </p:cNvGraphicFramePr>
          <p:nvPr/>
        </p:nvGraphicFramePr>
        <p:xfrm>
          <a:off x="5770563" y="2501900"/>
          <a:ext cx="2735262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68" name="Equation" r:id="rId25" imgW="2057400" imgH="393700" progId="Equation.DSMT4">
                  <p:embed/>
                </p:oleObj>
              </mc:Choice>
              <mc:Fallback>
                <p:oleObj name="Equation" r:id="rId25" imgW="2057400" imgH="393700" progId="Equation.DSMT4">
                  <p:embed/>
                  <p:pic>
                    <p:nvPicPr>
                      <p:cNvPr id="62508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0563" y="2501900"/>
                        <a:ext cx="2735262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509" name="Line 42"/>
          <p:cNvSpPr>
            <a:spLocks noChangeShapeType="1"/>
          </p:cNvSpPr>
          <p:nvPr/>
        </p:nvSpPr>
        <p:spPr bwMode="auto">
          <a:xfrm>
            <a:off x="4208463" y="5229225"/>
            <a:ext cx="3175" cy="720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510" name="Line 43"/>
          <p:cNvSpPr>
            <a:spLocks noChangeShapeType="1"/>
          </p:cNvSpPr>
          <p:nvPr/>
        </p:nvSpPr>
        <p:spPr bwMode="auto">
          <a:xfrm>
            <a:off x="3822700" y="5507038"/>
            <a:ext cx="3889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511" name="Line 44"/>
          <p:cNvSpPr>
            <a:spLocks noChangeShapeType="1"/>
          </p:cNvSpPr>
          <p:nvPr/>
        </p:nvSpPr>
        <p:spPr bwMode="auto">
          <a:xfrm>
            <a:off x="4211638" y="52292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512" name="Line 45"/>
          <p:cNvSpPr>
            <a:spLocks noChangeShapeType="1"/>
          </p:cNvSpPr>
          <p:nvPr/>
        </p:nvSpPr>
        <p:spPr bwMode="auto">
          <a:xfrm>
            <a:off x="4211638" y="5949950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513" name="Text Box 46"/>
          <p:cNvSpPr txBox="1">
            <a:spLocks noChangeArrowheads="1"/>
          </p:cNvSpPr>
          <p:nvPr/>
        </p:nvSpPr>
        <p:spPr bwMode="auto">
          <a:xfrm>
            <a:off x="5638800" y="3276600"/>
            <a:ext cx="464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>
                <a:latin typeface="Arial" panose="020B0604020202020204" pitchFamily="34" charset="0"/>
              </a:rPr>
              <a:t>Log capacity=1 (degenerate scale)</a:t>
            </a:r>
          </a:p>
        </p:txBody>
      </p:sp>
      <p:sp>
        <p:nvSpPr>
          <p:cNvPr id="62514" name="Rectangle 47"/>
          <p:cNvSpPr>
            <a:spLocks noChangeArrowheads="1"/>
          </p:cNvSpPr>
          <p:nvPr/>
        </p:nvSpPr>
        <p:spPr bwMode="auto">
          <a:xfrm>
            <a:off x="5770563" y="2593975"/>
            <a:ext cx="431800" cy="3587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2515" name="Line 48"/>
          <p:cNvSpPr>
            <a:spLocks noChangeShapeType="1"/>
          </p:cNvSpPr>
          <p:nvPr/>
        </p:nvSpPr>
        <p:spPr bwMode="auto">
          <a:xfrm>
            <a:off x="5419725" y="4187825"/>
            <a:ext cx="28733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516" name="Line 49"/>
          <p:cNvSpPr>
            <a:spLocks noChangeShapeType="1"/>
          </p:cNvSpPr>
          <p:nvPr/>
        </p:nvSpPr>
        <p:spPr bwMode="auto">
          <a:xfrm>
            <a:off x="5410200" y="2809875"/>
            <a:ext cx="360363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62517" name="Object 50"/>
          <p:cNvGraphicFramePr>
            <a:graphicFrameLocks noChangeAspect="1"/>
          </p:cNvGraphicFramePr>
          <p:nvPr/>
        </p:nvGraphicFramePr>
        <p:xfrm>
          <a:off x="2555875" y="2708275"/>
          <a:ext cx="865188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69" name="Equation" r:id="rId27" imgW="698500" imgH="228600" progId="Equation.DSMT4">
                  <p:embed/>
                </p:oleObj>
              </mc:Choice>
              <mc:Fallback>
                <p:oleObj name="Equation" r:id="rId27" imgW="698500" imgH="228600" progId="Equation.DSMT4">
                  <p:embed/>
                  <p:pic>
                    <p:nvPicPr>
                      <p:cNvPr id="62517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2708275"/>
                        <a:ext cx="865188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518" name="Line 51"/>
          <p:cNvSpPr>
            <a:spLocks noChangeShapeType="1"/>
          </p:cNvSpPr>
          <p:nvPr/>
        </p:nvSpPr>
        <p:spPr bwMode="auto">
          <a:xfrm flipH="1">
            <a:off x="3549650" y="2852738"/>
            <a:ext cx="1392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62519" name="Object 52"/>
          <p:cNvGraphicFramePr>
            <a:graphicFrameLocks noChangeAspect="1"/>
          </p:cNvGraphicFramePr>
          <p:nvPr/>
        </p:nvGraphicFramePr>
        <p:xfrm>
          <a:off x="5076825" y="2752725"/>
          <a:ext cx="215900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70" name="Equation" r:id="rId29" imgW="152334" imgH="139639" progId="Equation.DSMT4">
                  <p:embed/>
                </p:oleObj>
              </mc:Choice>
              <mc:Fallback>
                <p:oleObj name="Equation" r:id="rId29" imgW="152334" imgH="139639" progId="Equation.DSMT4">
                  <p:embed/>
                  <p:pic>
                    <p:nvPicPr>
                      <p:cNvPr id="62519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2752725"/>
                        <a:ext cx="215900" cy="20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520" name="Line 53"/>
          <p:cNvSpPr>
            <a:spLocks noChangeShapeType="1"/>
          </p:cNvSpPr>
          <p:nvPr/>
        </p:nvSpPr>
        <p:spPr bwMode="auto">
          <a:xfrm flipV="1">
            <a:off x="5410200" y="2819400"/>
            <a:ext cx="0" cy="13684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640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kumimoji="0" lang="en-US" altLang="zh-TW" sz="1200"/>
              <a:t>P.</a:t>
            </a:r>
            <a:fld id="{340BD03B-C20A-4720-9B28-E5A140375283}" type="slidenum">
              <a:rPr kumimoji="0" lang="en-US" altLang="zh-TW" sz="1200"/>
              <a:pPr/>
              <a:t>18</a:t>
            </a:fld>
            <a:endParaRPr kumimoji="0" lang="en-US" altLang="zh-TW" sz="1200"/>
          </a:p>
        </p:txBody>
      </p:sp>
      <p:grpSp>
        <p:nvGrpSpPr>
          <p:cNvPr id="112645" name="Group 2"/>
          <p:cNvGrpSpPr>
            <a:grpSpLocks/>
          </p:cNvGrpSpPr>
          <p:nvPr/>
        </p:nvGrpSpPr>
        <p:grpSpPr bwMode="auto">
          <a:xfrm>
            <a:off x="7780338" y="730250"/>
            <a:ext cx="644525" cy="676275"/>
            <a:chOff x="4901" y="460"/>
            <a:chExt cx="406" cy="426"/>
          </a:xfrm>
        </p:grpSpPr>
        <p:grpSp>
          <p:nvGrpSpPr>
            <p:cNvPr id="112729" name="Group 3"/>
            <p:cNvGrpSpPr>
              <a:grpSpLocks/>
            </p:cNvGrpSpPr>
            <p:nvPr/>
          </p:nvGrpSpPr>
          <p:grpSpPr bwMode="auto">
            <a:xfrm>
              <a:off x="4901" y="460"/>
              <a:ext cx="397" cy="426"/>
              <a:chOff x="3208" y="3888"/>
              <a:chExt cx="397" cy="426"/>
            </a:xfrm>
          </p:grpSpPr>
          <p:sp>
            <p:nvSpPr>
              <p:cNvPr id="112734" name="Oval 4"/>
              <p:cNvSpPr>
                <a:spLocks noChangeArrowheads="1"/>
              </p:cNvSpPr>
              <p:nvPr/>
            </p:nvSpPr>
            <p:spPr bwMode="auto">
              <a:xfrm>
                <a:off x="3216" y="3888"/>
                <a:ext cx="385" cy="3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lang="zh-TW" altLang="en-US"/>
              </a:p>
            </p:txBody>
          </p:sp>
          <p:sp>
            <p:nvSpPr>
              <p:cNvPr id="112735" name="Rectangle 5"/>
              <p:cNvSpPr>
                <a:spLocks noChangeArrowheads="1"/>
              </p:cNvSpPr>
              <p:nvPr/>
            </p:nvSpPr>
            <p:spPr bwMode="auto">
              <a:xfrm>
                <a:off x="3208" y="4087"/>
                <a:ext cx="397" cy="22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lang="zh-TW" altLang="en-US"/>
              </a:p>
            </p:txBody>
          </p:sp>
          <p:sp>
            <p:nvSpPr>
              <p:cNvPr id="112736" name="Line 6"/>
              <p:cNvSpPr>
                <a:spLocks noChangeShapeType="1"/>
              </p:cNvSpPr>
              <p:nvPr/>
            </p:nvSpPr>
            <p:spPr bwMode="auto">
              <a:xfrm>
                <a:off x="3215" y="4086"/>
                <a:ext cx="38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12730" name="Line 7"/>
            <p:cNvSpPr>
              <a:spLocks noChangeShapeType="1"/>
            </p:cNvSpPr>
            <p:nvPr/>
          </p:nvSpPr>
          <p:spPr bwMode="auto">
            <a:xfrm>
              <a:off x="5102" y="669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2731" name="Line 8"/>
            <p:cNvSpPr>
              <a:spLocks noChangeShapeType="1"/>
            </p:cNvSpPr>
            <p:nvPr/>
          </p:nvSpPr>
          <p:spPr bwMode="auto">
            <a:xfrm>
              <a:off x="5294" y="668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2732" name="Line 9"/>
            <p:cNvSpPr>
              <a:spLocks noChangeShapeType="1"/>
            </p:cNvSpPr>
            <p:nvPr/>
          </p:nvSpPr>
          <p:spPr bwMode="auto">
            <a:xfrm>
              <a:off x="5102" y="73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2733" name="Text Box 10"/>
            <p:cNvSpPr txBox="1">
              <a:spLocks noChangeArrowheads="1"/>
            </p:cNvSpPr>
            <p:nvPr/>
          </p:nvSpPr>
          <p:spPr bwMode="auto">
            <a:xfrm>
              <a:off x="5115" y="606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1200" i="1"/>
                <a:t>a</a:t>
              </a:r>
            </a:p>
          </p:txBody>
        </p:sp>
      </p:grpSp>
      <p:pic>
        <p:nvPicPr>
          <p:cNvPr id="112646" name="Picture 11" descr="圖片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4391025"/>
            <a:ext cx="144303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2" descr="圖片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3744913"/>
            <a:ext cx="11557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8" name="Rectangle 13"/>
          <p:cNvSpPr>
            <a:spLocks noGrp="1" noChangeArrowheads="1"/>
          </p:cNvSpPr>
          <p:nvPr>
            <p:ph type="title"/>
          </p:nvPr>
        </p:nvSpPr>
        <p:spPr>
          <a:xfrm>
            <a:off x="457200" y="-220663"/>
            <a:ext cx="8229600" cy="838201"/>
          </a:xfrm>
        </p:spPr>
        <p:txBody>
          <a:bodyPr/>
          <a:lstStyle/>
          <a:p>
            <a:pPr eaLnBrk="1" hangingPunct="1"/>
            <a:r>
              <a:rPr lang="en-US" altLang="zh-TW" sz="3800" smtClean="0">
                <a:latin typeface="Times New Roman" panose="02020603050405020304" pitchFamily="18" charset="0"/>
                <a:ea typeface="標楷體" panose="03000509000000000000" pitchFamily="65" charset="-120"/>
              </a:rPr>
              <a:t>Degenerate scale by NTOU/MSV</a:t>
            </a:r>
          </a:p>
        </p:txBody>
      </p:sp>
      <p:graphicFrame>
        <p:nvGraphicFramePr>
          <p:cNvPr id="549902" name="Group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012112"/>
              </p:ext>
            </p:extLst>
          </p:nvPr>
        </p:nvGraphicFramePr>
        <p:xfrm>
          <a:off x="152400" y="515938"/>
          <a:ext cx="8839200" cy="6153422"/>
        </p:xfrm>
        <a:graphic>
          <a:graphicData uri="http://schemas.openxmlformats.org/drawingml/2006/table">
            <a:tbl>
              <a:tblPr/>
              <a:tblGrid>
                <a:gridCol w="1768475">
                  <a:extLst>
                    <a:ext uri="{9D8B030D-6E8A-4147-A177-3AD203B41FA5}">
                      <a16:colId xmlns:a16="http://schemas.microsoft.com/office/drawing/2014/main" val="2592018620"/>
                    </a:ext>
                  </a:extLst>
                </a:gridCol>
                <a:gridCol w="1766888">
                  <a:extLst>
                    <a:ext uri="{9D8B030D-6E8A-4147-A177-3AD203B41FA5}">
                      <a16:colId xmlns:a16="http://schemas.microsoft.com/office/drawing/2014/main" val="2378872953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val="219931621"/>
                    </a:ext>
                  </a:extLst>
                </a:gridCol>
                <a:gridCol w="1766887">
                  <a:extLst>
                    <a:ext uri="{9D8B030D-6E8A-4147-A177-3AD203B41FA5}">
                      <a16:colId xmlns:a16="http://schemas.microsoft.com/office/drawing/2014/main" val="1534242092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val="1473908546"/>
                    </a:ext>
                  </a:extLst>
                </a:gridCol>
              </a:tblGrid>
              <a:tr h="76192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Domain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1195666"/>
                  </a:ext>
                </a:extLst>
              </a:tr>
              <a:tr h="7571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Log. capacity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kumimoji="1" lang="en-US" altLang="zh-TW" sz="17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C</a:t>
                      </a:r>
                      <a:r>
                        <a:rPr kumimoji="1" lang="en-US" alt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17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0589687"/>
                  </a:ext>
                </a:extLst>
              </a:tr>
              <a:tr h="7587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Degenerate scale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kumimoji="1" lang="en-US" altLang="zh-TW" sz="17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C</a:t>
                      </a:r>
                      <a:r>
                        <a:rPr kumimoji="1" lang="en-US" alt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=1)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a</a:t>
                      </a:r>
                      <a:r>
                        <a:rPr kumimoji="1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=1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a</a:t>
                      </a:r>
                      <a:r>
                        <a:rPr kumimoji="1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+</a:t>
                      </a:r>
                      <a:r>
                        <a:rPr kumimoji="1" lang="en-US" altLang="zh-TW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b</a:t>
                      </a:r>
                      <a:r>
                        <a:rPr kumimoji="1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=2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a</a:t>
                      </a:r>
                      <a:r>
                        <a:rPr kumimoji="1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=1.69443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a</a:t>
                      </a:r>
                      <a:r>
                        <a:rPr kumimoji="1" lang="en-US" altLang="zh-TW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=1.29904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1798816"/>
                  </a:ext>
                </a:extLst>
              </a:tr>
              <a:tr h="9984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Conformal mapping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2526257"/>
                  </a:ext>
                </a:extLst>
              </a:tr>
              <a:tr h="7571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Normal scale (null outside)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491797"/>
                  </a:ext>
                </a:extLst>
              </a:tr>
              <a:tr h="7587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Degenerate scale (null inside)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47500"/>
                  </a:ext>
                </a:extLst>
              </a:tr>
              <a:tr h="13612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References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EABE 2001,2002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IJNME 2002, 2005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CS 2003, CM 2006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MRC 2007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5331742"/>
                  </a:ext>
                </a:extLst>
              </a:tr>
            </a:tbl>
          </a:graphicData>
        </a:graphic>
      </p:graphicFrame>
      <p:graphicFrame>
        <p:nvGraphicFramePr>
          <p:cNvPr id="112699" name="Object 76"/>
          <p:cNvGraphicFramePr>
            <a:graphicFrameLocks noChangeAspect="1"/>
          </p:cNvGraphicFramePr>
          <p:nvPr/>
        </p:nvGraphicFramePr>
        <p:xfrm>
          <a:off x="7908925" y="1468438"/>
          <a:ext cx="4191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81" name="Equation" r:id="rId5" imgW="419100" imgH="419100" progId="Equation.DSMT4">
                  <p:embed/>
                </p:oleObj>
              </mc:Choice>
              <mc:Fallback>
                <p:oleObj name="Equation" r:id="rId5" imgW="419100" imgH="419100" progId="Equation.DSMT4">
                  <p:embed/>
                  <p:pic>
                    <p:nvPicPr>
                      <p:cNvPr id="112699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8925" y="1468438"/>
                        <a:ext cx="4191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0" name="Object 77"/>
          <p:cNvGraphicFramePr>
            <a:graphicFrameLocks noChangeAspect="1"/>
          </p:cNvGraphicFramePr>
          <p:nvPr/>
        </p:nvGraphicFramePr>
        <p:xfrm>
          <a:off x="2765425" y="1633538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82" name="Equation" r:id="rId7" imgW="126835" imgH="139518" progId="Equation.DSMT4">
                  <p:embed/>
                </p:oleObj>
              </mc:Choice>
              <mc:Fallback>
                <p:oleObj name="Equation" r:id="rId7" imgW="126835" imgH="139518" progId="Equation.DSMT4">
                  <p:embed/>
                  <p:pic>
                    <p:nvPicPr>
                      <p:cNvPr id="112700" name="Objec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5425" y="1633538"/>
                        <a:ext cx="127000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1" name="Object 78"/>
          <p:cNvGraphicFramePr>
            <a:graphicFrameLocks noChangeAspect="1"/>
          </p:cNvGraphicFramePr>
          <p:nvPr/>
        </p:nvGraphicFramePr>
        <p:xfrm>
          <a:off x="4362450" y="1479550"/>
          <a:ext cx="4699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83" name="Equation" r:id="rId9" imgW="469696" imgH="393529" progId="Equation.DSMT4">
                  <p:embed/>
                </p:oleObj>
              </mc:Choice>
              <mc:Fallback>
                <p:oleObj name="Equation" r:id="rId9" imgW="469696" imgH="393529" progId="Equation.DSMT4">
                  <p:embed/>
                  <p:pic>
                    <p:nvPicPr>
                      <p:cNvPr id="112701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2450" y="1479550"/>
                        <a:ext cx="4699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2" name="Object 79"/>
          <p:cNvGraphicFramePr>
            <a:graphicFrameLocks noChangeAspect="1"/>
          </p:cNvGraphicFramePr>
          <p:nvPr/>
        </p:nvGraphicFramePr>
        <p:xfrm>
          <a:off x="5486400" y="1450975"/>
          <a:ext cx="17399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84" name="Equation" r:id="rId11" imgW="1739900" imgH="431800" progId="Equation.DSMT4">
                  <p:embed/>
                </p:oleObj>
              </mc:Choice>
              <mc:Fallback>
                <p:oleObj name="Equation" r:id="rId11" imgW="1739900" imgH="431800" progId="Equation.DSMT4">
                  <p:embed/>
                  <p:pic>
                    <p:nvPicPr>
                      <p:cNvPr id="112702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450975"/>
                        <a:ext cx="17399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3" name="Object 80"/>
          <p:cNvGraphicFramePr>
            <a:graphicFrameLocks noGrp="1" noChangeAspect="1"/>
          </p:cNvGraphicFramePr>
          <p:nvPr>
            <p:ph idx="1"/>
          </p:nvPr>
        </p:nvGraphicFramePr>
        <p:xfrm>
          <a:off x="7308850" y="2801938"/>
          <a:ext cx="15748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85" name="Equation" r:id="rId13" imgW="1574800" imgH="990600" progId="Equation.DSMT4">
                  <p:embed/>
                </p:oleObj>
              </mc:Choice>
              <mc:Fallback>
                <p:oleObj name="Equation" r:id="rId13" imgW="1574800" imgH="990600" progId="Equation.DSMT4">
                  <p:embed/>
                  <p:pic>
                    <p:nvPicPr>
                      <p:cNvPr id="112703" name="Object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850" y="2801938"/>
                        <a:ext cx="15748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4" name="Object 81"/>
          <p:cNvGraphicFramePr>
            <a:graphicFrameLocks noChangeAspect="1"/>
          </p:cNvGraphicFramePr>
          <p:nvPr/>
        </p:nvGraphicFramePr>
        <p:xfrm>
          <a:off x="3924300" y="2943225"/>
          <a:ext cx="13335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86" name="Equation" r:id="rId15" imgW="1333500" imgH="419100" progId="Equation.DSMT4">
                  <p:embed/>
                </p:oleObj>
              </mc:Choice>
              <mc:Fallback>
                <p:oleObj name="Equation" r:id="rId15" imgW="1333500" imgH="419100" progId="Equation.DSMT4">
                  <p:embed/>
                  <p:pic>
                    <p:nvPicPr>
                      <p:cNvPr id="112704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2943225"/>
                        <a:ext cx="13335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5" name="Object 82"/>
          <p:cNvGraphicFramePr>
            <a:graphicFrameLocks noChangeAspect="1"/>
          </p:cNvGraphicFramePr>
          <p:nvPr/>
        </p:nvGraphicFramePr>
        <p:xfrm>
          <a:off x="4408488" y="3414713"/>
          <a:ext cx="7493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87" name="Equation" r:id="rId17" imgW="748975" imgH="241195" progId="Equation.DSMT4">
                  <p:embed/>
                </p:oleObj>
              </mc:Choice>
              <mc:Fallback>
                <p:oleObj name="Equation" r:id="rId17" imgW="748975" imgH="241195" progId="Equation.DSMT4">
                  <p:embed/>
                  <p:pic>
                    <p:nvPicPr>
                      <p:cNvPr id="112705" name="Object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8488" y="3414713"/>
                        <a:ext cx="7493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6" name="Object 83"/>
          <p:cNvGraphicFramePr>
            <a:graphicFrameLocks noChangeAspect="1"/>
          </p:cNvGraphicFramePr>
          <p:nvPr/>
        </p:nvGraphicFramePr>
        <p:xfrm>
          <a:off x="5427663" y="3025775"/>
          <a:ext cx="18669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88" name="Equation" r:id="rId19" imgW="1866900" imgH="520700" progId="Equation.DSMT4">
                  <p:embed/>
                </p:oleObj>
              </mc:Choice>
              <mc:Fallback>
                <p:oleObj name="Equation" r:id="rId19" imgW="1866900" imgH="520700" progId="Equation.DSMT4">
                  <p:embed/>
                  <p:pic>
                    <p:nvPicPr>
                      <p:cNvPr id="112706" name="Object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7663" y="3025775"/>
                        <a:ext cx="18669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7" name="Text Box 84"/>
          <p:cNvSpPr txBox="1">
            <a:spLocks noChangeArrowheads="1"/>
          </p:cNvSpPr>
          <p:nvPr/>
        </p:nvSpPr>
        <p:spPr bwMode="auto">
          <a:xfrm>
            <a:off x="3821113" y="3392488"/>
            <a:ext cx="685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200"/>
              <a:t>, where</a:t>
            </a:r>
          </a:p>
        </p:txBody>
      </p:sp>
      <p:pic>
        <p:nvPicPr>
          <p:cNvPr id="112708" name="Picture 85" descr="contour plot(normal scale)-Half-disc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803650"/>
            <a:ext cx="78105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9" name="Picture 86" descr="contour-normal(square)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3806825"/>
            <a:ext cx="763588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10" name="Group 87"/>
          <p:cNvGrpSpPr>
            <a:grpSpLocks/>
          </p:cNvGrpSpPr>
          <p:nvPr/>
        </p:nvGrpSpPr>
        <p:grpSpPr bwMode="auto">
          <a:xfrm>
            <a:off x="2522538" y="592138"/>
            <a:ext cx="611187" cy="611187"/>
            <a:chOff x="1589" y="373"/>
            <a:chExt cx="385" cy="385"/>
          </a:xfrm>
        </p:grpSpPr>
        <p:sp>
          <p:nvSpPr>
            <p:cNvPr id="112726" name="Oval 88"/>
            <p:cNvSpPr>
              <a:spLocks noChangeArrowheads="1"/>
            </p:cNvSpPr>
            <p:nvPr/>
          </p:nvSpPr>
          <p:spPr bwMode="auto">
            <a:xfrm>
              <a:off x="1589" y="373"/>
              <a:ext cx="385" cy="38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112727" name="Line 89"/>
            <p:cNvSpPr>
              <a:spLocks noChangeShapeType="1"/>
            </p:cNvSpPr>
            <p:nvPr/>
          </p:nvSpPr>
          <p:spPr bwMode="auto">
            <a:xfrm>
              <a:off x="1776" y="565"/>
              <a:ext cx="19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2728" name="Text Box 90"/>
            <p:cNvSpPr txBox="1">
              <a:spLocks noChangeArrowheads="1"/>
            </p:cNvSpPr>
            <p:nvPr/>
          </p:nvSpPr>
          <p:spPr bwMode="auto">
            <a:xfrm>
              <a:off x="1776" y="421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1200" i="1"/>
                <a:t>a</a:t>
              </a:r>
            </a:p>
          </p:txBody>
        </p:sp>
      </p:grpSp>
      <p:grpSp>
        <p:nvGrpSpPr>
          <p:cNvPr id="112711" name="Group 91"/>
          <p:cNvGrpSpPr>
            <a:grpSpLocks/>
          </p:cNvGrpSpPr>
          <p:nvPr/>
        </p:nvGrpSpPr>
        <p:grpSpPr bwMode="auto">
          <a:xfrm>
            <a:off x="4168775" y="635000"/>
            <a:ext cx="838200" cy="533400"/>
            <a:chOff x="2626" y="400"/>
            <a:chExt cx="528" cy="336"/>
          </a:xfrm>
        </p:grpSpPr>
        <p:sp>
          <p:nvSpPr>
            <p:cNvPr id="112721" name="Oval 92"/>
            <p:cNvSpPr>
              <a:spLocks noChangeArrowheads="1"/>
            </p:cNvSpPr>
            <p:nvPr/>
          </p:nvSpPr>
          <p:spPr bwMode="auto">
            <a:xfrm>
              <a:off x="2626" y="400"/>
              <a:ext cx="528" cy="3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112722" name="Line 93"/>
            <p:cNvSpPr>
              <a:spLocks noChangeShapeType="1"/>
            </p:cNvSpPr>
            <p:nvPr/>
          </p:nvSpPr>
          <p:spPr bwMode="auto">
            <a:xfrm flipV="1">
              <a:off x="2894" y="401"/>
              <a:ext cx="0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2723" name="Line 94"/>
            <p:cNvSpPr>
              <a:spLocks noChangeShapeType="1"/>
            </p:cNvSpPr>
            <p:nvPr/>
          </p:nvSpPr>
          <p:spPr bwMode="auto">
            <a:xfrm>
              <a:off x="2894" y="565"/>
              <a:ext cx="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2724" name="Text Box 95"/>
            <p:cNvSpPr txBox="1">
              <a:spLocks noChangeArrowheads="1"/>
            </p:cNvSpPr>
            <p:nvPr/>
          </p:nvSpPr>
          <p:spPr bwMode="auto">
            <a:xfrm>
              <a:off x="2750" y="414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1200" i="1"/>
                <a:t>b</a:t>
              </a:r>
            </a:p>
          </p:txBody>
        </p:sp>
        <p:sp>
          <p:nvSpPr>
            <p:cNvPr id="112725" name="Text Box 96"/>
            <p:cNvSpPr txBox="1">
              <a:spLocks noChangeArrowheads="1"/>
            </p:cNvSpPr>
            <p:nvPr/>
          </p:nvSpPr>
          <p:spPr bwMode="auto">
            <a:xfrm>
              <a:off x="2928" y="52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1200" i="1"/>
                <a:t>a</a:t>
              </a:r>
            </a:p>
          </p:txBody>
        </p:sp>
      </p:grpSp>
      <p:grpSp>
        <p:nvGrpSpPr>
          <p:cNvPr id="112712" name="Group 97"/>
          <p:cNvGrpSpPr>
            <a:grpSpLocks/>
          </p:cNvGrpSpPr>
          <p:nvPr/>
        </p:nvGrpSpPr>
        <p:grpSpPr bwMode="auto">
          <a:xfrm>
            <a:off x="6034088" y="579438"/>
            <a:ext cx="1152525" cy="752475"/>
            <a:chOff x="3801" y="365"/>
            <a:chExt cx="726" cy="474"/>
          </a:xfrm>
        </p:grpSpPr>
        <p:sp>
          <p:nvSpPr>
            <p:cNvPr id="112718" name="Rectangle 98"/>
            <p:cNvSpPr>
              <a:spLocks noChangeArrowheads="1"/>
            </p:cNvSpPr>
            <p:nvPr/>
          </p:nvSpPr>
          <p:spPr bwMode="auto">
            <a:xfrm>
              <a:off x="3801" y="365"/>
              <a:ext cx="363" cy="3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112719" name="Text Box 99"/>
            <p:cNvSpPr txBox="1">
              <a:spLocks noChangeArrowheads="1"/>
            </p:cNvSpPr>
            <p:nvPr/>
          </p:nvSpPr>
          <p:spPr bwMode="auto">
            <a:xfrm>
              <a:off x="4191" y="599"/>
              <a:ext cx="33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1200" dirty="0"/>
                <a:t>(n=4)</a:t>
              </a:r>
            </a:p>
          </p:txBody>
        </p:sp>
        <p:sp>
          <p:nvSpPr>
            <p:cNvPr id="112720" name="Text Box 100"/>
            <p:cNvSpPr txBox="1">
              <a:spLocks noChangeArrowheads="1"/>
            </p:cNvSpPr>
            <p:nvPr/>
          </p:nvSpPr>
          <p:spPr bwMode="auto">
            <a:xfrm>
              <a:off x="3909" y="666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1200" i="1"/>
                <a:t>a</a:t>
              </a:r>
            </a:p>
          </p:txBody>
        </p:sp>
      </p:grpSp>
      <p:graphicFrame>
        <p:nvGraphicFramePr>
          <p:cNvPr id="112713" name="Object 101"/>
          <p:cNvGraphicFramePr>
            <a:graphicFrameLocks noChangeAspect="1"/>
          </p:cNvGraphicFramePr>
          <p:nvPr/>
        </p:nvGraphicFramePr>
        <p:xfrm>
          <a:off x="2514600" y="3213100"/>
          <a:ext cx="5588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89" name="Equation" r:id="rId23" imgW="558558" imgH="203112" progId="Equation.DSMT4">
                  <p:embed/>
                </p:oleObj>
              </mc:Choice>
              <mc:Fallback>
                <p:oleObj name="Equation" r:id="rId23" imgW="558558" imgH="203112" progId="Equation.DSMT4">
                  <p:embed/>
                  <p:pic>
                    <p:nvPicPr>
                      <p:cNvPr id="112713" name="Object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213100"/>
                        <a:ext cx="5588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14" name="Picture 102" descr="圖片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3802063"/>
            <a:ext cx="763588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5" name="Picture 103" descr="圖片5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8" y="4556125"/>
            <a:ext cx="76676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6" name="Picture 104" descr="圖片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8" y="4560888"/>
            <a:ext cx="766762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7" name="Picture 105" descr="圖片7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4560888"/>
            <a:ext cx="766763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505613"/>
          <p:cNvPicPr>
            <a:picLocks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41" y="5290789"/>
            <a:ext cx="945356" cy="140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 descr="amc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748" y="5318571"/>
            <a:ext cx="952500" cy="142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amlcover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556" y="5301208"/>
            <a:ext cx="952500" cy="142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129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/>
              <a:t>P.</a:t>
            </a:r>
            <a:fld id="{5E40AD56-D419-4145-B6DF-808E08A0690A}" type="slidenum">
              <a:rPr lang="en-US" altLang="zh-TW"/>
              <a:pPr/>
              <a:t>19</a:t>
            </a:fld>
            <a:endParaRPr lang="en-US" altLang="zh-TW"/>
          </a:p>
        </p:txBody>
      </p:sp>
      <p:grpSp>
        <p:nvGrpSpPr>
          <p:cNvPr id="714754" name="群組 24"/>
          <p:cNvGrpSpPr>
            <a:grpSpLocks/>
          </p:cNvGrpSpPr>
          <p:nvPr/>
        </p:nvGrpSpPr>
        <p:grpSpPr bwMode="auto">
          <a:xfrm>
            <a:off x="563563" y="1700213"/>
            <a:ext cx="7896225" cy="3241675"/>
            <a:chOff x="563797" y="2204864"/>
            <a:chExt cx="7896635" cy="3240360"/>
          </a:xfrm>
        </p:grpSpPr>
        <p:grpSp>
          <p:nvGrpSpPr>
            <p:cNvPr id="714755" name="群組 12"/>
            <p:cNvGrpSpPr>
              <a:grpSpLocks/>
            </p:cNvGrpSpPr>
            <p:nvPr/>
          </p:nvGrpSpPr>
          <p:grpSpPr bwMode="auto">
            <a:xfrm>
              <a:off x="563797" y="2276872"/>
              <a:ext cx="3432139" cy="2520280"/>
              <a:chOff x="395536" y="2132856"/>
              <a:chExt cx="3432139" cy="2520280"/>
            </a:xfrm>
          </p:grpSpPr>
          <p:sp>
            <p:nvSpPr>
              <p:cNvPr id="9" name="手繪多邊形 8"/>
              <p:cNvSpPr/>
              <p:nvPr/>
            </p:nvSpPr>
            <p:spPr>
              <a:xfrm>
                <a:off x="395536" y="2132256"/>
                <a:ext cx="3432353" cy="2521514"/>
              </a:xfrm>
              <a:custGeom>
                <a:avLst/>
                <a:gdLst>
                  <a:gd name="connsiteX0" fmla="*/ 1150483 w 4160522"/>
                  <a:gd name="connsiteY0" fmla="*/ 270729 h 3944916"/>
                  <a:gd name="connsiteX1" fmla="*/ 236083 w 4160522"/>
                  <a:gd name="connsiteY1" fmla="*/ 833437 h 3944916"/>
                  <a:gd name="connsiteX2" fmla="*/ 388483 w 4160522"/>
                  <a:gd name="connsiteY2" fmla="*/ 1700945 h 3944916"/>
                  <a:gd name="connsiteX3" fmla="*/ 1621 w 4160522"/>
                  <a:gd name="connsiteY3" fmla="*/ 2486391 h 3944916"/>
                  <a:gd name="connsiteX4" fmla="*/ 564329 w 4160522"/>
                  <a:gd name="connsiteY4" fmla="*/ 3084268 h 3944916"/>
                  <a:gd name="connsiteX5" fmla="*/ 1044975 w 4160522"/>
                  <a:gd name="connsiteY5" fmla="*/ 3682145 h 3944916"/>
                  <a:gd name="connsiteX6" fmla="*/ 1947652 w 4160522"/>
                  <a:gd name="connsiteY6" fmla="*/ 3811098 h 3944916"/>
                  <a:gd name="connsiteX7" fmla="*/ 2967560 w 4160522"/>
                  <a:gd name="connsiteY7" fmla="*/ 3904883 h 3944916"/>
                  <a:gd name="connsiteX8" fmla="*/ 3272360 w 4160522"/>
                  <a:gd name="connsiteY8" fmla="*/ 3107714 h 3944916"/>
                  <a:gd name="connsiteX9" fmla="*/ 3870237 w 4160522"/>
                  <a:gd name="connsiteY9" fmla="*/ 2791191 h 3944916"/>
                  <a:gd name="connsiteX10" fmla="*/ 3846790 w 4160522"/>
                  <a:gd name="connsiteY10" fmla="*/ 2017468 h 3944916"/>
                  <a:gd name="connsiteX11" fmla="*/ 4151590 w 4160522"/>
                  <a:gd name="connsiteY11" fmla="*/ 1232022 h 3944916"/>
                  <a:gd name="connsiteX12" fmla="*/ 3448206 w 4160522"/>
                  <a:gd name="connsiteY12" fmla="*/ 739652 h 3944916"/>
                  <a:gd name="connsiteX13" fmla="*/ 3073067 w 4160522"/>
                  <a:gd name="connsiteY13" fmla="*/ 36268 h 3944916"/>
                  <a:gd name="connsiteX14" fmla="*/ 2170390 w 4160522"/>
                  <a:gd name="connsiteY14" fmla="*/ 188668 h 3944916"/>
                  <a:gd name="connsiteX15" fmla="*/ 1513898 w 4160522"/>
                  <a:gd name="connsiteY15" fmla="*/ 1098 h 3944916"/>
                  <a:gd name="connsiteX16" fmla="*/ 1150483 w 4160522"/>
                  <a:gd name="connsiteY16" fmla="*/ 270729 h 3944916"/>
                  <a:gd name="connsiteX0" fmla="*/ 1150483 w 4160522"/>
                  <a:gd name="connsiteY0" fmla="*/ 270729 h 3941719"/>
                  <a:gd name="connsiteX1" fmla="*/ 236083 w 4160522"/>
                  <a:gd name="connsiteY1" fmla="*/ 833437 h 3941719"/>
                  <a:gd name="connsiteX2" fmla="*/ 388483 w 4160522"/>
                  <a:gd name="connsiteY2" fmla="*/ 1700945 h 3941719"/>
                  <a:gd name="connsiteX3" fmla="*/ 1621 w 4160522"/>
                  <a:gd name="connsiteY3" fmla="*/ 2486391 h 3941719"/>
                  <a:gd name="connsiteX4" fmla="*/ 564329 w 4160522"/>
                  <a:gd name="connsiteY4" fmla="*/ 3084268 h 3941719"/>
                  <a:gd name="connsiteX5" fmla="*/ 1044975 w 4160522"/>
                  <a:gd name="connsiteY5" fmla="*/ 3682145 h 3941719"/>
                  <a:gd name="connsiteX6" fmla="*/ 1947652 w 4160522"/>
                  <a:gd name="connsiteY6" fmla="*/ 3811098 h 3941719"/>
                  <a:gd name="connsiteX7" fmla="*/ 2967560 w 4160522"/>
                  <a:gd name="connsiteY7" fmla="*/ 3904883 h 3941719"/>
                  <a:gd name="connsiteX8" fmla="*/ 3389591 w 4160522"/>
                  <a:gd name="connsiteY8" fmla="*/ 3153588 h 3941719"/>
                  <a:gd name="connsiteX9" fmla="*/ 3870237 w 4160522"/>
                  <a:gd name="connsiteY9" fmla="*/ 2791191 h 3941719"/>
                  <a:gd name="connsiteX10" fmla="*/ 3846790 w 4160522"/>
                  <a:gd name="connsiteY10" fmla="*/ 2017468 h 3941719"/>
                  <a:gd name="connsiteX11" fmla="*/ 4151590 w 4160522"/>
                  <a:gd name="connsiteY11" fmla="*/ 1232022 h 3941719"/>
                  <a:gd name="connsiteX12" fmla="*/ 3448206 w 4160522"/>
                  <a:gd name="connsiteY12" fmla="*/ 739652 h 3941719"/>
                  <a:gd name="connsiteX13" fmla="*/ 3073067 w 4160522"/>
                  <a:gd name="connsiteY13" fmla="*/ 36268 h 3941719"/>
                  <a:gd name="connsiteX14" fmla="*/ 2170390 w 4160522"/>
                  <a:gd name="connsiteY14" fmla="*/ 188668 h 3941719"/>
                  <a:gd name="connsiteX15" fmla="*/ 1513898 w 4160522"/>
                  <a:gd name="connsiteY15" fmla="*/ 1098 h 3941719"/>
                  <a:gd name="connsiteX16" fmla="*/ 1150483 w 4160522"/>
                  <a:gd name="connsiteY16" fmla="*/ 270729 h 3941719"/>
                  <a:gd name="connsiteX0" fmla="*/ 1152502 w 4162541"/>
                  <a:gd name="connsiteY0" fmla="*/ 270729 h 3941719"/>
                  <a:gd name="connsiteX1" fmla="*/ 238102 w 4162541"/>
                  <a:gd name="connsiteY1" fmla="*/ 833437 h 3941719"/>
                  <a:gd name="connsiteX2" fmla="*/ 320164 w 4162541"/>
                  <a:gd name="connsiteY2" fmla="*/ 1700945 h 3941719"/>
                  <a:gd name="connsiteX3" fmla="*/ 3640 w 4162541"/>
                  <a:gd name="connsiteY3" fmla="*/ 2486391 h 3941719"/>
                  <a:gd name="connsiteX4" fmla="*/ 566348 w 4162541"/>
                  <a:gd name="connsiteY4" fmla="*/ 3084268 h 3941719"/>
                  <a:gd name="connsiteX5" fmla="*/ 1046994 w 4162541"/>
                  <a:gd name="connsiteY5" fmla="*/ 3682145 h 3941719"/>
                  <a:gd name="connsiteX6" fmla="*/ 1949671 w 4162541"/>
                  <a:gd name="connsiteY6" fmla="*/ 3811098 h 3941719"/>
                  <a:gd name="connsiteX7" fmla="*/ 2969579 w 4162541"/>
                  <a:gd name="connsiteY7" fmla="*/ 3904883 h 3941719"/>
                  <a:gd name="connsiteX8" fmla="*/ 3391610 w 4162541"/>
                  <a:gd name="connsiteY8" fmla="*/ 3153588 h 3941719"/>
                  <a:gd name="connsiteX9" fmla="*/ 3872256 w 4162541"/>
                  <a:gd name="connsiteY9" fmla="*/ 2791191 h 3941719"/>
                  <a:gd name="connsiteX10" fmla="*/ 3848809 w 4162541"/>
                  <a:gd name="connsiteY10" fmla="*/ 2017468 h 3941719"/>
                  <a:gd name="connsiteX11" fmla="*/ 4153609 w 4162541"/>
                  <a:gd name="connsiteY11" fmla="*/ 1232022 h 3941719"/>
                  <a:gd name="connsiteX12" fmla="*/ 3450225 w 4162541"/>
                  <a:gd name="connsiteY12" fmla="*/ 739652 h 3941719"/>
                  <a:gd name="connsiteX13" fmla="*/ 3075086 w 4162541"/>
                  <a:gd name="connsiteY13" fmla="*/ 36268 h 3941719"/>
                  <a:gd name="connsiteX14" fmla="*/ 2172409 w 4162541"/>
                  <a:gd name="connsiteY14" fmla="*/ 188668 h 3941719"/>
                  <a:gd name="connsiteX15" fmla="*/ 1515917 w 4162541"/>
                  <a:gd name="connsiteY15" fmla="*/ 1098 h 3941719"/>
                  <a:gd name="connsiteX16" fmla="*/ 1152502 w 4162541"/>
                  <a:gd name="connsiteY16" fmla="*/ 270729 h 3941719"/>
                  <a:gd name="connsiteX0" fmla="*/ 1150596 w 4160635"/>
                  <a:gd name="connsiteY0" fmla="*/ 270729 h 3941719"/>
                  <a:gd name="connsiteX1" fmla="*/ 236196 w 4160635"/>
                  <a:gd name="connsiteY1" fmla="*/ 833437 h 3941719"/>
                  <a:gd name="connsiteX2" fmla="*/ 318258 w 4160635"/>
                  <a:gd name="connsiteY2" fmla="*/ 1700945 h 3941719"/>
                  <a:gd name="connsiteX3" fmla="*/ 1734 w 4160635"/>
                  <a:gd name="connsiteY3" fmla="*/ 2486391 h 3941719"/>
                  <a:gd name="connsiteX4" fmla="*/ 482380 w 4160635"/>
                  <a:gd name="connsiteY4" fmla="*/ 3160725 h 3941719"/>
                  <a:gd name="connsiteX5" fmla="*/ 1045088 w 4160635"/>
                  <a:gd name="connsiteY5" fmla="*/ 3682145 h 3941719"/>
                  <a:gd name="connsiteX6" fmla="*/ 1947765 w 4160635"/>
                  <a:gd name="connsiteY6" fmla="*/ 3811098 h 3941719"/>
                  <a:gd name="connsiteX7" fmla="*/ 2967673 w 4160635"/>
                  <a:gd name="connsiteY7" fmla="*/ 3904883 h 3941719"/>
                  <a:gd name="connsiteX8" fmla="*/ 3389704 w 4160635"/>
                  <a:gd name="connsiteY8" fmla="*/ 3153588 h 3941719"/>
                  <a:gd name="connsiteX9" fmla="*/ 3870350 w 4160635"/>
                  <a:gd name="connsiteY9" fmla="*/ 2791191 h 3941719"/>
                  <a:gd name="connsiteX10" fmla="*/ 3846903 w 4160635"/>
                  <a:gd name="connsiteY10" fmla="*/ 2017468 h 3941719"/>
                  <a:gd name="connsiteX11" fmla="*/ 4151703 w 4160635"/>
                  <a:gd name="connsiteY11" fmla="*/ 1232022 h 3941719"/>
                  <a:gd name="connsiteX12" fmla="*/ 3448319 w 4160635"/>
                  <a:gd name="connsiteY12" fmla="*/ 739652 h 3941719"/>
                  <a:gd name="connsiteX13" fmla="*/ 3073180 w 4160635"/>
                  <a:gd name="connsiteY13" fmla="*/ 36268 h 3941719"/>
                  <a:gd name="connsiteX14" fmla="*/ 2170503 w 4160635"/>
                  <a:gd name="connsiteY14" fmla="*/ 188668 h 3941719"/>
                  <a:gd name="connsiteX15" fmla="*/ 1514011 w 4160635"/>
                  <a:gd name="connsiteY15" fmla="*/ 1098 h 3941719"/>
                  <a:gd name="connsiteX16" fmla="*/ 1150596 w 4160635"/>
                  <a:gd name="connsiteY16" fmla="*/ 270729 h 3941719"/>
                  <a:gd name="connsiteX0" fmla="*/ 1150596 w 4160635"/>
                  <a:gd name="connsiteY0" fmla="*/ 270729 h 3938585"/>
                  <a:gd name="connsiteX1" fmla="*/ 236196 w 4160635"/>
                  <a:gd name="connsiteY1" fmla="*/ 833437 h 3938585"/>
                  <a:gd name="connsiteX2" fmla="*/ 318258 w 4160635"/>
                  <a:gd name="connsiteY2" fmla="*/ 1700945 h 3938585"/>
                  <a:gd name="connsiteX3" fmla="*/ 1734 w 4160635"/>
                  <a:gd name="connsiteY3" fmla="*/ 2486391 h 3938585"/>
                  <a:gd name="connsiteX4" fmla="*/ 482380 w 4160635"/>
                  <a:gd name="connsiteY4" fmla="*/ 3160725 h 3938585"/>
                  <a:gd name="connsiteX5" fmla="*/ 951303 w 4160635"/>
                  <a:gd name="connsiteY5" fmla="*/ 3835060 h 3938585"/>
                  <a:gd name="connsiteX6" fmla="*/ 1947765 w 4160635"/>
                  <a:gd name="connsiteY6" fmla="*/ 3811098 h 3938585"/>
                  <a:gd name="connsiteX7" fmla="*/ 2967673 w 4160635"/>
                  <a:gd name="connsiteY7" fmla="*/ 3904883 h 3938585"/>
                  <a:gd name="connsiteX8" fmla="*/ 3389704 w 4160635"/>
                  <a:gd name="connsiteY8" fmla="*/ 3153588 h 3938585"/>
                  <a:gd name="connsiteX9" fmla="*/ 3870350 w 4160635"/>
                  <a:gd name="connsiteY9" fmla="*/ 2791191 h 3938585"/>
                  <a:gd name="connsiteX10" fmla="*/ 3846903 w 4160635"/>
                  <a:gd name="connsiteY10" fmla="*/ 2017468 h 3938585"/>
                  <a:gd name="connsiteX11" fmla="*/ 4151703 w 4160635"/>
                  <a:gd name="connsiteY11" fmla="*/ 1232022 h 3938585"/>
                  <a:gd name="connsiteX12" fmla="*/ 3448319 w 4160635"/>
                  <a:gd name="connsiteY12" fmla="*/ 739652 h 3938585"/>
                  <a:gd name="connsiteX13" fmla="*/ 3073180 w 4160635"/>
                  <a:gd name="connsiteY13" fmla="*/ 36268 h 3938585"/>
                  <a:gd name="connsiteX14" fmla="*/ 2170503 w 4160635"/>
                  <a:gd name="connsiteY14" fmla="*/ 188668 h 3938585"/>
                  <a:gd name="connsiteX15" fmla="*/ 1514011 w 4160635"/>
                  <a:gd name="connsiteY15" fmla="*/ 1098 h 3938585"/>
                  <a:gd name="connsiteX16" fmla="*/ 1150596 w 4160635"/>
                  <a:gd name="connsiteY16" fmla="*/ 270729 h 3938585"/>
                  <a:gd name="connsiteX0" fmla="*/ 963027 w 4160635"/>
                  <a:gd name="connsiteY0" fmla="*/ 348405 h 3939802"/>
                  <a:gd name="connsiteX1" fmla="*/ 236196 w 4160635"/>
                  <a:gd name="connsiteY1" fmla="*/ 834655 h 3939802"/>
                  <a:gd name="connsiteX2" fmla="*/ 318258 w 4160635"/>
                  <a:gd name="connsiteY2" fmla="*/ 1702163 h 3939802"/>
                  <a:gd name="connsiteX3" fmla="*/ 1734 w 4160635"/>
                  <a:gd name="connsiteY3" fmla="*/ 2487609 h 3939802"/>
                  <a:gd name="connsiteX4" fmla="*/ 482380 w 4160635"/>
                  <a:gd name="connsiteY4" fmla="*/ 3161943 h 3939802"/>
                  <a:gd name="connsiteX5" fmla="*/ 951303 w 4160635"/>
                  <a:gd name="connsiteY5" fmla="*/ 3836278 h 3939802"/>
                  <a:gd name="connsiteX6" fmla="*/ 1947765 w 4160635"/>
                  <a:gd name="connsiteY6" fmla="*/ 3812316 h 3939802"/>
                  <a:gd name="connsiteX7" fmla="*/ 2967673 w 4160635"/>
                  <a:gd name="connsiteY7" fmla="*/ 3906101 h 3939802"/>
                  <a:gd name="connsiteX8" fmla="*/ 3389704 w 4160635"/>
                  <a:gd name="connsiteY8" fmla="*/ 3154806 h 3939802"/>
                  <a:gd name="connsiteX9" fmla="*/ 3870350 w 4160635"/>
                  <a:gd name="connsiteY9" fmla="*/ 2792409 h 3939802"/>
                  <a:gd name="connsiteX10" fmla="*/ 3846903 w 4160635"/>
                  <a:gd name="connsiteY10" fmla="*/ 2018686 h 3939802"/>
                  <a:gd name="connsiteX11" fmla="*/ 4151703 w 4160635"/>
                  <a:gd name="connsiteY11" fmla="*/ 1233240 h 3939802"/>
                  <a:gd name="connsiteX12" fmla="*/ 3448319 w 4160635"/>
                  <a:gd name="connsiteY12" fmla="*/ 740870 h 3939802"/>
                  <a:gd name="connsiteX13" fmla="*/ 3073180 w 4160635"/>
                  <a:gd name="connsiteY13" fmla="*/ 37486 h 3939802"/>
                  <a:gd name="connsiteX14" fmla="*/ 2170503 w 4160635"/>
                  <a:gd name="connsiteY14" fmla="*/ 189886 h 3939802"/>
                  <a:gd name="connsiteX15" fmla="*/ 1514011 w 4160635"/>
                  <a:gd name="connsiteY15" fmla="*/ 2316 h 3939802"/>
                  <a:gd name="connsiteX16" fmla="*/ 963027 w 4160635"/>
                  <a:gd name="connsiteY16" fmla="*/ 348405 h 3939802"/>
                  <a:gd name="connsiteX0" fmla="*/ 963027 w 4160635"/>
                  <a:gd name="connsiteY0" fmla="*/ 352814 h 3944211"/>
                  <a:gd name="connsiteX1" fmla="*/ 236196 w 4160635"/>
                  <a:gd name="connsiteY1" fmla="*/ 839064 h 3944211"/>
                  <a:gd name="connsiteX2" fmla="*/ 318258 w 4160635"/>
                  <a:gd name="connsiteY2" fmla="*/ 1706572 h 3944211"/>
                  <a:gd name="connsiteX3" fmla="*/ 1734 w 4160635"/>
                  <a:gd name="connsiteY3" fmla="*/ 2492018 h 3944211"/>
                  <a:gd name="connsiteX4" fmla="*/ 482380 w 4160635"/>
                  <a:gd name="connsiteY4" fmla="*/ 3166352 h 3944211"/>
                  <a:gd name="connsiteX5" fmla="*/ 951303 w 4160635"/>
                  <a:gd name="connsiteY5" fmla="*/ 3840687 h 3944211"/>
                  <a:gd name="connsiteX6" fmla="*/ 1947765 w 4160635"/>
                  <a:gd name="connsiteY6" fmla="*/ 3816725 h 3944211"/>
                  <a:gd name="connsiteX7" fmla="*/ 2967673 w 4160635"/>
                  <a:gd name="connsiteY7" fmla="*/ 3910510 h 3944211"/>
                  <a:gd name="connsiteX8" fmla="*/ 3389704 w 4160635"/>
                  <a:gd name="connsiteY8" fmla="*/ 3159215 h 3944211"/>
                  <a:gd name="connsiteX9" fmla="*/ 3870350 w 4160635"/>
                  <a:gd name="connsiteY9" fmla="*/ 2796818 h 3944211"/>
                  <a:gd name="connsiteX10" fmla="*/ 3846903 w 4160635"/>
                  <a:gd name="connsiteY10" fmla="*/ 2023095 h 3944211"/>
                  <a:gd name="connsiteX11" fmla="*/ 4151703 w 4160635"/>
                  <a:gd name="connsiteY11" fmla="*/ 1237649 h 3944211"/>
                  <a:gd name="connsiteX12" fmla="*/ 3448319 w 4160635"/>
                  <a:gd name="connsiteY12" fmla="*/ 745279 h 3944211"/>
                  <a:gd name="connsiteX13" fmla="*/ 3073180 w 4160635"/>
                  <a:gd name="connsiteY13" fmla="*/ 41895 h 3944211"/>
                  <a:gd name="connsiteX14" fmla="*/ 2182226 w 4160635"/>
                  <a:gd name="connsiteY14" fmla="*/ 117836 h 3944211"/>
                  <a:gd name="connsiteX15" fmla="*/ 1514011 w 4160635"/>
                  <a:gd name="connsiteY15" fmla="*/ 6725 h 3944211"/>
                  <a:gd name="connsiteX16" fmla="*/ 963027 w 4160635"/>
                  <a:gd name="connsiteY16" fmla="*/ 352814 h 394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60635" h="3944211">
                    <a:moveTo>
                      <a:pt x="963027" y="352814"/>
                    </a:moveTo>
                    <a:cubicBezTo>
                      <a:pt x="750058" y="491537"/>
                      <a:pt x="343657" y="613438"/>
                      <a:pt x="236196" y="839064"/>
                    </a:cubicBezTo>
                    <a:cubicBezTo>
                      <a:pt x="128735" y="1064690"/>
                      <a:pt x="357335" y="1431080"/>
                      <a:pt x="318258" y="1706572"/>
                    </a:cubicBezTo>
                    <a:cubicBezTo>
                      <a:pt x="279181" y="1982064"/>
                      <a:pt x="-25620" y="2248721"/>
                      <a:pt x="1734" y="2492018"/>
                    </a:cubicBezTo>
                    <a:cubicBezTo>
                      <a:pt x="29088" y="2735315"/>
                      <a:pt x="324119" y="2941574"/>
                      <a:pt x="482380" y="3166352"/>
                    </a:cubicBezTo>
                    <a:cubicBezTo>
                      <a:pt x="640641" y="3391130"/>
                      <a:pt x="707072" y="3732292"/>
                      <a:pt x="951303" y="3840687"/>
                    </a:cubicBezTo>
                    <a:cubicBezTo>
                      <a:pt x="1195534" y="3949082"/>
                      <a:pt x="1611703" y="3805088"/>
                      <a:pt x="1947765" y="3816725"/>
                    </a:cubicBezTo>
                    <a:cubicBezTo>
                      <a:pt x="2283827" y="3828362"/>
                      <a:pt x="2727350" y="4020095"/>
                      <a:pt x="2967673" y="3910510"/>
                    </a:cubicBezTo>
                    <a:cubicBezTo>
                      <a:pt x="3207996" y="3800925"/>
                      <a:pt x="3239258" y="3344830"/>
                      <a:pt x="3389704" y="3159215"/>
                    </a:cubicBezTo>
                    <a:cubicBezTo>
                      <a:pt x="3540150" y="2973600"/>
                      <a:pt x="3794150" y="2986171"/>
                      <a:pt x="3870350" y="2796818"/>
                    </a:cubicBezTo>
                    <a:cubicBezTo>
                      <a:pt x="3946550" y="2607465"/>
                      <a:pt x="3800011" y="2282956"/>
                      <a:pt x="3846903" y="2023095"/>
                    </a:cubicBezTo>
                    <a:cubicBezTo>
                      <a:pt x="3893795" y="1763234"/>
                      <a:pt x="4218134" y="1450618"/>
                      <a:pt x="4151703" y="1237649"/>
                    </a:cubicBezTo>
                    <a:cubicBezTo>
                      <a:pt x="4085272" y="1024680"/>
                      <a:pt x="3628073" y="944571"/>
                      <a:pt x="3448319" y="745279"/>
                    </a:cubicBezTo>
                    <a:cubicBezTo>
                      <a:pt x="3268565" y="545987"/>
                      <a:pt x="3284196" y="146469"/>
                      <a:pt x="3073180" y="41895"/>
                    </a:cubicBezTo>
                    <a:cubicBezTo>
                      <a:pt x="2862165" y="-62679"/>
                      <a:pt x="2442087" y="123698"/>
                      <a:pt x="2182226" y="117836"/>
                    </a:cubicBezTo>
                    <a:cubicBezTo>
                      <a:pt x="1922365" y="111974"/>
                      <a:pt x="1717211" y="-32438"/>
                      <a:pt x="1514011" y="6725"/>
                    </a:cubicBezTo>
                    <a:cubicBezTo>
                      <a:pt x="1310811" y="45888"/>
                      <a:pt x="1175996" y="214091"/>
                      <a:pt x="963027" y="352814"/>
                    </a:cubicBezTo>
                    <a:close/>
                  </a:path>
                </a:pathLst>
              </a:custGeom>
              <a:ln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800"/>
              </a:p>
            </p:txBody>
          </p:sp>
          <p:sp>
            <p:nvSpPr>
              <p:cNvPr id="4" name="橢圓 3"/>
              <p:cNvSpPr/>
              <p:nvPr/>
            </p:nvSpPr>
            <p:spPr>
              <a:xfrm>
                <a:off x="1435402" y="2741609"/>
                <a:ext cx="1265304" cy="126313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800"/>
              </a:p>
            </p:txBody>
          </p:sp>
        </p:grpSp>
        <p:grpSp>
          <p:nvGrpSpPr>
            <p:cNvPr id="714758" name="群組 11"/>
            <p:cNvGrpSpPr>
              <a:grpSpLocks/>
            </p:cNvGrpSpPr>
            <p:nvPr/>
          </p:nvGrpSpPr>
          <p:grpSpPr bwMode="auto">
            <a:xfrm>
              <a:off x="5028293" y="2240868"/>
              <a:ext cx="3432139" cy="2520280"/>
              <a:chOff x="4768305" y="2240868"/>
              <a:chExt cx="3432139" cy="2520280"/>
            </a:xfrm>
          </p:grpSpPr>
          <p:sp>
            <p:nvSpPr>
              <p:cNvPr id="11" name="手繪多邊形 10"/>
              <p:cNvSpPr/>
              <p:nvPr/>
            </p:nvSpPr>
            <p:spPr>
              <a:xfrm>
                <a:off x="4768091" y="2241361"/>
                <a:ext cx="3432353" cy="2519927"/>
              </a:xfrm>
              <a:custGeom>
                <a:avLst/>
                <a:gdLst>
                  <a:gd name="connsiteX0" fmla="*/ 1150483 w 4160522"/>
                  <a:gd name="connsiteY0" fmla="*/ 270729 h 3944916"/>
                  <a:gd name="connsiteX1" fmla="*/ 236083 w 4160522"/>
                  <a:gd name="connsiteY1" fmla="*/ 833437 h 3944916"/>
                  <a:gd name="connsiteX2" fmla="*/ 388483 w 4160522"/>
                  <a:gd name="connsiteY2" fmla="*/ 1700945 h 3944916"/>
                  <a:gd name="connsiteX3" fmla="*/ 1621 w 4160522"/>
                  <a:gd name="connsiteY3" fmla="*/ 2486391 h 3944916"/>
                  <a:gd name="connsiteX4" fmla="*/ 564329 w 4160522"/>
                  <a:gd name="connsiteY4" fmla="*/ 3084268 h 3944916"/>
                  <a:gd name="connsiteX5" fmla="*/ 1044975 w 4160522"/>
                  <a:gd name="connsiteY5" fmla="*/ 3682145 h 3944916"/>
                  <a:gd name="connsiteX6" fmla="*/ 1947652 w 4160522"/>
                  <a:gd name="connsiteY6" fmla="*/ 3811098 h 3944916"/>
                  <a:gd name="connsiteX7" fmla="*/ 2967560 w 4160522"/>
                  <a:gd name="connsiteY7" fmla="*/ 3904883 h 3944916"/>
                  <a:gd name="connsiteX8" fmla="*/ 3272360 w 4160522"/>
                  <a:gd name="connsiteY8" fmla="*/ 3107714 h 3944916"/>
                  <a:gd name="connsiteX9" fmla="*/ 3870237 w 4160522"/>
                  <a:gd name="connsiteY9" fmla="*/ 2791191 h 3944916"/>
                  <a:gd name="connsiteX10" fmla="*/ 3846790 w 4160522"/>
                  <a:gd name="connsiteY10" fmla="*/ 2017468 h 3944916"/>
                  <a:gd name="connsiteX11" fmla="*/ 4151590 w 4160522"/>
                  <a:gd name="connsiteY11" fmla="*/ 1232022 h 3944916"/>
                  <a:gd name="connsiteX12" fmla="*/ 3448206 w 4160522"/>
                  <a:gd name="connsiteY12" fmla="*/ 739652 h 3944916"/>
                  <a:gd name="connsiteX13" fmla="*/ 3073067 w 4160522"/>
                  <a:gd name="connsiteY13" fmla="*/ 36268 h 3944916"/>
                  <a:gd name="connsiteX14" fmla="*/ 2170390 w 4160522"/>
                  <a:gd name="connsiteY14" fmla="*/ 188668 h 3944916"/>
                  <a:gd name="connsiteX15" fmla="*/ 1513898 w 4160522"/>
                  <a:gd name="connsiteY15" fmla="*/ 1098 h 3944916"/>
                  <a:gd name="connsiteX16" fmla="*/ 1150483 w 4160522"/>
                  <a:gd name="connsiteY16" fmla="*/ 270729 h 3944916"/>
                  <a:gd name="connsiteX0" fmla="*/ 1150483 w 4160522"/>
                  <a:gd name="connsiteY0" fmla="*/ 270729 h 3941719"/>
                  <a:gd name="connsiteX1" fmla="*/ 236083 w 4160522"/>
                  <a:gd name="connsiteY1" fmla="*/ 833437 h 3941719"/>
                  <a:gd name="connsiteX2" fmla="*/ 388483 w 4160522"/>
                  <a:gd name="connsiteY2" fmla="*/ 1700945 h 3941719"/>
                  <a:gd name="connsiteX3" fmla="*/ 1621 w 4160522"/>
                  <a:gd name="connsiteY3" fmla="*/ 2486391 h 3941719"/>
                  <a:gd name="connsiteX4" fmla="*/ 564329 w 4160522"/>
                  <a:gd name="connsiteY4" fmla="*/ 3084268 h 3941719"/>
                  <a:gd name="connsiteX5" fmla="*/ 1044975 w 4160522"/>
                  <a:gd name="connsiteY5" fmla="*/ 3682145 h 3941719"/>
                  <a:gd name="connsiteX6" fmla="*/ 1947652 w 4160522"/>
                  <a:gd name="connsiteY6" fmla="*/ 3811098 h 3941719"/>
                  <a:gd name="connsiteX7" fmla="*/ 2967560 w 4160522"/>
                  <a:gd name="connsiteY7" fmla="*/ 3904883 h 3941719"/>
                  <a:gd name="connsiteX8" fmla="*/ 3389591 w 4160522"/>
                  <a:gd name="connsiteY8" fmla="*/ 3153588 h 3941719"/>
                  <a:gd name="connsiteX9" fmla="*/ 3870237 w 4160522"/>
                  <a:gd name="connsiteY9" fmla="*/ 2791191 h 3941719"/>
                  <a:gd name="connsiteX10" fmla="*/ 3846790 w 4160522"/>
                  <a:gd name="connsiteY10" fmla="*/ 2017468 h 3941719"/>
                  <a:gd name="connsiteX11" fmla="*/ 4151590 w 4160522"/>
                  <a:gd name="connsiteY11" fmla="*/ 1232022 h 3941719"/>
                  <a:gd name="connsiteX12" fmla="*/ 3448206 w 4160522"/>
                  <a:gd name="connsiteY12" fmla="*/ 739652 h 3941719"/>
                  <a:gd name="connsiteX13" fmla="*/ 3073067 w 4160522"/>
                  <a:gd name="connsiteY13" fmla="*/ 36268 h 3941719"/>
                  <a:gd name="connsiteX14" fmla="*/ 2170390 w 4160522"/>
                  <a:gd name="connsiteY14" fmla="*/ 188668 h 3941719"/>
                  <a:gd name="connsiteX15" fmla="*/ 1513898 w 4160522"/>
                  <a:gd name="connsiteY15" fmla="*/ 1098 h 3941719"/>
                  <a:gd name="connsiteX16" fmla="*/ 1150483 w 4160522"/>
                  <a:gd name="connsiteY16" fmla="*/ 270729 h 3941719"/>
                  <a:gd name="connsiteX0" fmla="*/ 1152502 w 4162541"/>
                  <a:gd name="connsiteY0" fmla="*/ 270729 h 3941719"/>
                  <a:gd name="connsiteX1" fmla="*/ 238102 w 4162541"/>
                  <a:gd name="connsiteY1" fmla="*/ 833437 h 3941719"/>
                  <a:gd name="connsiteX2" fmla="*/ 320164 w 4162541"/>
                  <a:gd name="connsiteY2" fmla="*/ 1700945 h 3941719"/>
                  <a:gd name="connsiteX3" fmla="*/ 3640 w 4162541"/>
                  <a:gd name="connsiteY3" fmla="*/ 2486391 h 3941719"/>
                  <a:gd name="connsiteX4" fmla="*/ 566348 w 4162541"/>
                  <a:gd name="connsiteY4" fmla="*/ 3084268 h 3941719"/>
                  <a:gd name="connsiteX5" fmla="*/ 1046994 w 4162541"/>
                  <a:gd name="connsiteY5" fmla="*/ 3682145 h 3941719"/>
                  <a:gd name="connsiteX6" fmla="*/ 1949671 w 4162541"/>
                  <a:gd name="connsiteY6" fmla="*/ 3811098 h 3941719"/>
                  <a:gd name="connsiteX7" fmla="*/ 2969579 w 4162541"/>
                  <a:gd name="connsiteY7" fmla="*/ 3904883 h 3941719"/>
                  <a:gd name="connsiteX8" fmla="*/ 3391610 w 4162541"/>
                  <a:gd name="connsiteY8" fmla="*/ 3153588 h 3941719"/>
                  <a:gd name="connsiteX9" fmla="*/ 3872256 w 4162541"/>
                  <a:gd name="connsiteY9" fmla="*/ 2791191 h 3941719"/>
                  <a:gd name="connsiteX10" fmla="*/ 3848809 w 4162541"/>
                  <a:gd name="connsiteY10" fmla="*/ 2017468 h 3941719"/>
                  <a:gd name="connsiteX11" fmla="*/ 4153609 w 4162541"/>
                  <a:gd name="connsiteY11" fmla="*/ 1232022 h 3941719"/>
                  <a:gd name="connsiteX12" fmla="*/ 3450225 w 4162541"/>
                  <a:gd name="connsiteY12" fmla="*/ 739652 h 3941719"/>
                  <a:gd name="connsiteX13" fmla="*/ 3075086 w 4162541"/>
                  <a:gd name="connsiteY13" fmla="*/ 36268 h 3941719"/>
                  <a:gd name="connsiteX14" fmla="*/ 2172409 w 4162541"/>
                  <a:gd name="connsiteY14" fmla="*/ 188668 h 3941719"/>
                  <a:gd name="connsiteX15" fmla="*/ 1515917 w 4162541"/>
                  <a:gd name="connsiteY15" fmla="*/ 1098 h 3941719"/>
                  <a:gd name="connsiteX16" fmla="*/ 1152502 w 4162541"/>
                  <a:gd name="connsiteY16" fmla="*/ 270729 h 3941719"/>
                  <a:gd name="connsiteX0" fmla="*/ 1150596 w 4160635"/>
                  <a:gd name="connsiteY0" fmla="*/ 270729 h 3941719"/>
                  <a:gd name="connsiteX1" fmla="*/ 236196 w 4160635"/>
                  <a:gd name="connsiteY1" fmla="*/ 833437 h 3941719"/>
                  <a:gd name="connsiteX2" fmla="*/ 318258 w 4160635"/>
                  <a:gd name="connsiteY2" fmla="*/ 1700945 h 3941719"/>
                  <a:gd name="connsiteX3" fmla="*/ 1734 w 4160635"/>
                  <a:gd name="connsiteY3" fmla="*/ 2486391 h 3941719"/>
                  <a:gd name="connsiteX4" fmla="*/ 482380 w 4160635"/>
                  <a:gd name="connsiteY4" fmla="*/ 3160725 h 3941719"/>
                  <a:gd name="connsiteX5" fmla="*/ 1045088 w 4160635"/>
                  <a:gd name="connsiteY5" fmla="*/ 3682145 h 3941719"/>
                  <a:gd name="connsiteX6" fmla="*/ 1947765 w 4160635"/>
                  <a:gd name="connsiteY6" fmla="*/ 3811098 h 3941719"/>
                  <a:gd name="connsiteX7" fmla="*/ 2967673 w 4160635"/>
                  <a:gd name="connsiteY7" fmla="*/ 3904883 h 3941719"/>
                  <a:gd name="connsiteX8" fmla="*/ 3389704 w 4160635"/>
                  <a:gd name="connsiteY8" fmla="*/ 3153588 h 3941719"/>
                  <a:gd name="connsiteX9" fmla="*/ 3870350 w 4160635"/>
                  <a:gd name="connsiteY9" fmla="*/ 2791191 h 3941719"/>
                  <a:gd name="connsiteX10" fmla="*/ 3846903 w 4160635"/>
                  <a:gd name="connsiteY10" fmla="*/ 2017468 h 3941719"/>
                  <a:gd name="connsiteX11" fmla="*/ 4151703 w 4160635"/>
                  <a:gd name="connsiteY11" fmla="*/ 1232022 h 3941719"/>
                  <a:gd name="connsiteX12" fmla="*/ 3448319 w 4160635"/>
                  <a:gd name="connsiteY12" fmla="*/ 739652 h 3941719"/>
                  <a:gd name="connsiteX13" fmla="*/ 3073180 w 4160635"/>
                  <a:gd name="connsiteY13" fmla="*/ 36268 h 3941719"/>
                  <a:gd name="connsiteX14" fmla="*/ 2170503 w 4160635"/>
                  <a:gd name="connsiteY14" fmla="*/ 188668 h 3941719"/>
                  <a:gd name="connsiteX15" fmla="*/ 1514011 w 4160635"/>
                  <a:gd name="connsiteY15" fmla="*/ 1098 h 3941719"/>
                  <a:gd name="connsiteX16" fmla="*/ 1150596 w 4160635"/>
                  <a:gd name="connsiteY16" fmla="*/ 270729 h 3941719"/>
                  <a:gd name="connsiteX0" fmla="*/ 1150596 w 4160635"/>
                  <a:gd name="connsiteY0" fmla="*/ 270729 h 3938585"/>
                  <a:gd name="connsiteX1" fmla="*/ 236196 w 4160635"/>
                  <a:gd name="connsiteY1" fmla="*/ 833437 h 3938585"/>
                  <a:gd name="connsiteX2" fmla="*/ 318258 w 4160635"/>
                  <a:gd name="connsiteY2" fmla="*/ 1700945 h 3938585"/>
                  <a:gd name="connsiteX3" fmla="*/ 1734 w 4160635"/>
                  <a:gd name="connsiteY3" fmla="*/ 2486391 h 3938585"/>
                  <a:gd name="connsiteX4" fmla="*/ 482380 w 4160635"/>
                  <a:gd name="connsiteY4" fmla="*/ 3160725 h 3938585"/>
                  <a:gd name="connsiteX5" fmla="*/ 951303 w 4160635"/>
                  <a:gd name="connsiteY5" fmla="*/ 3835060 h 3938585"/>
                  <a:gd name="connsiteX6" fmla="*/ 1947765 w 4160635"/>
                  <a:gd name="connsiteY6" fmla="*/ 3811098 h 3938585"/>
                  <a:gd name="connsiteX7" fmla="*/ 2967673 w 4160635"/>
                  <a:gd name="connsiteY7" fmla="*/ 3904883 h 3938585"/>
                  <a:gd name="connsiteX8" fmla="*/ 3389704 w 4160635"/>
                  <a:gd name="connsiteY8" fmla="*/ 3153588 h 3938585"/>
                  <a:gd name="connsiteX9" fmla="*/ 3870350 w 4160635"/>
                  <a:gd name="connsiteY9" fmla="*/ 2791191 h 3938585"/>
                  <a:gd name="connsiteX10" fmla="*/ 3846903 w 4160635"/>
                  <a:gd name="connsiteY10" fmla="*/ 2017468 h 3938585"/>
                  <a:gd name="connsiteX11" fmla="*/ 4151703 w 4160635"/>
                  <a:gd name="connsiteY11" fmla="*/ 1232022 h 3938585"/>
                  <a:gd name="connsiteX12" fmla="*/ 3448319 w 4160635"/>
                  <a:gd name="connsiteY12" fmla="*/ 739652 h 3938585"/>
                  <a:gd name="connsiteX13" fmla="*/ 3073180 w 4160635"/>
                  <a:gd name="connsiteY13" fmla="*/ 36268 h 3938585"/>
                  <a:gd name="connsiteX14" fmla="*/ 2170503 w 4160635"/>
                  <a:gd name="connsiteY14" fmla="*/ 188668 h 3938585"/>
                  <a:gd name="connsiteX15" fmla="*/ 1514011 w 4160635"/>
                  <a:gd name="connsiteY15" fmla="*/ 1098 h 3938585"/>
                  <a:gd name="connsiteX16" fmla="*/ 1150596 w 4160635"/>
                  <a:gd name="connsiteY16" fmla="*/ 270729 h 3938585"/>
                  <a:gd name="connsiteX0" fmla="*/ 963027 w 4160635"/>
                  <a:gd name="connsiteY0" fmla="*/ 348405 h 3939802"/>
                  <a:gd name="connsiteX1" fmla="*/ 236196 w 4160635"/>
                  <a:gd name="connsiteY1" fmla="*/ 834655 h 3939802"/>
                  <a:gd name="connsiteX2" fmla="*/ 318258 w 4160635"/>
                  <a:gd name="connsiteY2" fmla="*/ 1702163 h 3939802"/>
                  <a:gd name="connsiteX3" fmla="*/ 1734 w 4160635"/>
                  <a:gd name="connsiteY3" fmla="*/ 2487609 h 3939802"/>
                  <a:gd name="connsiteX4" fmla="*/ 482380 w 4160635"/>
                  <a:gd name="connsiteY4" fmla="*/ 3161943 h 3939802"/>
                  <a:gd name="connsiteX5" fmla="*/ 951303 w 4160635"/>
                  <a:gd name="connsiteY5" fmla="*/ 3836278 h 3939802"/>
                  <a:gd name="connsiteX6" fmla="*/ 1947765 w 4160635"/>
                  <a:gd name="connsiteY6" fmla="*/ 3812316 h 3939802"/>
                  <a:gd name="connsiteX7" fmla="*/ 2967673 w 4160635"/>
                  <a:gd name="connsiteY7" fmla="*/ 3906101 h 3939802"/>
                  <a:gd name="connsiteX8" fmla="*/ 3389704 w 4160635"/>
                  <a:gd name="connsiteY8" fmla="*/ 3154806 h 3939802"/>
                  <a:gd name="connsiteX9" fmla="*/ 3870350 w 4160635"/>
                  <a:gd name="connsiteY9" fmla="*/ 2792409 h 3939802"/>
                  <a:gd name="connsiteX10" fmla="*/ 3846903 w 4160635"/>
                  <a:gd name="connsiteY10" fmla="*/ 2018686 h 3939802"/>
                  <a:gd name="connsiteX11" fmla="*/ 4151703 w 4160635"/>
                  <a:gd name="connsiteY11" fmla="*/ 1233240 h 3939802"/>
                  <a:gd name="connsiteX12" fmla="*/ 3448319 w 4160635"/>
                  <a:gd name="connsiteY12" fmla="*/ 740870 h 3939802"/>
                  <a:gd name="connsiteX13" fmla="*/ 3073180 w 4160635"/>
                  <a:gd name="connsiteY13" fmla="*/ 37486 h 3939802"/>
                  <a:gd name="connsiteX14" fmla="*/ 2170503 w 4160635"/>
                  <a:gd name="connsiteY14" fmla="*/ 189886 h 3939802"/>
                  <a:gd name="connsiteX15" fmla="*/ 1514011 w 4160635"/>
                  <a:gd name="connsiteY15" fmla="*/ 2316 h 3939802"/>
                  <a:gd name="connsiteX16" fmla="*/ 963027 w 4160635"/>
                  <a:gd name="connsiteY16" fmla="*/ 348405 h 3939802"/>
                  <a:gd name="connsiteX0" fmla="*/ 963027 w 4160635"/>
                  <a:gd name="connsiteY0" fmla="*/ 352814 h 3944211"/>
                  <a:gd name="connsiteX1" fmla="*/ 236196 w 4160635"/>
                  <a:gd name="connsiteY1" fmla="*/ 839064 h 3944211"/>
                  <a:gd name="connsiteX2" fmla="*/ 318258 w 4160635"/>
                  <a:gd name="connsiteY2" fmla="*/ 1706572 h 3944211"/>
                  <a:gd name="connsiteX3" fmla="*/ 1734 w 4160635"/>
                  <a:gd name="connsiteY3" fmla="*/ 2492018 h 3944211"/>
                  <a:gd name="connsiteX4" fmla="*/ 482380 w 4160635"/>
                  <a:gd name="connsiteY4" fmla="*/ 3166352 h 3944211"/>
                  <a:gd name="connsiteX5" fmla="*/ 951303 w 4160635"/>
                  <a:gd name="connsiteY5" fmla="*/ 3840687 h 3944211"/>
                  <a:gd name="connsiteX6" fmla="*/ 1947765 w 4160635"/>
                  <a:gd name="connsiteY6" fmla="*/ 3816725 h 3944211"/>
                  <a:gd name="connsiteX7" fmla="*/ 2967673 w 4160635"/>
                  <a:gd name="connsiteY7" fmla="*/ 3910510 h 3944211"/>
                  <a:gd name="connsiteX8" fmla="*/ 3389704 w 4160635"/>
                  <a:gd name="connsiteY8" fmla="*/ 3159215 h 3944211"/>
                  <a:gd name="connsiteX9" fmla="*/ 3870350 w 4160635"/>
                  <a:gd name="connsiteY9" fmla="*/ 2796818 h 3944211"/>
                  <a:gd name="connsiteX10" fmla="*/ 3846903 w 4160635"/>
                  <a:gd name="connsiteY10" fmla="*/ 2023095 h 3944211"/>
                  <a:gd name="connsiteX11" fmla="*/ 4151703 w 4160635"/>
                  <a:gd name="connsiteY11" fmla="*/ 1237649 h 3944211"/>
                  <a:gd name="connsiteX12" fmla="*/ 3448319 w 4160635"/>
                  <a:gd name="connsiteY12" fmla="*/ 745279 h 3944211"/>
                  <a:gd name="connsiteX13" fmla="*/ 3073180 w 4160635"/>
                  <a:gd name="connsiteY13" fmla="*/ 41895 h 3944211"/>
                  <a:gd name="connsiteX14" fmla="*/ 2182226 w 4160635"/>
                  <a:gd name="connsiteY14" fmla="*/ 117836 h 3944211"/>
                  <a:gd name="connsiteX15" fmla="*/ 1514011 w 4160635"/>
                  <a:gd name="connsiteY15" fmla="*/ 6725 h 3944211"/>
                  <a:gd name="connsiteX16" fmla="*/ 963027 w 4160635"/>
                  <a:gd name="connsiteY16" fmla="*/ 352814 h 394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60635" h="3944211">
                    <a:moveTo>
                      <a:pt x="963027" y="352814"/>
                    </a:moveTo>
                    <a:cubicBezTo>
                      <a:pt x="750058" y="491537"/>
                      <a:pt x="343657" y="613438"/>
                      <a:pt x="236196" y="839064"/>
                    </a:cubicBezTo>
                    <a:cubicBezTo>
                      <a:pt x="128735" y="1064690"/>
                      <a:pt x="357335" y="1431080"/>
                      <a:pt x="318258" y="1706572"/>
                    </a:cubicBezTo>
                    <a:cubicBezTo>
                      <a:pt x="279181" y="1982064"/>
                      <a:pt x="-25620" y="2248721"/>
                      <a:pt x="1734" y="2492018"/>
                    </a:cubicBezTo>
                    <a:cubicBezTo>
                      <a:pt x="29088" y="2735315"/>
                      <a:pt x="324119" y="2941574"/>
                      <a:pt x="482380" y="3166352"/>
                    </a:cubicBezTo>
                    <a:cubicBezTo>
                      <a:pt x="640641" y="3391130"/>
                      <a:pt x="707072" y="3732292"/>
                      <a:pt x="951303" y="3840687"/>
                    </a:cubicBezTo>
                    <a:cubicBezTo>
                      <a:pt x="1195534" y="3949082"/>
                      <a:pt x="1611703" y="3805088"/>
                      <a:pt x="1947765" y="3816725"/>
                    </a:cubicBezTo>
                    <a:cubicBezTo>
                      <a:pt x="2283827" y="3828362"/>
                      <a:pt x="2727350" y="4020095"/>
                      <a:pt x="2967673" y="3910510"/>
                    </a:cubicBezTo>
                    <a:cubicBezTo>
                      <a:pt x="3207996" y="3800925"/>
                      <a:pt x="3239258" y="3344830"/>
                      <a:pt x="3389704" y="3159215"/>
                    </a:cubicBezTo>
                    <a:cubicBezTo>
                      <a:pt x="3540150" y="2973600"/>
                      <a:pt x="3794150" y="2986171"/>
                      <a:pt x="3870350" y="2796818"/>
                    </a:cubicBezTo>
                    <a:cubicBezTo>
                      <a:pt x="3946550" y="2607465"/>
                      <a:pt x="3800011" y="2282956"/>
                      <a:pt x="3846903" y="2023095"/>
                    </a:cubicBezTo>
                    <a:cubicBezTo>
                      <a:pt x="3893795" y="1763234"/>
                      <a:pt x="4218134" y="1450618"/>
                      <a:pt x="4151703" y="1237649"/>
                    </a:cubicBezTo>
                    <a:cubicBezTo>
                      <a:pt x="4085272" y="1024680"/>
                      <a:pt x="3628073" y="944571"/>
                      <a:pt x="3448319" y="745279"/>
                    </a:cubicBezTo>
                    <a:cubicBezTo>
                      <a:pt x="3268565" y="545987"/>
                      <a:pt x="3284196" y="146469"/>
                      <a:pt x="3073180" y="41895"/>
                    </a:cubicBezTo>
                    <a:cubicBezTo>
                      <a:pt x="2862165" y="-62679"/>
                      <a:pt x="2442087" y="123698"/>
                      <a:pt x="2182226" y="117836"/>
                    </a:cubicBezTo>
                    <a:cubicBezTo>
                      <a:pt x="1922365" y="111974"/>
                      <a:pt x="1717211" y="-32438"/>
                      <a:pt x="1514011" y="6725"/>
                    </a:cubicBezTo>
                    <a:cubicBezTo>
                      <a:pt x="1310811" y="45888"/>
                      <a:pt x="1175996" y="214091"/>
                      <a:pt x="963027" y="352814"/>
                    </a:cubicBezTo>
                    <a:close/>
                  </a:path>
                </a:pathLst>
              </a:custGeom>
              <a:ln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800"/>
              </a:p>
            </p:txBody>
          </p:sp>
          <p:sp>
            <p:nvSpPr>
              <p:cNvPr id="5" name="手繪多邊形 4"/>
              <p:cNvSpPr/>
              <p:nvPr/>
            </p:nvSpPr>
            <p:spPr>
              <a:xfrm>
                <a:off x="5507904" y="2709484"/>
                <a:ext cx="1946376" cy="1512273"/>
              </a:xfrm>
              <a:custGeom>
                <a:avLst/>
                <a:gdLst>
                  <a:gd name="connsiteX0" fmla="*/ 614354 w 5541522"/>
                  <a:gd name="connsiteY0" fmla="*/ 1205631 h 4285918"/>
                  <a:gd name="connsiteX1" fmla="*/ 379892 w 5541522"/>
                  <a:gd name="connsiteY1" fmla="*/ 2788247 h 4285918"/>
                  <a:gd name="connsiteX2" fmla="*/ 1505308 w 5541522"/>
                  <a:gd name="connsiteY2" fmla="*/ 3104770 h 4285918"/>
                  <a:gd name="connsiteX3" fmla="*/ 1587369 w 5541522"/>
                  <a:gd name="connsiteY3" fmla="*/ 4241908 h 4285918"/>
                  <a:gd name="connsiteX4" fmla="*/ 3087923 w 5541522"/>
                  <a:gd name="connsiteY4" fmla="*/ 3995724 h 4285918"/>
                  <a:gd name="connsiteX5" fmla="*/ 4131277 w 5541522"/>
                  <a:gd name="connsiteY5" fmla="*/ 4265354 h 4285918"/>
                  <a:gd name="connsiteX6" fmla="*/ 4752600 w 5541522"/>
                  <a:gd name="connsiteY6" fmla="*/ 3327508 h 4285918"/>
                  <a:gd name="connsiteX7" fmla="*/ 5538046 w 5541522"/>
                  <a:gd name="connsiteY7" fmla="*/ 2424831 h 4285918"/>
                  <a:gd name="connsiteX8" fmla="*/ 4424354 w 5541522"/>
                  <a:gd name="connsiteY8" fmla="*/ 1979354 h 4285918"/>
                  <a:gd name="connsiteX9" fmla="*/ 4201615 w 5541522"/>
                  <a:gd name="connsiteY9" fmla="*/ 1018062 h 4285918"/>
                  <a:gd name="connsiteX10" fmla="*/ 2736231 w 5541522"/>
                  <a:gd name="connsiteY10" fmla="*/ 1041508 h 4285918"/>
                  <a:gd name="connsiteX11" fmla="*/ 2396262 w 5541522"/>
                  <a:gd name="connsiteY11" fmla="*/ 33324 h 4285918"/>
                  <a:gd name="connsiteX12" fmla="*/ 1012938 w 5541522"/>
                  <a:gd name="connsiteY12" fmla="*/ 279508 h 4285918"/>
                  <a:gd name="connsiteX13" fmla="*/ 4754 w 5541522"/>
                  <a:gd name="connsiteY13" fmla="*/ 654647 h 4285918"/>
                  <a:gd name="connsiteX14" fmla="*/ 614354 w 5541522"/>
                  <a:gd name="connsiteY14" fmla="*/ 1205631 h 4285918"/>
                  <a:gd name="connsiteX0" fmla="*/ 621872 w 5549040"/>
                  <a:gd name="connsiteY0" fmla="*/ 1187904 h 4268191"/>
                  <a:gd name="connsiteX1" fmla="*/ 387410 w 5549040"/>
                  <a:gd name="connsiteY1" fmla="*/ 2770520 h 4268191"/>
                  <a:gd name="connsiteX2" fmla="*/ 1512826 w 5549040"/>
                  <a:gd name="connsiteY2" fmla="*/ 3087043 h 4268191"/>
                  <a:gd name="connsiteX3" fmla="*/ 1594887 w 5549040"/>
                  <a:gd name="connsiteY3" fmla="*/ 4224181 h 4268191"/>
                  <a:gd name="connsiteX4" fmla="*/ 3095441 w 5549040"/>
                  <a:gd name="connsiteY4" fmla="*/ 3977997 h 4268191"/>
                  <a:gd name="connsiteX5" fmla="*/ 4138795 w 5549040"/>
                  <a:gd name="connsiteY5" fmla="*/ 4247627 h 4268191"/>
                  <a:gd name="connsiteX6" fmla="*/ 4760118 w 5549040"/>
                  <a:gd name="connsiteY6" fmla="*/ 3309781 h 4268191"/>
                  <a:gd name="connsiteX7" fmla="*/ 5545564 w 5549040"/>
                  <a:gd name="connsiteY7" fmla="*/ 2407104 h 4268191"/>
                  <a:gd name="connsiteX8" fmla="*/ 4431872 w 5549040"/>
                  <a:gd name="connsiteY8" fmla="*/ 1961627 h 4268191"/>
                  <a:gd name="connsiteX9" fmla="*/ 4209133 w 5549040"/>
                  <a:gd name="connsiteY9" fmla="*/ 1000335 h 4268191"/>
                  <a:gd name="connsiteX10" fmla="*/ 2743749 w 5549040"/>
                  <a:gd name="connsiteY10" fmla="*/ 1023781 h 4268191"/>
                  <a:gd name="connsiteX11" fmla="*/ 2403780 w 5549040"/>
                  <a:gd name="connsiteY11" fmla="*/ 15597 h 4268191"/>
                  <a:gd name="connsiteX12" fmla="*/ 1278364 w 5549040"/>
                  <a:gd name="connsiteY12" fmla="*/ 425905 h 4268191"/>
                  <a:gd name="connsiteX13" fmla="*/ 12272 w 5549040"/>
                  <a:gd name="connsiteY13" fmla="*/ 636920 h 4268191"/>
                  <a:gd name="connsiteX14" fmla="*/ 621872 w 5549040"/>
                  <a:gd name="connsiteY14" fmla="*/ 1187904 h 4268191"/>
                  <a:gd name="connsiteX0" fmla="*/ 472060 w 5399228"/>
                  <a:gd name="connsiteY0" fmla="*/ 1187904 h 4268191"/>
                  <a:gd name="connsiteX1" fmla="*/ 237598 w 5399228"/>
                  <a:gd name="connsiteY1" fmla="*/ 2770520 h 4268191"/>
                  <a:gd name="connsiteX2" fmla="*/ 1363014 w 5399228"/>
                  <a:gd name="connsiteY2" fmla="*/ 3087043 h 4268191"/>
                  <a:gd name="connsiteX3" fmla="*/ 1445075 w 5399228"/>
                  <a:gd name="connsiteY3" fmla="*/ 4224181 h 4268191"/>
                  <a:gd name="connsiteX4" fmla="*/ 2945629 w 5399228"/>
                  <a:gd name="connsiteY4" fmla="*/ 3977997 h 4268191"/>
                  <a:gd name="connsiteX5" fmla="*/ 3988983 w 5399228"/>
                  <a:gd name="connsiteY5" fmla="*/ 4247627 h 4268191"/>
                  <a:gd name="connsiteX6" fmla="*/ 4610306 w 5399228"/>
                  <a:gd name="connsiteY6" fmla="*/ 3309781 h 4268191"/>
                  <a:gd name="connsiteX7" fmla="*/ 5395752 w 5399228"/>
                  <a:gd name="connsiteY7" fmla="*/ 2407104 h 4268191"/>
                  <a:gd name="connsiteX8" fmla="*/ 4282060 w 5399228"/>
                  <a:gd name="connsiteY8" fmla="*/ 1961627 h 4268191"/>
                  <a:gd name="connsiteX9" fmla="*/ 4059321 w 5399228"/>
                  <a:gd name="connsiteY9" fmla="*/ 1000335 h 4268191"/>
                  <a:gd name="connsiteX10" fmla="*/ 2593937 w 5399228"/>
                  <a:gd name="connsiteY10" fmla="*/ 1023781 h 4268191"/>
                  <a:gd name="connsiteX11" fmla="*/ 2253968 w 5399228"/>
                  <a:gd name="connsiteY11" fmla="*/ 15597 h 4268191"/>
                  <a:gd name="connsiteX12" fmla="*/ 1128552 w 5399228"/>
                  <a:gd name="connsiteY12" fmla="*/ 425905 h 4268191"/>
                  <a:gd name="connsiteX13" fmla="*/ 14860 w 5399228"/>
                  <a:gd name="connsiteY13" fmla="*/ 332120 h 4268191"/>
                  <a:gd name="connsiteX14" fmla="*/ 472060 w 5399228"/>
                  <a:gd name="connsiteY14" fmla="*/ 1187904 h 4268191"/>
                  <a:gd name="connsiteX0" fmla="*/ 363930 w 5408329"/>
                  <a:gd name="connsiteY0" fmla="*/ 1457535 h 4268191"/>
                  <a:gd name="connsiteX1" fmla="*/ 246699 w 5408329"/>
                  <a:gd name="connsiteY1" fmla="*/ 2770520 h 4268191"/>
                  <a:gd name="connsiteX2" fmla="*/ 1372115 w 5408329"/>
                  <a:gd name="connsiteY2" fmla="*/ 3087043 h 4268191"/>
                  <a:gd name="connsiteX3" fmla="*/ 1454176 w 5408329"/>
                  <a:gd name="connsiteY3" fmla="*/ 4224181 h 4268191"/>
                  <a:gd name="connsiteX4" fmla="*/ 2954730 w 5408329"/>
                  <a:gd name="connsiteY4" fmla="*/ 3977997 h 4268191"/>
                  <a:gd name="connsiteX5" fmla="*/ 3998084 w 5408329"/>
                  <a:gd name="connsiteY5" fmla="*/ 4247627 h 4268191"/>
                  <a:gd name="connsiteX6" fmla="*/ 4619407 w 5408329"/>
                  <a:gd name="connsiteY6" fmla="*/ 3309781 h 4268191"/>
                  <a:gd name="connsiteX7" fmla="*/ 5404853 w 5408329"/>
                  <a:gd name="connsiteY7" fmla="*/ 2407104 h 4268191"/>
                  <a:gd name="connsiteX8" fmla="*/ 4291161 w 5408329"/>
                  <a:gd name="connsiteY8" fmla="*/ 1961627 h 4268191"/>
                  <a:gd name="connsiteX9" fmla="*/ 4068422 w 5408329"/>
                  <a:gd name="connsiteY9" fmla="*/ 1000335 h 4268191"/>
                  <a:gd name="connsiteX10" fmla="*/ 2603038 w 5408329"/>
                  <a:gd name="connsiteY10" fmla="*/ 1023781 h 4268191"/>
                  <a:gd name="connsiteX11" fmla="*/ 2263069 w 5408329"/>
                  <a:gd name="connsiteY11" fmla="*/ 15597 h 4268191"/>
                  <a:gd name="connsiteX12" fmla="*/ 1137653 w 5408329"/>
                  <a:gd name="connsiteY12" fmla="*/ 425905 h 4268191"/>
                  <a:gd name="connsiteX13" fmla="*/ 23961 w 5408329"/>
                  <a:gd name="connsiteY13" fmla="*/ 332120 h 4268191"/>
                  <a:gd name="connsiteX14" fmla="*/ 363930 w 5408329"/>
                  <a:gd name="connsiteY14" fmla="*/ 1457535 h 4268191"/>
                  <a:gd name="connsiteX0" fmla="*/ 363930 w 5408329"/>
                  <a:gd name="connsiteY0" fmla="*/ 1449409 h 4260065"/>
                  <a:gd name="connsiteX1" fmla="*/ 246699 w 5408329"/>
                  <a:gd name="connsiteY1" fmla="*/ 2762394 h 4260065"/>
                  <a:gd name="connsiteX2" fmla="*/ 1372115 w 5408329"/>
                  <a:gd name="connsiteY2" fmla="*/ 3078917 h 4260065"/>
                  <a:gd name="connsiteX3" fmla="*/ 1454176 w 5408329"/>
                  <a:gd name="connsiteY3" fmla="*/ 4216055 h 4260065"/>
                  <a:gd name="connsiteX4" fmla="*/ 2954730 w 5408329"/>
                  <a:gd name="connsiteY4" fmla="*/ 3969871 h 4260065"/>
                  <a:gd name="connsiteX5" fmla="*/ 3998084 w 5408329"/>
                  <a:gd name="connsiteY5" fmla="*/ 4239501 h 4260065"/>
                  <a:gd name="connsiteX6" fmla="*/ 4619407 w 5408329"/>
                  <a:gd name="connsiteY6" fmla="*/ 3301655 h 4260065"/>
                  <a:gd name="connsiteX7" fmla="*/ 5404853 w 5408329"/>
                  <a:gd name="connsiteY7" fmla="*/ 2398978 h 4260065"/>
                  <a:gd name="connsiteX8" fmla="*/ 4291161 w 5408329"/>
                  <a:gd name="connsiteY8" fmla="*/ 1953501 h 4260065"/>
                  <a:gd name="connsiteX9" fmla="*/ 4068422 w 5408329"/>
                  <a:gd name="connsiteY9" fmla="*/ 992209 h 4260065"/>
                  <a:gd name="connsiteX10" fmla="*/ 3071961 w 5408329"/>
                  <a:gd name="connsiteY10" fmla="*/ 804640 h 4260065"/>
                  <a:gd name="connsiteX11" fmla="*/ 2263069 w 5408329"/>
                  <a:gd name="connsiteY11" fmla="*/ 7471 h 4260065"/>
                  <a:gd name="connsiteX12" fmla="*/ 1137653 w 5408329"/>
                  <a:gd name="connsiteY12" fmla="*/ 417779 h 4260065"/>
                  <a:gd name="connsiteX13" fmla="*/ 23961 w 5408329"/>
                  <a:gd name="connsiteY13" fmla="*/ 323994 h 4260065"/>
                  <a:gd name="connsiteX14" fmla="*/ 363930 w 5408329"/>
                  <a:gd name="connsiteY14" fmla="*/ 1449409 h 4260065"/>
                  <a:gd name="connsiteX0" fmla="*/ 363930 w 5408329"/>
                  <a:gd name="connsiteY0" fmla="*/ 1692830 h 4503486"/>
                  <a:gd name="connsiteX1" fmla="*/ 246699 w 5408329"/>
                  <a:gd name="connsiteY1" fmla="*/ 3005815 h 4503486"/>
                  <a:gd name="connsiteX2" fmla="*/ 1372115 w 5408329"/>
                  <a:gd name="connsiteY2" fmla="*/ 3322338 h 4503486"/>
                  <a:gd name="connsiteX3" fmla="*/ 1454176 w 5408329"/>
                  <a:gd name="connsiteY3" fmla="*/ 4459476 h 4503486"/>
                  <a:gd name="connsiteX4" fmla="*/ 2954730 w 5408329"/>
                  <a:gd name="connsiteY4" fmla="*/ 4213292 h 4503486"/>
                  <a:gd name="connsiteX5" fmla="*/ 3998084 w 5408329"/>
                  <a:gd name="connsiteY5" fmla="*/ 4482922 h 4503486"/>
                  <a:gd name="connsiteX6" fmla="*/ 4619407 w 5408329"/>
                  <a:gd name="connsiteY6" fmla="*/ 3545076 h 4503486"/>
                  <a:gd name="connsiteX7" fmla="*/ 5404853 w 5408329"/>
                  <a:gd name="connsiteY7" fmla="*/ 2642399 h 4503486"/>
                  <a:gd name="connsiteX8" fmla="*/ 4291161 w 5408329"/>
                  <a:gd name="connsiteY8" fmla="*/ 2196922 h 4503486"/>
                  <a:gd name="connsiteX9" fmla="*/ 4068422 w 5408329"/>
                  <a:gd name="connsiteY9" fmla="*/ 1235630 h 4503486"/>
                  <a:gd name="connsiteX10" fmla="*/ 3071961 w 5408329"/>
                  <a:gd name="connsiteY10" fmla="*/ 1048061 h 4503486"/>
                  <a:gd name="connsiteX11" fmla="*/ 2415469 w 5408329"/>
                  <a:gd name="connsiteY11" fmla="*/ 4707 h 4503486"/>
                  <a:gd name="connsiteX12" fmla="*/ 1137653 w 5408329"/>
                  <a:gd name="connsiteY12" fmla="*/ 661200 h 4503486"/>
                  <a:gd name="connsiteX13" fmla="*/ 23961 w 5408329"/>
                  <a:gd name="connsiteY13" fmla="*/ 567415 h 4503486"/>
                  <a:gd name="connsiteX14" fmla="*/ 363930 w 5408329"/>
                  <a:gd name="connsiteY14" fmla="*/ 1692830 h 4503486"/>
                  <a:gd name="connsiteX0" fmla="*/ 363930 w 5408329"/>
                  <a:gd name="connsiteY0" fmla="*/ 1692830 h 4503486"/>
                  <a:gd name="connsiteX1" fmla="*/ 246699 w 5408329"/>
                  <a:gd name="connsiteY1" fmla="*/ 3005815 h 4503486"/>
                  <a:gd name="connsiteX2" fmla="*/ 1372115 w 5408329"/>
                  <a:gd name="connsiteY2" fmla="*/ 3322338 h 4503486"/>
                  <a:gd name="connsiteX3" fmla="*/ 1454176 w 5408329"/>
                  <a:gd name="connsiteY3" fmla="*/ 4459476 h 4503486"/>
                  <a:gd name="connsiteX4" fmla="*/ 2954730 w 5408329"/>
                  <a:gd name="connsiteY4" fmla="*/ 4213292 h 4503486"/>
                  <a:gd name="connsiteX5" fmla="*/ 3998084 w 5408329"/>
                  <a:gd name="connsiteY5" fmla="*/ 4482922 h 4503486"/>
                  <a:gd name="connsiteX6" fmla="*/ 4619407 w 5408329"/>
                  <a:gd name="connsiteY6" fmla="*/ 3545076 h 4503486"/>
                  <a:gd name="connsiteX7" fmla="*/ 5404853 w 5408329"/>
                  <a:gd name="connsiteY7" fmla="*/ 2642399 h 4503486"/>
                  <a:gd name="connsiteX8" fmla="*/ 4291161 w 5408329"/>
                  <a:gd name="connsiteY8" fmla="*/ 2196922 h 4503486"/>
                  <a:gd name="connsiteX9" fmla="*/ 4068422 w 5408329"/>
                  <a:gd name="connsiteY9" fmla="*/ 1235630 h 4503486"/>
                  <a:gd name="connsiteX10" fmla="*/ 3525896 w 5408329"/>
                  <a:gd name="connsiteY10" fmla="*/ 951748 h 4503486"/>
                  <a:gd name="connsiteX11" fmla="*/ 3071961 w 5408329"/>
                  <a:gd name="connsiteY11" fmla="*/ 1048061 h 4503486"/>
                  <a:gd name="connsiteX12" fmla="*/ 2415469 w 5408329"/>
                  <a:gd name="connsiteY12" fmla="*/ 4707 h 4503486"/>
                  <a:gd name="connsiteX13" fmla="*/ 1137653 w 5408329"/>
                  <a:gd name="connsiteY13" fmla="*/ 661200 h 4503486"/>
                  <a:gd name="connsiteX14" fmla="*/ 23961 w 5408329"/>
                  <a:gd name="connsiteY14" fmla="*/ 567415 h 4503486"/>
                  <a:gd name="connsiteX15" fmla="*/ 363930 w 5408329"/>
                  <a:gd name="connsiteY15" fmla="*/ 1692830 h 4503486"/>
                  <a:gd name="connsiteX0" fmla="*/ 363930 w 5408329"/>
                  <a:gd name="connsiteY0" fmla="*/ 1692830 h 4503486"/>
                  <a:gd name="connsiteX1" fmla="*/ 246699 w 5408329"/>
                  <a:gd name="connsiteY1" fmla="*/ 3005815 h 4503486"/>
                  <a:gd name="connsiteX2" fmla="*/ 1372115 w 5408329"/>
                  <a:gd name="connsiteY2" fmla="*/ 3322338 h 4503486"/>
                  <a:gd name="connsiteX3" fmla="*/ 1454176 w 5408329"/>
                  <a:gd name="connsiteY3" fmla="*/ 4459476 h 4503486"/>
                  <a:gd name="connsiteX4" fmla="*/ 2954730 w 5408329"/>
                  <a:gd name="connsiteY4" fmla="*/ 4213292 h 4503486"/>
                  <a:gd name="connsiteX5" fmla="*/ 3998084 w 5408329"/>
                  <a:gd name="connsiteY5" fmla="*/ 4482922 h 4503486"/>
                  <a:gd name="connsiteX6" fmla="*/ 4619407 w 5408329"/>
                  <a:gd name="connsiteY6" fmla="*/ 3545076 h 4503486"/>
                  <a:gd name="connsiteX7" fmla="*/ 5404853 w 5408329"/>
                  <a:gd name="connsiteY7" fmla="*/ 2642399 h 4503486"/>
                  <a:gd name="connsiteX8" fmla="*/ 4291161 w 5408329"/>
                  <a:gd name="connsiteY8" fmla="*/ 2196922 h 4503486"/>
                  <a:gd name="connsiteX9" fmla="*/ 5100053 w 5408329"/>
                  <a:gd name="connsiteY9" fmla="*/ 1528707 h 4503486"/>
                  <a:gd name="connsiteX10" fmla="*/ 3525896 w 5408329"/>
                  <a:gd name="connsiteY10" fmla="*/ 951748 h 4503486"/>
                  <a:gd name="connsiteX11" fmla="*/ 3071961 w 5408329"/>
                  <a:gd name="connsiteY11" fmla="*/ 1048061 h 4503486"/>
                  <a:gd name="connsiteX12" fmla="*/ 2415469 w 5408329"/>
                  <a:gd name="connsiteY12" fmla="*/ 4707 h 4503486"/>
                  <a:gd name="connsiteX13" fmla="*/ 1137653 w 5408329"/>
                  <a:gd name="connsiteY13" fmla="*/ 661200 h 4503486"/>
                  <a:gd name="connsiteX14" fmla="*/ 23961 w 5408329"/>
                  <a:gd name="connsiteY14" fmla="*/ 567415 h 4503486"/>
                  <a:gd name="connsiteX15" fmla="*/ 363930 w 5408329"/>
                  <a:gd name="connsiteY15" fmla="*/ 1692830 h 4503486"/>
                  <a:gd name="connsiteX0" fmla="*/ 363930 w 5408329"/>
                  <a:gd name="connsiteY0" fmla="*/ 1692830 h 4503486"/>
                  <a:gd name="connsiteX1" fmla="*/ 246699 w 5408329"/>
                  <a:gd name="connsiteY1" fmla="*/ 3005815 h 4503486"/>
                  <a:gd name="connsiteX2" fmla="*/ 1372115 w 5408329"/>
                  <a:gd name="connsiteY2" fmla="*/ 3322338 h 4503486"/>
                  <a:gd name="connsiteX3" fmla="*/ 1454176 w 5408329"/>
                  <a:gd name="connsiteY3" fmla="*/ 4459476 h 4503486"/>
                  <a:gd name="connsiteX4" fmla="*/ 2954730 w 5408329"/>
                  <a:gd name="connsiteY4" fmla="*/ 4213292 h 4503486"/>
                  <a:gd name="connsiteX5" fmla="*/ 3998084 w 5408329"/>
                  <a:gd name="connsiteY5" fmla="*/ 4482922 h 4503486"/>
                  <a:gd name="connsiteX6" fmla="*/ 4619407 w 5408329"/>
                  <a:gd name="connsiteY6" fmla="*/ 3545076 h 4503486"/>
                  <a:gd name="connsiteX7" fmla="*/ 5404853 w 5408329"/>
                  <a:gd name="connsiteY7" fmla="*/ 2642399 h 4503486"/>
                  <a:gd name="connsiteX8" fmla="*/ 4291161 w 5408329"/>
                  <a:gd name="connsiteY8" fmla="*/ 2196922 h 4503486"/>
                  <a:gd name="connsiteX9" fmla="*/ 5100053 w 5408329"/>
                  <a:gd name="connsiteY9" fmla="*/ 1528707 h 4503486"/>
                  <a:gd name="connsiteX10" fmla="*/ 4053434 w 5408329"/>
                  <a:gd name="connsiteY10" fmla="*/ 881410 h 4503486"/>
                  <a:gd name="connsiteX11" fmla="*/ 3071961 w 5408329"/>
                  <a:gd name="connsiteY11" fmla="*/ 1048061 h 4503486"/>
                  <a:gd name="connsiteX12" fmla="*/ 2415469 w 5408329"/>
                  <a:gd name="connsiteY12" fmla="*/ 4707 h 4503486"/>
                  <a:gd name="connsiteX13" fmla="*/ 1137653 w 5408329"/>
                  <a:gd name="connsiteY13" fmla="*/ 661200 h 4503486"/>
                  <a:gd name="connsiteX14" fmla="*/ 23961 w 5408329"/>
                  <a:gd name="connsiteY14" fmla="*/ 567415 h 4503486"/>
                  <a:gd name="connsiteX15" fmla="*/ 363930 w 5408329"/>
                  <a:gd name="connsiteY15" fmla="*/ 1692830 h 4503486"/>
                  <a:gd name="connsiteX0" fmla="*/ 363930 w 5408329"/>
                  <a:gd name="connsiteY0" fmla="*/ 1688612 h 4499268"/>
                  <a:gd name="connsiteX1" fmla="*/ 246699 w 5408329"/>
                  <a:gd name="connsiteY1" fmla="*/ 3001597 h 4499268"/>
                  <a:gd name="connsiteX2" fmla="*/ 1372115 w 5408329"/>
                  <a:gd name="connsiteY2" fmla="*/ 3318120 h 4499268"/>
                  <a:gd name="connsiteX3" fmla="*/ 1454176 w 5408329"/>
                  <a:gd name="connsiteY3" fmla="*/ 4455258 h 4499268"/>
                  <a:gd name="connsiteX4" fmla="*/ 2954730 w 5408329"/>
                  <a:gd name="connsiteY4" fmla="*/ 4209074 h 4499268"/>
                  <a:gd name="connsiteX5" fmla="*/ 3998084 w 5408329"/>
                  <a:gd name="connsiteY5" fmla="*/ 4478704 h 4499268"/>
                  <a:gd name="connsiteX6" fmla="*/ 4619407 w 5408329"/>
                  <a:gd name="connsiteY6" fmla="*/ 3540858 h 4499268"/>
                  <a:gd name="connsiteX7" fmla="*/ 5404853 w 5408329"/>
                  <a:gd name="connsiteY7" fmla="*/ 2638181 h 4499268"/>
                  <a:gd name="connsiteX8" fmla="*/ 4291161 w 5408329"/>
                  <a:gd name="connsiteY8" fmla="*/ 2192704 h 4499268"/>
                  <a:gd name="connsiteX9" fmla="*/ 5100053 w 5408329"/>
                  <a:gd name="connsiteY9" fmla="*/ 1524489 h 4499268"/>
                  <a:gd name="connsiteX10" fmla="*/ 4053434 w 5408329"/>
                  <a:gd name="connsiteY10" fmla="*/ 877192 h 4499268"/>
                  <a:gd name="connsiteX11" fmla="*/ 3036792 w 5408329"/>
                  <a:gd name="connsiteY11" fmla="*/ 774212 h 4499268"/>
                  <a:gd name="connsiteX12" fmla="*/ 2415469 w 5408329"/>
                  <a:gd name="connsiteY12" fmla="*/ 489 h 4499268"/>
                  <a:gd name="connsiteX13" fmla="*/ 1137653 w 5408329"/>
                  <a:gd name="connsiteY13" fmla="*/ 656982 h 4499268"/>
                  <a:gd name="connsiteX14" fmla="*/ 23961 w 5408329"/>
                  <a:gd name="connsiteY14" fmla="*/ 563197 h 4499268"/>
                  <a:gd name="connsiteX15" fmla="*/ 363930 w 5408329"/>
                  <a:gd name="connsiteY15" fmla="*/ 1688612 h 4499268"/>
                  <a:gd name="connsiteX0" fmla="*/ 363930 w 5405003"/>
                  <a:gd name="connsiteY0" fmla="*/ 1688612 h 4499268"/>
                  <a:gd name="connsiteX1" fmla="*/ 246699 w 5405003"/>
                  <a:gd name="connsiteY1" fmla="*/ 3001597 h 4499268"/>
                  <a:gd name="connsiteX2" fmla="*/ 1372115 w 5405003"/>
                  <a:gd name="connsiteY2" fmla="*/ 3318120 h 4499268"/>
                  <a:gd name="connsiteX3" fmla="*/ 1454176 w 5405003"/>
                  <a:gd name="connsiteY3" fmla="*/ 4455258 h 4499268"/>
                  <a:gd name="connsiteX4" fmla="*/ 2954730 w 5405003"/>
                  <a:gd name="connsiteY4" fmla="*/ 4209074 h 4499268"/>
                  <a:gd name="connsiteX5" fmla="*/ 3998084 w 5405003"/>
                  <a:gd name="connsiteY5" fmla="*/ 4478704 h 4499268"/>
                  <a:gd name="connsiteX6" fmla="*/ 4619407 w 5405003"/>
                  <a:gd name="connsiteY6" fmla="*/ 3540858 h 4499268"/>
                  <a:gd name="connsiteX7" fmla="*/ 5404853 w 5405003"/>
                  <a:gd name="connsiteY7" fmla="*/ 2638181 h 4499268"/>
                  <a:gd name="connsiteX8" fmla="*/ 4689746 w 5405003"/>
                  <a:gd name="connsiteY8" fmla="*/ 2391996 h 4499268"/>
                  <a:gd name="connsiteX9" fmla="*/ 5100053 w 5405003"/>
                  <a:gd name="connsiteY9" fmla="*/ 1524489 h 4499268"/>
                  <a:gd name="connsiteX10" fmla="*/ 4053434 w 5405003"/>
                  <a:gd name="connsiteY10" fmla="*/ 877192 h 4499268"/>
                  <a:gd name="connsiteX11" fmla="*/ 3036792 w 5405003"/>
                  <a:gd name="connsiteY11" fmla="*/ 774212 h 4499268"/>
                  <a:gd name="connsiteX12" fmla="*/ 2415469 w 5405003"/>
                  <a:gd name="connsiteY12" fmla="*/ 489 h 4499268"/>
                  <a:gd name="connsiteX13" fmla="*/ 1137653 w 5405003"/>
                  <a:gd name="connsiteY13" fmla="*/ 656982 h 4499268"/>
                  <a:gd name="connsiteX14" fmla="*/ 23961 w 5405003"/>
                  <a:gd name="connsiteY14" fmla="*/ 563197 h 4499268"/>
                  <a:gd name="connsiteX15" fmla="*/ 363930 w 5405003"/>
                  <a:gd name="connsiteY15" fmla="*/ 1688612 h 4499268"/>
                  <a:gd name="connsiteX0" fmla="*/ 363930 w 5709762"/>
                  <a:gd name="connsiteY0" fmla="*/ 1688612 h 4499268"/>
                  <a:gd name="connsiteX1" fmla="*/ 246699 w 5709762"/>
                  <a:gd name="connsiteY1" fmla="*/ 3001597 h 4499268"/>
                  <a:gd name="connsiteX2" fmla="*/ 1372115 w 5709762"/>
                  <a:gd name="connsiteY2" fmla="*/ 3318120 h 4499268"/>
                  <a:gd name="connsiteX3" fmla="*/ 1454176 w 5709762"/>
                  <a:gd name="connsiteY3" fmla="*/ 4455258 h 4499268"/>
                  <a:gd name="connsiteX4" fmla="*/ 2954730 w 5709762"/>
                  <a:gd name="connsiteY4" fmla="*/ 4209074 h 4499268"/>
                  <a:gd name="connsiteX5" fmla="*/ 3998084 w 5709762"/>
                  <a:gd name="connsiteY5" fmla="*/ 4478704 h 4499268"/>
                  <a:gd name="connsiteX6" fmla="*/ 4619407 w 5709762"/>
                  <a:gd name="connsiteY6" fmla="*/ 3540858 h 4499268"/>
                  <a:gd name="connsiteX7" fmla="*/ 5709653 w 5709762"/>
                  <a:gd name="connsiteY7" fmla="*/ 3130550 h 4499268"/>
                  <a:gd name="connsiteX8" fmla="*/ 4689746 w 5709762"/>
                  <a:gd name="connsiteY8" fmla="*/ 2391996 h 4499268"/>
                  <a:gd name="connsiteX9" fmla="*/ 5100053 w 5709762"/>
                  <a:gd name="connsiteY9" fmla="*/ 1524489 h 4499268"/>
                  <a:gd name="connsiteX10" fmla="*/ 4053434 w 5709762"/>
                  <a:gd name="connsiteY10" fmla="*/ 877192 h 4499268"/>
                  <a:gd name="connsiteX11" fmla="*/ 3036792 w 5709762"/>
                  <a:gd name="connsiteY11" fmla="*/ 774212 h 4499268"/>
                  <a:gd name="connsiteX12" fmla="*/ 2415469 w 5709762"/>
                  <a:gd name="connsiteY12" fmla="*/ 489 h 4499268"/>
                  <a:gd name="connsiteX13" fmla="*/ 1137653 w 5709762"/>
                  <a:gd name="connsiteY13" fmla="*/ 656982 h 4499268"/>
                  <a:gd name="connsiteX14" fmla="*/ 23961 w 5709762"/>
                  <a:gd name="connsiteY14" fmla="*/ 563197 h 4499268"/>
                  <a:gd name="connsiteX15" fmla="*/ 363930 w 5709762"/>
                  <a:gd name="connsiteY15" fmla="*/ 1688612 h 4499268"/>
                  <a:gd name="connsiteX0" fmla="*/ 363930 w 5709656"/>
                  <a:gd name="connsiteY0" fmla="*/ 1688612 h 4488417"/>
                  <a:gd name="connsiteX1" fmla="*/ 246699 w 5709656"/>
                  <a:gd name="connsiteY1" fmla="*/ 3001597 h 4488417"/>
                  <a:gd name="connsiteX2" fmla="*/ 1372115 w 5709656"/>
                  <a:gd name="connsiteY2" fmla="*/ 3318120 h 4488417"/>
                  <a:gd name="connsiteX3" fmla="*/ 1454176 w 5709656"/>
                  <a:gd name="connsiteY3" fmla="*/ 4455258 h 4488417"/>
                  <a:gd name="connsiteX4" fmla="*/ 2954730 w 5709656"/>
                  <a:gd name="connsiteY4" fmla="*/ 4209074 h 4488417"/>
                  <a:gd name="connsiteX5" fmla="*/ 3998084 w 5709656"/>
                  <a:gd name="connsiteY5" fmla="*/ 4478704 h 4488417"/>
                  <a:gd name="connsiteX6" fmla="*/ 4701469 w 5709656"/>
                  <a:gd name="connsiteY6" fmla="*/ 4127012 h 4488417"/>
                  <a:gd name="connsiteX7" fmla="*/ 5709653 w 5709656"/>
                  <a:gd name="connsiteY7" fmla="*/ 3130550 h 4488417"/>
                  <a:gd name="connsiteX8" fmla="*/ 4689746 w 5709656"/>
                  <a:gd name="connsiteY8" fmla="*/ 2391996 h 4488417"/>
                  <a:gd name="connsiteX9" fmla="*/ 5100053 w 5709656"/>
                  <a:gd name="connsiteY9" fmla="*/ 1524489 h 4488417"/>
                  <a:gd name="connsiteX10" fmla="*/ 4053434 w 5709656"/>
                  <a:gd name="connsiteY10" fmla="*/ 877192 h 4488417"/>
                  <a:gd name="connsiteX11" fmla="*/ 3036792 w 5709656"/>
                  <a:gd name="connsiteY11" fmla="*/ 774212 h 4488417"/>
                  <a:gd name="connsiteX12" fmla="*/ 2415469 w 5709656"/>
                  <a:gd name="connsiteY12" fmla="*/ 489 h 4488417"/>
                  <a:gd name="connsiteX13" fmla="*/ 1137653 w 5709656"/>
                  <a:gd name="connsiteY13" fmla="*/ 656982 h 4488417"/>
                  <a:gd name="connsiteX14" fmla="*/ 23961 w 5709656"/>
                  <a:gd name="connsiteY14" fmla="*/ 563197 h 4488417"/>
                  <a:gd name="connsiteX15" fmla="*/ 363930 w 5709656"/>
                  <a:gd name="connsiteY15" fmla="*/ 1688612 h 4488417"/>
                  <a:gd name="connsiteX0" fmla="*/ 363930 w 5709656"/>
                  <a:gd name="connsiteY0" fmla="*/ 1688612 h 4971274"/>
                  <a:gd name="connsiteX1" fmla="*/ 246699 w 5709656"/>
                  <a:gd name="connsiteY1" fmla="*/ 3001597 h 4971274"/>
                  <a:gd name="connsiteX2" fmla="*/ 1372115 w 5709656"/>
                  <a:gd name="connsiteY2" fmla="*/ 3318120 h 4971274"/>
                  <a:gd name="connsiteX3" fmla="*/ 1454176 w 5709656"/>
                  <a:gd name="connsiteY3" fmla="*/ 4455258 h 4971274"/>
                  <a:gd name="connsiteX4" fmla="*/ 2954730 w 5709656"/>
                  <a:gd name="connsiteY4" fmla="*/ 4209074 h 4971274"/>
                  <a:gd name="connsiteX5" fmla="*/ 3974638 w 5709656"/>
                  <a:gd name="connsiteY5" fmla="*/ 4971074 h 4971274"/>
                  <a:gd name="connsiteX6" fmla="*/ 4701469 w 5709656"/>
                  <a:gd name="connsiteY6" fmla="*/ 4127012 h 4971274"/>
                  <a:gd name="connsiteX7" fmla="*/ 5709653 w 5709656"/>
                  <a:gd name="connsiteY7" fmla="*/ 3130550 h 4971274"/>
                  <a:gd name="connsiteX8" fmla="*/ 4689746 w 5709656"/>
                  <a:gd name="connsiteY8" fmla="*/ 2391996 h 4971274"/>
                  <a:gd name="connsiteX9" fmla="*/ 5100053 w 5709656"/>
                  <a:gd name="connsiteY9" fmla="*/ 1524489 h 4971274"/>
                  <a:gd name="connsiteX10" fmla="*/ 4053434 w 5709656"/>
                  <a:gd name="connsiteY10" fmla="*/ 877192 h 4971274"/>
                  <a:gd name="connsiteX11" fmla="*/ 3036792 w 5709656"/>
                  <a:gd name="connsiteY11" fmla="*/ 774212 h 4971274"/>
                  <a:gd name="connsiteX12" fmla="*/ 2415469 w 5709656"/>
                  <a:gd name="connsiteY12" fmla="*/ 489 h 4971274"/>
                  <a:gd name="connsiteX13" fmla="*/ 1137653 w 5709656"/>
                  <a:gd name="connsiteY13" fmla="*/ 656982 h 4971274"/>
                  <a:gd name="connsiteX14" fmla="*/ 23961 w 5709656"/>
                  <a:gd name="connsiteY14" fmla="*/ 563197 h 4971274"/>
                  <a:gd name="connsiteX15" fmla="*/ 363930 w 5709656"/>
                  <a:gd name="connsiteY15" fmla="*/ 1688612 h 4971274"/>
                  <a:gd name="connsiteX0" fmla="*/ 363930 w 5709656"/>
                  <a:gd name="connsiteY0" fmla="*/ 1688612 h 4987307"/>
                  <a:gd name="connsiteX1" fmla="*/ 246699 w 5709656"/>
                  <a:gd name="connsiteY1" fmla="*/ 3001597 h 4987307"/>
                  <a:gd name="connsiteX2" fmla="*/ 1372115 w 5709656"/>
                  <a:gd name="connsiteY2" fmla="*/ 3318120 h 4987307"/>
                  <a:gd name="connsiteX3" fmla="*/ 1454176 w 5709656"/>
                  <a:gd name="connsiteY3" fmla="*/ 4455258 h 4987307"/>
                  <a:gd name="connsiteX4" fmla="*/ 2591315 w 5709656"/>
                  <a:gd name="connsiteY4" fmla="*/ 4666274 h 4987307"/>
                  <a:gd name="connsiteX5" fmla="*/ 3974638 w 5709656"/>
                  <a:gd name="connsiteY5" fmla="*/ 4971074 h 4987307"/>
                  <a:gd name="connsiteX6" fmla="*/ 4701469 w 5709656"/>
                  <a:gd name="connsiteY6" fmla="*/ 4127012 h 4987307"/>
                  <a:gd name="connsiteX7" fmla="*/ 5709653 w 5709656"/>
                  <a:gd name="connsiteY7" fmla="*/ 3130550 h 4987307"/>
                  <a:gd name="connsiteX8" fmla="*/ 4689746 w 5709656"/>
                  <a:gd name="connsiteY8" fmla="*/ 2391996 h 4987307"/>
                  <a:gd name="connsiteX9" fmla="*/ 5100053 w 5709656"/>
                  <a:gd name="connsiteY9" fmla="*/ 1524489 h 4987307"/>
                  <a:gd name="connsiteX10" fmla="*/ 4053434 w 5709656"/>
                  <a:gd name="connsiteY10" fmla="*/ 877192 h 4987307"/>
                  <a:gd name="connsiteX11" fmla="*/ 3036792 w 5709656"/>
                  <a:gd name="connsiteY11" fmla="*/ 774212 h 4987307"/>
                  <a:gd name="connsiteX12" fmla="*/ 2415469 w 5709656"/>
                  <a:gd name="connsiteY12" fmla="*/ 489 h 4987307"/>
                  <a:gd name="connsiteX13" fmla="*/ 1137653 w 5709656"/>
                  <a:gd name="connsiteY13" fmla="*/ 656982 h 4987307"/>
                  <a:gd name="connsiteX14" fmla="*/ 23961 w 5709656"/>
                  <a:gd name="connsiteY14" fmla="*/ 563197 h 4987307"/>
                  <a:gd name="connsiteX15" fmla="*/ 363930 w 5709656"/>
                  <a:gd name="connsiteY15" fmla="*/ 1688612 h 4987307"/>
                  <a:gd name="connsiteX0" fmla="*/ 363930 w 5709656"/>
                  <a:gd name="connsiteY0" fmla="*/ 1688612 h 4987307"/>
                  <a:gd name="connsiteX1" fmla="*/ 246699 w 5709656"/>
                  <a:gd name="connsiteY1" fmla="*/ 3001597 h 4987307"/>
                  <a:gd name="connsiteX2" fmla="*/ 1372115 w 5709656"/>
                  <a:gd name="connsiteY2" fmla="*/ 3318120 h 4987307"/>
                  <a:gd name="connsiteX3" fmla="*/ 1454176 w 5709656"/>
                  <a:gd name="connsiteY3" fmla="*/ 4455258 h 4987307"/>
                  <a:gd name="connsiteX4" fmla="*/ 2591315 w 5709656"/>
                  <a:gd name="connsiteY4" fmla="*/ 4666274 h 4987307"/>
                  <a:gd name="connsiteX5" fmla="*/ 3974638 w 5709656"/>
                  <a:gd name="connsiteY5" fmla="*/ 4971074 h 4987307"/>
                  <a:gd name="connsiteX6" fmla="*/ 4701469 w 5709656"/>
                  <a:gd name="connsiteY6" fmla="*/ 4127012 h 4987307"/>
                  <a:gd name="connsiteX7" fmla="*/ 5709653 w 5709656"/>
                  <a:gd name="connsiteY7" fmla="*/ 3130550 h 4987307"/>
                  <a:gd name="connsiteX8" fmla="*/ 4689746 w 5709656"/>
                  <a:gd name="connsiteY8" fmla="*/ 2391996 h 4987307"/>
                  <a:gd name="connsiteX9" fmla="*/ 5100053 w 5709656"/>
                  <a:gd name="connsiteY9" fmla="*/ 1524489 h 4987307"/>
                  <a:gd name="connsiteX10" fmla="*/ 4065158 w 5709656"/>
                  <a:gd name="connsiteY10" fmla="*/ 1217161 h 4987307"/>
                  <a:gd name="connsiteX11" fmla="*/ 3036792 w 5709656"/>
                  <a:gd name="connsiteY11" fmla="*/ 774212 h 4987307"/>
                  <a:gd name="connsiteX12" fmla="*/ 2415469 w 5709656"/>
                  <a:gd name="connsiteY12" fmla="*/ 489 h 4987307"/>
                  <a:gd name="connsiteX13" fmla="*/ 1137653 w 5709656"/>
                  <a:gd name="connsiteY13" fmla="*/ 656982 h 4987307"/>
                  <a:gd name="connsiteX14" fmla="*/ 23961 w 5709656"/>
                  <a:gd name="connsiteY14" fmla="*/ 563197 h 4987307"/>
                  <a:gd name="connsiteX15" fmla="*/ 363930 w 5709656"/>
                  <a:gd name="connsiteY15" fmla="*/ 1688612 h 4987307"/>
                  <a:gd name="connsiteX0" fmla="*/ 363930 w 5709656"/>
                  <a:gd name="connsiteY0" fmla="*/ 1688612 h 4987307"/>
                  <a:gd name="connsiteX1" fmla="*/ 246699 w 5709656"/>
                  <a:gd name="connsiteY1" fmla="*/ 3001597 h 4987307"/>
                  <a:gd name="connsiteX2" fmla="*/ 1372115 w 5709656"/>
                  <a:gd name="connsiteY2" fmla="*/ 3318120 h 4987307"/>
                  <a:gd name="connsiteX3" fmla="*/ 1454176 w 5709656"/>
                  <a:gd name="connsiteY3" fmla="*/ 4455258 h 4987307"/>
                  <a:gd name="connsiteX4" fmla="*/ 2591315 w 5709656"/>
                  <a:gd name="connsiteY4" fmla="*/ 4666274 h 4987307"/>
                  <a:gd name="connsiteX5" fmla="*/ 3974638 w 5709656"/>
                  <a:gd name="connsiteY5" fmla="*/ 4971074 h 4987307"/>
                  <a:gd name="connsiteX6" fmla="*/ 4701469 w 5709656"/>
                  <a:gd name="connsiteY6" fmla="*/ 4127012 h 4987307"/>
                  <a:gd name="connsiteX7" fmla="*/ 5709653 w 5709656"/>
                  <a:gd name="connsiteY7" fmla="*/ 3130550 h 4987307"/>
                  <a:gd name="connsiteX8" fmla="*/ 4689746 w 5709656"/>
                  <a:gd name="connsiteY8" fmla="*/ 2391996 h 4987307"/>
                  <a:gd name="connsiteX9" fmla="*/ 5100053 w 5709656"/>
                  <a:gd name="connsiteY9" fmla="*/ 1524489 h 4987307"/>
                  <a:gd name="connsiteX10" fmla="*/ 4229281 w 5709656"/>
                  <a:gd name="connsiteY10" fmla="*/ 947530 h 4987307"/>
                  <a:gd name="connsiteX11" fmla="*/ 3036792 w 5709656"/>
                  <a:gd name="connsiteY11" fmla="*/ 774212 h 4987307"/>
                  <a:gd name="connsiteX12" fmla="*/ 2415469 w 5709656"/>
                  <a:gd name="connsiteY12" fmla="*/ 489 h 4987307"/>
                  <a:gd name="connsiteX13" fmla="*/ 1137653 w 5709656"/>
                  <a:gd name="connsiteY13" fmla="*/ 656982 h 4987307"/>
                  <a:gd name="connsiteX14" fmla="*/ 23961 w 5709656"/>
                  <a:gd name="connsiteY14" fmla="*/ 563197 h 4987307"/>
                  <a:gd name="connsiteX15" fmla="*/ 363930 w 5709656"/>
                  <a:gd name="connsiteY15" fmla="*/ 1688612 h 4987307"/>
                  <a:gd name="connsiteX0" fmla="*/ 363930 w 5709656"/>
                  <a:gd name="connsiteY0" fmla="*/ 1688612 h 4987307"/>
                  <a:gd name="connsiteX1" fmla="*/ 246699 w 5709656"/>
                  <a:gd name="connsiteY1" fmla="*/ 3001597 h 4987307"/>
                  <a:gd name="connsiteX2" fmla="*/ 1372115 w 5709656"/>
                  <a:gd name="connsiteY2" fmla="*/ 3318120 h 4987307"/>
                  <a:gd name="connsiteX3" fmla="*/ 1454176 w 5709656"/>
                  <a:gd name="connsiteY3" fmla="*/ 4455258 h 4987307"/>
                  <a:gd name="connsiteX4" fmla="*/ 2591315 w 5709656"/>
                  <a:gd name="connsiteY4" fmla="*/ 4666274 h 4987307"/>
                  <a:gd name="connsiteX5" fmla="*/ 3974638 w 5709656"/>
                  <a:gd name="connsiteY5" fmla="*/ 4971074 h 4987307"/>
                  <a:gd name="connsiteX6" fmla="*/ 4701469 w 5709656"/>
                  <a:gd name="connsiteY6" fmla="*/ 4127012 h 4987307"/>
                  <a:gd name="connsiteX7" fmla="*/ 5709653 w 5709656"/>
                  <a:gd name="connsiteY7" fmla="*/ 3130550 h 4987307"/>
                  <a:gd name="connsiteX8" fmla="*/ 4689746 w 5709656"/>
                  <a:gd name="connsiteY8" fmla="*/ 2391996 h 4987307"/>
                  <a:gd name="connsiteX9" fmla="*/ 5100053 w 5709656"/>
                  <a:gd name="connsiteY9" fmla="*/ 1524489 h 4987307"/>
                  <a:gd name="connsiteX10" fmla="*/ 5026450 w 5709656"/>
                  <a:gd name="connsiteY10" fmla="*/ 419992 h 4987307"/>
                  <a:gd name="connsiteX11" fmla="*/ 3036792 w 5709656"/>
                  <a:gd name="connsiteY11" fmla="*/ 774212 h 4987307"/>
                  <a:gd name="connsiteX12" fmla="*/ 2415469 w 5709656"/>
                  <a:gd name="connsiteY12" fmla="*/ 489 h 4987307"/>
                  <a:gd name="connsiteX13" fmla="*/ 1137653 w 5709656"/>
                  <a:gd name="connsiteY13" fmla="*/ 656982 h 4987307"/>
                  <a:gd name="connsiteX14" fmla="*/ 23961 w 5709656"/>
                  <a:gd name="connsiteY14" fmla="*/ 563197 h 4987307"/>
                  <a:gd name="connsiteX15" fmla="*/ 363930 w 5709656"/>
                  <a:gd name="connsiteY15" fmla="*/ 1688612 h 4987307"/>
                  <a:gd name="connsiteX0" fmla="*/ 363930 w 5709656"/>
                  <a:gd name="connsiteY0" fmla="*/ 1688612 h 4987307"/>
                  <a:gd name="connsiteX1" fmla="*/ 246699 w 5709656"/>
                  <a:gd name="connsiteY1" fmla="*/ 3001597 h 4987307"/>
                  <a:gd name="connsiteX2" fmla="*/ 1372115 w 5709656"/>
                  <a:gd name="connsiteY2" fmla="*/ 3318120 h 4987307"/>
                  <a:gd name="connsiteX3" fmla="*/ 1454176 w 5709656"/>
                  <a:gd name="connsiteY3" fmla="*/ 4455258 h 4987307"/>
                  <a:gd name="connsiteX4" fmla="*/ 2591315 w 5709656"/>
                  <a:gd name="connsiteY4" fmla="*/ 4666274 h 4987307"/>
                  <a:gd name="connsiteX5" fmla="*/ 3974638 w 5709656"/>
                  <a:gd name="connsiteY5" fmla="*/ 4971074 h 4987307"/>
                  <a:gd name="connsiteX6" fmla="*/ 4701469 w 5709656"/>
                  <a:gd name="connsiteY6" fmla="*/ 4127012 h 4987307"/>
                  <a:gd name="connsiteX7" fmla="*/ 5709653 w 5709656"/>
                  <a:gd name="connsiteY7" fmla="*/ 3130550 h 4987307"/>
                  <a:gd name="connsiteX8" fmla="*/ 4689746 w 5709656"/>
                  <a:gd name="connsiteY8" fmla="*/ 2391996 h 4987307"/>
                  <a:gd name="connsiteX9" fmla="*/ 4771807 w 5709656"/>
                  <a:gd name="connsiteY9" fmla="*/ 1665166 h 4987307"/>
                  <a:gd name="connsiteX10" fmla="*/ 5026450 w 5709656"/>
                  <a:gd name="connsiteY10" fmla="*/ 419992 h 4987307"/>
                  <a:gd name="connsiteX11" fmla="*/ 3036792 w 5709656"/>
                  <a:gd name="connsiteY11" fmla="*/ 774212 h 4987307"/>
                  <a:gd name="connsiteX12" fmla="*/ 2415469 w 5709656"/>
                  <a:gd name="connsiteY12" fmla="*/ 489 h 4987307"/>
                  <a:gd name="connsiteX13" fmla="*/ 1137653 w 5709656"/>
                  <a:gd name="connsiteY13" fmla="*/ 656982 h 4987307"/>
                  <a:gd name="connsiteX14" fmla="*/ 23961 w 5709656"/>
                  <a:gd name="connsiteY14" fmla="*/ 563197 h 4987307"/>
                  <a:gd name="connsiteX15" fmla="*/ 363930 w 5709656"/>
                  <a:gd name="connsiteY15" fmla="*/ 1688612 h 4987307"/>
                  <a:gd name="connsiteX0" fmla="*/ 363930 w 5818961"/>
                  <a:gd name="connsiteY0" fmla="*/ 1688612 h 4987307"/>
                  <a:gd name="connsiteX1" fmla="*/ 246699 w 5818961"/>
                  <a:gd name="connsiteY1" fmla="*/ 3001597 h 4987307"/>
                  <a:gd name="connsiteX2" fmla="*/ 1372115 w 5818961"/>
                  <a:gd name="connsiteY2" fmla="*/ 3318120 h 4987307"/>
                  <a:gd name="connsiteX3" fmla="*/ 1454176 w 5818961"/>
                  <a:gd name="connsiteY3" fmla="*/ 4455258 h 4987307"/>
                  <a:gd name="connsiteX4" fmla="*/ 2591315 w 5818961"/>
                  <a:gd name="connsiteY4" fmla="*/ 4666274 h 4987307"/>
                  <a:gd name="connsiteX5" fmla="*/ 3974638 w 5818961"/>
                  <a:gd name="connsiteY5" fmla="*/ 4971074 h 4987307"/>
                  <a:gd name="connsiteX6" fmla="*/ 4701469 w 5818961"/>
                  <a:gd name="connsiteY6" fmla="*/ 4127012 h 4987307"/>
                  <a:gd name="connsiteX7" fmla="*/ 5709653 w 5818961"/>
                  <a:gd name="connsiteY7" fmla="*/ 3130550 h 4987307"/>
                  <a:gd name="connsiteX8" fmla="*/ 5686207 w 5818961"/>
                  <a:gd name="connsiteY8" fmla="*/ 2286488 h 4987307"/>
                  <a:gd name="connsiteX9" fmla="*/ 4771807 w 5818961"/>
                  <a:gd name="connsiteY9" fmla="*/ 1665166 h 4987307"/>
                  <a:gd name="connsiteX10" fmla="*/ 5026450 w 5818961"/>
                  <a:gd name="connsiteY10" fmla="*/ 419992 h 4987307"/>
                  <a:gd name="connsiteX11" fmla="*/ 3036792 w 5818961"/>
                  <a:gd name="connsiteY11" fmla="*/ 774212 h 4987307"/>
                  <a:gd name="connsiteX12" fmla="*/ 2415469 w 5818961"/>
                  <a:gd name="connsiteY12" fmla="*/ 489 h 4987307"/>
                  <a:gd name="connsiteX13" fmla="*/ 1137653 w 5818961"/>
                  <a:gd name="connsiteY13" fmla="*/ 656982 h 4987307"/>
                  <a:gd name="connsiteX14" fmla="*/ 23961 w 5818961"/>
                  <a:gd name="connsiteY14" fmla="*/ 563197 h 4987307"/>
                  <a:gd name="connsiteX15" fmla="*/ 363930 w 5818961"/>
                  <a:gd name="connsiteY15" fmla="*/ 1688612 h 4987307"/>
                  <a:gd name="connsiteX0" fmla="*/ 363930 w 5704895"/>
                  <a:gd name="connsiteY0" fmla="*/ 1688612 h 4987307"/>
                  <a:gd name="connsiteX1" fmla="*/ 246699 w 5704895"/>
                  <a:gd name="connsiteY1" fmla="*/ 3001597 h 4987307"/>
                  <a:gd name="connsiteX2" fmla="*/ 1372115 w 5704895"/>
                  <a:gd name="connsiteY2" fmla="*/ 3318120 h 4987307"/>
                  <a:gd name="connsiteX3" fmla="*/ 1454176 w 5704895"/>
                  <a:gd name="connsiteY3" fmla="*/ 4455258 h 4987307"/>
                  <a:gd name="connsiteX4" fmla="*/ 2591315 w 5704895"/>
                  <a:gd name="connsiteY4" fmla="*/ 4666274 h 4987307"/>
                  <a:gd name="connsiteX5" fmla="*/ 3974638 w 5704895"/>
                  <a:gd name="connsiteY5" fmla="*/ 4971074 h 4987307"/>
                  <a:gd name="connsiteX6" fmla="*/ 4701469 w 5704895"/>
                  <a:gd name="connsiteY6" fmla="*/ 4127012 h 4987307"/>
                  <a:gd name="connsiteX7" fmla="*/ 5334515 w 5704895"/>
                  <a:gd name="connsiteY7" fmla="*/ 3306396 h 4987307"/>
                  <a:gd name="connsiteX8" fmla="*/ 5686207 w 5704895"/>
                  <a:gd name="connsiteY8" fmla="*/ 2286488 h 4987307"/>
                  <a:gd name="connsiteX9" fmla="*/ 4771807 w 5704895"/>
                  <a:gd name="connsiteY9" fmla="*/ 1665166 h 4987307"/>
                  <a:gd name="connsiteX10" fmla="*/ 5026450 w 5704895"/>
                  <a:gd name="connsiteY10" fmla="*/ 419992 h 4987307"/>
                  <a:gd name="connsiteX11" fmla="*/ 3036792 w 5704895"/>
                  <a:gd name="connsiteY11" fmla="*/ 774212 h 4987307"/>
                  <a:gd name="connsiteX12" fmla="*/ 2415469 w 5704895"/>
                  <a:gd name="connsiteY12" fmla="*/ 489 h 4987307"/>
                  <a:gd name="connsiteX13" fmla="*/ 1137653 w 5704895"/>
                  <a:gd name="connsiteY13" fmla="*/ 656982 h 4987307"/>
                  <a:gd name="connsiteX14" fmla="*/ 23961 w 5704895"/>
                  <a:gd name="connsiteY14" fmla="*/ 563197 h 4987307"/>
                  <a:gd name="connsiteX15" fmla="*/ 363930 w 5704895"/>
                  <a:gd name="connsiteY15" fmla="*/ 1688612 h 4987307"/>
                  <a:gd name="connsiteX0" fmla="*/ 363930 w 5702460"/>
                  <a:gd name="connsiteY0" fmla="*/ 1688612 h 4972663"/>
                  <a:gd name="connsiteX1" fmla="*/ 246699 w 5702460"/>
                  <a:gd name="connsiteY1" fmla="*/ 3001597 h 4972663"/>
                  <a:gd name="connsiteX2" fmla="*/ 1372115 w 5702460"/>
                  <a:gd name="connsiteY2" fmla="*/ 3318120 h 4972663"/>
                  <a:gd name="connsiteX3" fmla="*/ 1454176 w 5702460"/>
                  <a:gd name="connsiteY3" fmla="*/ 4455258 h 4972663"/>
                  <a:gd name="connsiteX4" fmla="*/ 2591315 w 5702460"/>
                  <a:gd name="connsiteY4" fmla="*/ 4666274 h 4972663"/>
                  <a:gd name="connsiteX5" fmla="*/ 3974638 w 5702460"/>
                  <a:gd name="connsiteY5" fmla="*/ 4971074 h 4972663"/>
                  <a:gd name="connsiteX6" fmla="*/ 5041438 w 5702460"/>
                  <a:gd name="connsiteY6" fmla="*/ 4525597 h 4972663"/>
                  <a:gd name="connsiteX7" fmla="*/ 5334515 w 5702460"/>
                  <a:gd name="connsiteY7" fmla="*/ 3306396 h 4972663"/>
                  <a:gd name="connsiteX8" fmla="*/ 5686207 w 5702460"/>
                  <a:gd name="connsiteY8" fmla="*/ 2286488 h 4972663"/>
                  <a:gd name="connsiteX9" fmla="*/ 4771807 w 5702460"/>
                  <a:gd name="connsiteY9" fmla="*/ 1665166 h 4972663"/>
                  <a:gd name="connsiteX10" fmla="*/ 5026450 w 5702460"/>
                  <a:gd name="connsiteY10" fmla="*/ 419992 h 4972663"/>
                  <a:gd name="connsiteX11" fmla="*/ 3036792 w 5702460"/>
                  <a:gd name="connsiteY11" fmla="*/ 774212 h 4972663"/>
                  <a:gd name="connsiteX12" fmla="*/ 2415469 w 5702460"/>
                  <a:gd name="connsiteY12" fmla="*/ 489 h 4972663"/>
                  <a:gd name="connsiteX13" fmla="*/ 1137653 w 5702460"/>
                  <a:gd name="connsiteY13" fmla="*/ 656982 h 4972663"/>
                  <a:gd name="connsiteX14" fmla="*/ 23961 w 5702460"/>
                  <a:gd name="connsiteY14" fmla="*/ 563197 h 4972663"/>
                  <a:gd name="connsiteX15" fmla="*/ 363930 w 5702460"/>
                  <a:gd name="connsiteY15" fmla="*/ 1688612 h 4972663"/>
                  <a:gd name="connsiteX0" fmla="*/ 363930 w 5702460"/>
                  <a:gd name="connsiteY0" fmla="*/ 1688612 h 4972663"/>
                  <a:gd name="connsiteX1" fmla="*/ 246699 w 5702460"/>
                  <a:gd name="connsiteY1" fmla="*/ 3001597 h 4972663"/>
                  <a:gd name="connsiteX2" fmla="*/ 1043869 w 5702460"/>
                  <a:gd name="connsiteY2" fmla="*/ 3634643 h 4972663"/>
                  <a:gd name="connsiteX3" fmla="*/ 1454176 w 5702460"/>
                  <a:gd name="connsiteY3" fmla="*/ 4455258 h 4972663"/>
                  <a:gd name="connsiteX4" fmla="*/ 2591315 w 5702460"/>
                  <a:gd name="connsiteY4" fmla="*/ 4666274 h 4972663"/>
                  <a:gd name="connsiteX5" fmla="*/ 3974638 w 5702460"/>
                  <a:gd name="connsiteY5" fmla="*/ 4971074 h 4972663"/>
                  <a:gd name="connsiteX6" fmla="*/ 5041438 w 5702460"/>
                  <a:gd name="connsiteY6" fmla="*/ 4525597 h 4972663"/>
                  <a:gd name="connsiteX7" fmla="*/ 5334515 w 5702460"/>
                  <a:gd name="connsiteY7" fmla="*/ 3306396 h 4972663"/>
                  <a:gd name="connsiteX8" fmla="*/ 5686207 w 5702460"/>
                  <a:gd name="connsiteY8" fmla="*/ 2286488 h 4972663"/>
                  <a:gd name="connsiteX9" fmla="*/ 4771807 w 5702460"/>
                  <a:gd name="connsiteY9" fmla="*/ 1665166 h 4972663"/>
                  <a:gd name="connsiteX10" fmla="*/ 5026450 w 5702460"/>
                  <a:gd name="connsiteY10" fmla="*/ 419992 h 4972663"/>
                  <a:gd name="connsiteX11" fmla="*/ 3036792 w 5702460"/>
                  <a:gd name="connsiteY11" fmla="*/ 774212 h 4972663"/>
                  <a:gd name="connsiteX12" fmla="*/ 2415469 w 5702460"/>
                  <a:gd name="connsiteY12" fmla="*/ 489 h 4972663"/>
                  <a:gd name="connsiteX13" fmla="*/ 1137653 w 5702460"/>
                  <a:gd name="connsiteY13" fmla="*/ 656982 h 4972663"/>
                  <a:gd name="connsiteX14" fmla="*/ 23961 w 5702460"/>
                  <a:gd name="connsiteY14" fmla="*/ 563197 h 4972663"/>
                  <a:gd name="connsiteX15" fmla="*/ 363930 w 5702460"/>
                  <a:gd name="connsiteY15" fmla="*/ 1688612 h 4972663"/>
                  <a:gd name="connsiteX0" fmla="*/ 138937 w 5747098"/>
                  <a:gd name="connsiteY0" fmla="*/ 1911351 h 4972663"/>
                  <a:gd name="connsiteX1" fmla="*/ 291337 w 5747098"/>
                  <a:gd name="connsiteY1" fmla="*/ 3001597 h 4972663"/>
                  <a:gd name="connsiteX2" fmla="*/ 1088507 w 5747098"/>
                  <a:gd name="connsiteY2" fmla="*/ 3634643 h 4972663"/>
                  <a:gd name="connsiteX3" fmla="*/ 1498814 w 5747098"/>
                  <a:gd name="connsiteY3" fmla="*/ 4455258 h 4972663"/>
                  <a:gd name="connsiteX4" fmla="*/ 2635953 w 5747098"/>
                  <a:gd name="connsiteY4" fmla="*/ 4666274 h 4972663"/>
                  <a:gd name="connsiteX5" fmla="*/ 4019276 w 5747098"/>
                  <a:gd name="connsiteY5" fmla="*/ 4971074 h 4972663"/>
                  <a:gd name="connsiteX6" fmla="*/ 5086076 w 5747098"/>
                  <a:gd name="connsiteY6" fmla="*/ 4525597 h 4972663"/>
                  <a:gd name="connsiteX7" fmla="*/ 5379153 w 5747098"/>
                  <a:gd name="connsiteY7" fmla="*/ 3306396 h 4972663"/>
                  <a:gd name="connsiteX8" fmla="*/ 5730845 w 5747098"/>
                  <a:gd name="connsiteY8" fmla="*/ 2286488 h 4972663"/>
                  <a:gd name="connsiteX9" fmla="*/ 4816445 w 5747098"/>
                  <a:gd name="connsiteY9" fmla="*/ 1665166 h 4972663"/>
                  <a:gd name="connsiteX10" fmla="*/ 5071088 w 5747098"/>
                  <a:gd name="connsiteY10" fmla="*/ 419992 h 4972663"/>
                  <a:gd name="connsiteX11" fmla="*/ 3081430 w 5747098"/>
                  <a:gd name="connsiteY11" fmla="*/ 774212 h 4972663"/>
                  <a:gd name="connsiteX12" fmla="*/ 2460107 w 5747098"/>
                  <a:gd name="connsiteY12" fmla="*/ 489 h 4972663"/>
                  <a:gd name="connsiteX13" fmla="*/ 1182291 w 5747098"/>
                  <a:gd name="connsiteY13" fmla="*/ 656982 h 4972663"/>
                  <a:gd name="connsiteX14" fmla="*/ 68599 w 5747098"/>
                  <a:gd name="connsiteY14" fmla="*/ 563197 h 4972663"/>
                  <a:gd name="connsiteX15" fmla="*/ 138937 w 5747098"/>
                  <a:gd name="connsiteY15" fmla="*/ 1911351 h 4972663"/>
                  <a:gd name="connsiteX0" fmla="*/ 406868 w 6015029"/>
                  <a:gd name="connsiteY0" fmla="*/ 1911351 h 4972663"/>
                  <a:gd name="connsiteX1" fmla="*/ 31730 w 6015029"/>
                  <a:gd name="connsiteY1" fmla="*/ 3236059 h 4972663"/>
                  <a:gd name="connsiteX2" fmla="*/ 1356438 w 6015029"/>
                  <a:gd name="connsiteY2" fmla="*/ 3634643 h 4972663"/>
                  <a:gd name="connsiteX3" fmla="*/ 1766745 w 6015029"/>
                  <a:gd name="connsiteY3" fmla="*/ 4455258 h 4972663"/>
                  <a:gd name="connsiteX4" fmla="*/ 2903884 w 6015029"/>
                  <a:gd name="connsiteY4" fmla="*/ 4666274 h 4972663"/>
                  <a:gd name="connsiteX5" fmla="*/ 4287207 w 6015029"/>
                  <a:gd name="connsiteY5" fmla="*/ 4971074 h 4972663"/>
                  <a:gd name="connsiteX6" fmla="*/ 5354007 w 6015029"/>
                  <a:gd name="connsiteY6" fmla="*/ 4525597 h 4972663"/>
                  <a:gd name="connsiteX7" fmla="*/ 5647084 w 6015029"/>
                  <a:gd name="connsiteY7" fmla="*/ 3306396 h 4972663"/>
                  <a:gd name="connsiteX8" fmla="*/ 5998776 w 6015029"/>
                  <a:gd name="connsiteY8" fmla="*/ 2286488 h 4972663"/>
                  <a:gd name="connsiteX9" fmla="*/ 5084376 w 6015029"/>
                  <a:gd name="connsiteY9" fmla="*/ 1665166 h 4972663"/>
                  <a:gd name="connsiteX10" fmla="*/ 5339019 w 6015029"/>
                  <a:gd name="connsiteY10" fmla="*/ 419992 h 4972663"/>
                  <a:gd name="connsiteX11" fmla="*/ 3349361 w 6015029"/>
                  <a:gd name="connsiteY11" fmla="*/ 774212 h 4972663"/>
                  <a:gd name="connsiteX12" fmla="*/ 2728038 w 6015029"/>
                  <a:gd name="connsiteY12" fmla="*/ 489 h 4972663"/>
                  <a:gd name="connsiteX13" fmla="*/ 1450222 w 6015029"/>
                  <a:gd name="connsiteY13" fmla="*/ 656982 h 4972663"/>
                  <a:gd name="connsiteX14" fmla="*/ 336530 w 6015029"/>
                  <a:gd name="connsiteY14" fmla="*/ 563197 h 4972663"/>
                  <a:gd name="connsiteX15" fmla="*/ 406868 w 6015029"/>
                  <a:gd name="connsiteY15" fmla="*/ 1911351 h 4972663"/>
                  <a:gd name="connsiteX0" fmla="*/ 386937 w 5995098"/>
                  <a:gd name="connsiteY0" fmla="*/ 1911351 h 4972663"/>
                  <a:gd name="connsiteX1" fmla="*/ 11799 w 5995098"/>
                  <a:gd name="connsiteY1" fmla="*/ 3236059 h 4972663"/>
                  <a:gd name="connsiteX2" fmla="*/ 902753 w 5995098"/>
                  <a:gd name="connsiteY2" fmla="*/ 3962889 h 4972663"/>
                  <a:gd name="connsiteX3" fmla="*/ 1746814 w 5995098"/>
                  <a:gd name="connsiteY3" fmla="*/ 4455258 h 4972663"/>
                  <a:gd name="connsiteX4" fmla="*/ 2883953 w 5995098"/>
                  <a:gd name="connsiteY4" fmla="*/ 4666274 h 4972663"/>
                  <a:gd name="connsiteX5" fmla="*/ 4267276 w 5995098"/>
                  <a:gd name="connsiteY5" fmla="*/ 4971074 h 4972663"/>
                  <a:gd name="connsiteX6" fmla="*/ 5334076 w 5995098"/>
                  <a:gd name="connsiteY6" fmla="*/ 4525597 h 4972663"/>
                  <a:gd name="connsiteX7" fmla="*/ 5627153 w 5995098"/>
                  <a:gd name="connsiteY7" fmla="*/ 3306396 h 4972663"/>
                  <a:gd name="connsiteX8" fmla="*/ 5978845 w 5995098"/>
                  <a:gd name="connsiteY8" fmla="*/ 2286488 h 4972663"/>
                  <a:gd name="connsiteX9" fmla="*/ 5064445 w 5995098"/>
                  <a:gd name="connsiteY9" fmla="*/ 1665166 h 4972663"/>
                  <a:gd name="connsiteX10" fmla="*/ 5319088 w 5995098"/>
                  <a:gd name="connsiteY10" fmla="*/ 419992 h 4972663"/>
                  <a:gd name="connsiteX11" fmla="*/ 3329430 w 5995098"/>
                  <a:gd name="connsiteY11" fmla="*/ 774212 h 4972663"/>
                  <a:gd name="connsiteX12" fmla="*/ 2708107 w 5995098"/>
                  <a:gd name="connsiteY12" fmla="*/ 489 h 4972663"/>
                  <a:gd name="connsiteX13" fmla="*/ 1430291 w 5995098"/>
                  <a:gd name="connsiteY13" fmla="*/ 656982 h 4972663"/>
                  <a:gd name="connsiteX14" fmla="*/ 316599 w 5995098"/>
                  <a:gd name="connsiteY14" fmla="*/ 563197 h 4972663"/>
                  <a:gd name="connsiteX15" fmla="*/ 386937 w 5995098"/>
                  <a:gd name="connsiteY15" fmla="*/ 1911351 h 4972663"/>
                  <a:gd name="connsiteX0" fmla="*/ 386937 w 5995098"/>
                  <a:gd name="connsiteY0" fmla="*/ 1911351 h 4972374"/>
                  <a:gd name="connsiteX1" fmla="*/ 11799 w 5995098"/>
                  <a:gd name="connsiteY1" fmla="*/ 3236059 h 4972374"/>
                  <a:gd name="connsiteX2" fmla="*/ 902753 w 5995098"/>
                  <a:gd name="connsiteY2" fmla="*/ 3962889 h 4972374"/>
                  <a:gd name="connsiteX3" fmla="*/ 1301337 w 5995098"/>
                  <a:gd name="connsiteY3" fmla="*/ 4806951 h 4972374"/>
                  <a:gd name="connsiteX4" fmla="*/ 2883953 w 5995098"/>
                  <a:gd name="connsiteY4" fmla="*/ 4666274 h 4972374"/>
                  <a:gd name="connsiteX5" fmla="*/ 4267276 w 5995098"/>
                  <a:gd name="connsiteY5" fmla="*/ 4971074 h 4972374"/>
                  <a:gd name="connsiteX6" fmla="*/ 5334076 w 5995098"/>
                  <a:gd name="connsiteY6" fmla="*/ 4525597 h 4972374"/>
                  <a:gd name="connsiteX7" fmla="*/ 5627153 w 5995098"/>
                  <a:gd name="connsiteY7" fmla="*/ 3306396 h 4972374"/>
                  <a:gd name="connsiteX8" fmla="*/ 5978845 w 5995098"/>
                  <a:gd name="connsiteY8" fmla="*/ 2286488 h 4972374"/>
                  <a:gd name="connsiteX9" fmla="*/ 5064445 w 5995098"/>
                  <a:gd name="connsiteY9" fmla="*/ 1665166 h 4972374"/>
                  <a:gd name="connsiteX10" fmla="*/ 5319088 w 5995098"/>
                  <a:gd name="connsiteY10" fmla="*/ 419992 h 4972374"/>
                  <a:gd name="connsiteX11" fmla="*/ 3329430 w 5995098"/>
                  <a:gd name="connsiteY11" fmla="*/ 774212 h 4972374"/>
                  <a:gd name="connsiteX12" fmla="*/ 2708107 w 5995098"/>
                  <a:gd name="connsiteY12" fmla="*/ 489 h 4972374"/>
                  <a:gd name="connsiteX13" fmla="*/ 1430291 w 5995098"/>
                  <a:gd name="connsiteY13" fmla="*/ 656982 h 4972374"/>
                  <a:gd name="connsiteX14" fmla="*/ 316599 w 5995098"/>
                  <a:gd name="connsiteY14" fmla="*/ 563197 h 4972374"/>
                  <a:gd name="connsiteX15" fmla="*/ 386937 w 5995098"/>
                  <a:gd name="connsiteY15" fmla="*/ 1911351 h 4972374"/>
                  <a:gd name="connsiteX0" fmla="*/ 386937 w 5988525"/>
                  <a:gd name="connsiteY0" fmla="*/ 1911351 h 4972374"/>
                  <a:gd name="connsiteX1" fmla="*/ 11799 w 5988525"/>
                  <a:gd name="connsiteY1" fmla="*/ 3236059 h 4972374"/>
                  <a:gd name="connsiteX2" fmla="*/ 902753 w 5988525"/>
                  <a:gd name="connsiteY2" fmla="*/ 3962889 h 4972374"/>
                  <a:gd name="connsiteX3" fmla="*/ 1301337 w 5988525"/>
                  <a:gd name="connsiteY3" fmla="*/ 4806951 h 4972374"/>
                  <a:gd name="connsiteX4" fmla="*/ 2883953 w 5988525"/>
                  <a:gd name="connsiteY4" fmla="*/ 4666274 h 4972374"/>
                  <a:gd name="connsiteX5" fmla="*/ 4267276 w 5988525"/>
                  <a:gd name="connsiteY5" fmla="*/ 4971074 h 4972374"/>
                  <a:gd name="connsiteX6" fmla="*/ 5334076 w 5988525"/>
                  <a:gd name="connsiteY6" fmla="*/ 4525597 h 4972374"/>
                  <a:gd name="connsiteX7" fmla="*/ 5627153 w 5988525"/>
                  <a:gd name="connsiteY7" fmla="*/ 3306396 h 4972374"/>
                  <a:gd name="connsiteX8" fmla="*/ 5978845 w 5988525"/>
                  <a:gd name="connsiteY8" fmla="*/ 2286488 h 4972374"/>
                  <a:gd name="connsiteX9" fmla="*/ 5216845 w 5988525"/>
                  <a:gd name="connsiteY9" fmla="*/ 1758951 h 4972374"/>
                  <a:gd name="connsiteX10" fmla="*/ 5319088 w 5988525"/>
                  <a:gd name="connsiteY10" fmla="*/ 419992 h 4972374"/>
                  <a:gd name="connsiteX11" fmla="*/ 3329430 w 5988525"/>
                  <a:gd name="connsiteY11" fmla="*/ 774212 h 4972374"/>
                  <a:gd name="connsiteX12" fmla="*/ 2708107 w 5988525"/>
                  <a:gd name="connsiteY12" fmla="*/ 489 h 4972374"/>
                  <a:gd name="connsiteX13" fmla="*/ 1430291 w 5988525"/>
                  <a:gd name="connsiteY13" fmla="*/ 656982 h 4972374"/>
                  <a:gd name="connsiteX14" fmla="*/ 316599 w 5988525"/>
                  <a:gd name="connsiteY14" fmla="*/ 563197 h 4972374"/>
                  <a:gd name="connsiteX15" fmla="*/ 386937 w 5988525"/>
                  <a:gd name="connsiteY15" fmla="*/ 1911351 h 4972374"/>
                  <a:gd name="connsiteX0" fmla="*/ 386937 w 5988525"/>
                  <a:gd name="connsiteY0" fmla="*/ 1911351 h 4972374"/>
                  <a:gd name="connsiteX1" fmla="*/ 11799 w 5988525"/>
                  <a:gd name="connsiteY1" fmla="*/ 3236059 h 4972374"/>
                  <a:gd name="connsiteX2" fmla="*/ 902753 w 5988525"/>
                  <a:gd name="connsiteY2" fmla="*/ 3962889 h 4972374"/>
                  <a:gd name="connsiteX3" fmla="*/ 1301337 w 5988525"/>
                  <a:gd name="connsiteY3" fmla="*/ 4806951 h 4972374"/>
                  <a:gd name="connsiteX4" fmla="*/ 2883953 w 5988525"/>
                  <a:gd name="connsiteY4" fmla="*/ 4666274 h 4972374"/>
                  <a:gd name="connsiteX5" fmla="*/ 4267276 w 5988525"/>
                  <a:gd name="connsiteY5" fmla="*/ 4971074 h 4972374"/>
                  <a:gd name="connsiteX6" fmla="*/ 5334076 w 5988525"/>
                  <a:gd name="connsiteY6" fmla="*/ 4525597 h 4972374"/>
                  <a:gd name="connsiteX7" fmla="*/ 5627153 w 5988525"/>
                  <a:gd name="connsiteY7" fmla="*/ 3306396 h 4972374"/>
                  <a:gd name="connsiteX8" fmla="*/ 5978845 w 5988525"/>
                  <a:gd name="connsiteY8" fmla="*/ 2286488 h 4972374"/>
                  <a:gd name="connsiteX9" fmla="*/ 5216845 w 5988525"/>
                  <a:gd name="connsiteY9" fmla="*/ 1758951 h 4972374"/>
                  <a:gd name="connsiteX10" fmla="*/ 4814995 w 5988525"/>
                  <a:gd name="connsiteY10" fmla="*/ 220699 h 4972374"/>
                  <a:gd name="connsiteX11" fmla="*/ 3329430 w 5988525"/>
                  <a:gd name="connsiteY11" fmla="*/ 774212 h 4972374"/>
                  <a:gd name="connsiteX12" fmla="*/ 2708107 w 5988525"/>
                  <a:gd name="connsiteY12" fmla="*/ 489 h 4972374"/>
                  <a:gd name="connsiteX13" fmla="*/ 1430291 w 5988525"/>
                  <a:gd name="connsiteY13" fmla="*/ 656982 h 4972374"/>
                  <a:gd name="connsiteX14" fmla="*/ 316599 w 5988525"/>
                  <a:gd name="connsiteY14" fmla="*/ 563197 h 4972374"/>
                  <a:gd name="connsiteX15" fmla="*/ 386937 w 5988525"/>
                  <a:gd name="connsiteY15" fmla="*/ 1911351 h 4972374"/>
                  <a:gd name="connsiteX0" fmla="*/ 386937 w 6001150"/>
                  <a:gd name="connsiteY0" fmla="*/ 1911351 h 4972374"/>
                  <a:gd name="connsiteX1" fmla="*/ 11799 w 6001150"/>
                  <a:gd name="connsiteY1" fmla="*/ 3236059 h 4972374"/>
                  <a:gd name="connsiteX2" fmla="*/ 902753 w 6001150"/>
                  <a:gd name="connsiteY2" fmla="*/ 3962889 h 4972374"/>
                  <a:gd name="connsiteX3" fmla="*/ 1301337 w 6001150"/>
                  <a:gd name="connsiteY3" fmla="*/ 4806951 h 4972374"/>
                  <a:gd name="connsiteX4" fmla="*/ 2883953 w 6001150"/>
                  <a:gd name="connsiteY4" fmla="*/ 4666274 h 4972374"/>
                  <a:gd name="connsiteX5" fmla="*/ 4267276 w 6001150"/>
                  <a:gd name="connsiteY5" fmla="*/ 4971074 h 4972374"/>
                  <a:gd name="connsiteX6" fmla="*/ 5334076 w 6001150"/>
                  <a:gd name="connsiteY6" fmla="*/ 4525597 h 4972374"/>
                  <a:gd name="connsiteX7" fmla="*/ 5627153 w 6001150"/>
                  <a:gd name="connsiteY7" fmla="*/ 3306396 h 4972374"/>
                  <a:gd name="connsiteX8" fmla="*/ 5978845 w 6001150"/>
                  <a:gd name="connsiteY8" fmla="*/ 2286488 h 4972374"/>
                  <a:gd name="connsiteX9" fmla="*/ 5838168 w 6001150"/>
                  <a:gd name="connsiteY9" fmla="*/ 1606551 h 4972374"/>
                  <a:gd name="connsiteX10" fmla="*/ 4814995 w 6001150"/>
                  <a:gd name="connsiteY10" fmla="*/ 220699 h 4972374"/>
                  <a:gd name="connsiteX11" fmla="*/ 3329430 w 6001150"/>
                  <a:gd name="connsiteY11" fmla="*/ 774212 h 4972374"/>
                  <a:gd name="connsiteX12" fmla="*/ 2708107 w 6001150"/>
                  <a:gd name="connsiteY12" fmla="*/ 489 h 4972374"/>
                  <a:gd name="connsiteX13" fmla="*/ 1430291 w 6001150"/>
                  <a:gd name="connsiteY13" fmla="*/ 656982 h 4972374"/>
                  <a:gd name="connsiteX14" fmla="*/ 316599 w 6001150"/>
                  <a:gd name="connsiteY14" fmla="*/ 563197 h 4972374"/>
                  <a:gd name="connsiteX15" fmla="*/ 386937 w 6001150"/>
                  <a:gd name="connsiteY15" fmla="*/ 1911351 h 4972374"/>
                  <a:gd name="connsiteX0" fmla="*/ 386937 w 6403441"/>
                  <a:gd name="connsiteY0" fmla="*/ 1911351 h 4972374"/>
                  <a:gd name="connsiteX1" fmla="*/ 11799 w 6403441"/>
                  <a:gd name="connsiteY1" fmla="*/ 3236059 h 4972374"/>
                  <a:gd name="connsiteX2" fmla="*/ 902753 w 6403441"/>
                  <a:gd name="connsiteY2" fmla="*/ 3962889 h 4972374"/>
                  <a:gd name="connsiteX3" fmla="*/ 1301337 w 6403441"/>
                  <a:gd name="connsiteY3" fmla="*/ 4806951 h 4972374"/>
                  <a:gd name="connsiteX4" fmla="*/ 2883953 w 6403441"/>
                  <a:gd name="connsiteY4" fmla="*/ 4666274 h 4972374"/>
                  <a:gd name="connsiteX5" fmla="*/ 4267276 w 6403441"/>
                  <a:gd name="connsiteY5" fmla="*/ 4971074 h 4972374"/>
                  <a:gd name="connsiteX6" fmla="*/ 5334076 w 6403441"/>
                  <a:gd name="connsiteY6" fmla="*/ 4525597 h 4972374"/>
                  <a:gd name="connsiteX7" fmla="*/ 5627153 w 6403441"/>
                  <a:gd name="connsiteY7" fmla="*/ 3306396 h 4972374"/>
                  <a:gd name="connsiteX8" fmla="*/ 6400876 w 6403441"/>
                  <a:gd name="connsiteY8" fmla="*/ 2474057 h 4972374"/>
                  <a:gd name="connsiteX9" fmla="*/ 5838168 w 6403441"/>
                  <a:gd name="connsiteY9" fmla="*/ 1606551 h 4972374"/>
                  <a:gd name="connsiteX10" fmla="*/ 4814995 w 6403441"/>
                  <a:gd name="connsiteY10" fmla="*/ 220699 h 4972374"/>
                  <a:gd name="connsiteX11" fmla="*/ 3329430 w 6403441"/>
                  <a:gd name="connsiteY11" fmla="*/ 774212 h 4972374"/>
                  <a:gd name="connsiteX12" fmla="*/ 2708107 w 6403441"/>
                  <a:gd name="connsiteY12" fmla="*/ 489 h 4972374"/>
                  <a:gd name="connsiteX13" fmla="*/ 1430291 w 6403441"/>
                  <a:gd name="connsiteY13" fmla="*/ 656982 h 4972374"/>
                  <a:gd name="connsiteX14" fmla="*/ 316599 w 6403441"/>
                  <a:gd name="connsiteY14" fmla="*/ 563197 h 4972374"/>
                  <a:gd name="connsiteX15" fmla="*/ 386937 w 6403441"/>
                  <a:gd name="connsiteY15" fmla="*/ 1911351 h 4972374"/>
                  <a:gd name="connsiteX0" fmla="*/ 386937 w 6403126"/>
                  <a:gd name="connsiteY0" fmla="*/ 1911351 h 4972374"/>
                  <a:gd name="connsiteX1" fmla="*/ 11799 w 6403126"/>
                  <a:gd name="connsiteY1" fmla="*/ 3236059 h 4972374"/>
                  <a:gd name="connsiteX2" fmla="*/ 902753 w 6403126"/>
                  <a:gd name="connsiteY2" fmla="*/ 3962889 h 4972374"/>
                  <a:gd name="connsiteX3" fmla="*/ 1301337 w 6403126"/>
                  <a:gd name="connsiteY3" fmla="*/ 4806951 h 4972374"/>
                  <a:gd name="connsiteX4" fmla="*/ 2883953 w 6403126"/>
                  <a:gd name="connsiteY4" fmla="*/ 4666274 h 4972374"/>
                  <a:gd name="connsiteX5" fmla="*/ 4267276 w 6403126"/>
                  <a:gd name="connsiteY5" fmla="*/ 4971074 h 4972374"/>
                  <a:gd name="connsiteX6" fmla="*/ 5334076 w 6403126"/>
                  <a:gd name="connsiteY6" fmla="*/ 4525597 h 4972374"/>
                  <a:gd name="connsiteX7" fmla="*/ 5627153 w 6403126"/>
                  <a:gd name="connsiteY7" fmla="*/ 3306396 h 4972374"/>
                  <a:gd name="connsiteX8" fmla="*/ 6400876 w 6403126"/>
                  <a:gd name="connsiteY8" fmla="*/ 2474057 h 4972374"/>
                  <a:gd name="connsiteX9" fmla="*/ 5357522 w 6403126"/>
                  <a:gd name="connsiteY9" fmla="*/ 1547935 h 4972374"/>
                  <a:gd name="connsiteX10" fmla="*/ 4814995 w 6403126"/>
                  <a:gd name="connsiteY10" fmla="*/ 220699 h 4972374"/>
                  <a:gd name="connsiteX11" fmla="*/ 3329430 w 6403126"/>
                  <a:gd name="connsiteY11" fmla="*/ 774212 h 4972374"/>
                  <a:gd name="connsiteX12" fmla="*/ 2708107 w 6403126"/>
                  <a:gd name="connsiteY12" fmla="*/ 489 h 4972374"/>
                  <a:gd name="connsiteX13" fmla="*/ 1430291 w 6403126"/>
                  <a:gd name="connsiteY13" fmla="*/ 656982 h 4972374"/>
                  <a:gd name="connsiteX14" fmla="*/ 316599 w 6403126"/>
                  <a:gd name="connsiteY14" fmla="*/ 563197 h 4972374"/>
                  <a:gd name="connsiteX15" fmla="*/ 386937 w 6403126"/>
                  <a:gd name="connsiteY15" fmla="*/ 1911351 h 4972374"/>
                  <a:gd name="connsiteX0" fmla="*/ 386937 w 6403126"/>
                  <a:gd name="connsiteY0" fmla="*/ 1911351 h 4972374"/>
                  <a:gd name="connsiteX1" fmla="*/ 11799 w 6403126"/>
                  <a:gd name="connsiteY1" fmla="*/ 3236059 h 4972374"/>
                  <a:gd name="connsiteX2" fmla="*/ 902753 w 6403126"/>
                  <a:gd name="connsiteY2" fmla="*/ 3962889 h 4972374"/>
                  <a:gd name="connsiteX3" fmla="*/ 1301337 w 6403126"/>
                  <a:gd name="connsiteY3" fmla="*/ 4806951 h 4972374"/>
                  <a:gd name="connsiteX4" fmla="*/ 2883953 w 6403126"/>
                  <a:gd name="connsiteY4" fmla="*/ 4666274 h 4972374"/>
                  <a:gd name="connsiteX5" fmla="*/ 4267276 w 6403126"/>
                  <a:gd name="connsiteY5" fmla="*/ 4971074 h 4972374"/>
                  <a:gd name="connsiteX6" fmla="*/ 5334076 w 6403126"/>
                  <a:gd name="connsiteY6" fmla="*/ 4525597 h 4972374"/>
                  <a:gd name="connsiteX7" fmla="*/ 5627153 w 6403126"/>
                  <a:gd name="connsiteY7" fmla="*/ 3306396 h 4972374"/>
                  <a:gd name="connsiteX8" fmla="*/ 6400876 w 6403126"/>
                  <a:gd name="connsiteY8" fmla="*/ 2474057 h 4972374"/>
                  <a:gd name="connsiteX9" fmla="*/ 5357522 w 6403126"/>
                  <a:gd name="connsiteY9" fmla="*/ 1547935 h 4972374"/>
                  <a:gd name="connsiteX10" fmla="*/ 5084625 w 6403126"/>
                  <a:gd name="connsiteY10" fmla="*/ 349652 h 4972374"/>
                  <a:gd name="connsiteX11" fmla="*/ 3329430 w 6403126"/>
                  <a:gd name="connsiteY11" fmla="*/ 774212 h 4972374"/>
                  <a:gd name="connsiteX12" fmla="*/ 2708107 w 6403126"/>
                  <a:gd name="connsiteY12" fmla="*/ 489 h 4972374"/>
                  <a:gd name="connsiteX13" fmla="*/ 1430291 w 6403126"/>
                  <a:gd name="connsiteY13" fmla="*/ 656982 h 4972374"/>
                  <a:gd name="connsiteX14" fmla="*/ 316599 w 6403126"/>
                  <a:gd name="connsiteY14" fmla="*/ 563197 h 4972374"/>
                  <a:gd name="connsiteX15" fmla="*/ 386937 w 6403126"/>
                  <a:gd name="connsiteY15" fmla="*/ 1911351 h 4972374"/>
                  <a:gd name="connsiteX0" fmla="*/ 386937 w 6403126"/>
                  <a:gd name="connsiteY0" fmla="*/ 1911351 h 4972374"/>
                  <a:gd name="connsiteX1" fmla="*/ 11799 w 6403126"/>
                  <a:gd name="connsiteY1" fmla="*/ 3236059 h 4972374"/>
                  <a:gd name="connsiteX2" fmla="*/ 902753 w 6403126"/>
                  <a:gd name="connsiteY2" fmla="*/ 3962889 h 4972374"/>
                  <a:gd name="connsiteX3" fmla="*/ 1301337 w 6403126"/>
                  <a:gd name="connsiteY3" fmla="*/ 4806951 h 4972374"/>
                  <a:gd name="connsiteX4" fmla="*/ 2883953 w 6403126"/>
                  <a:gd name="connsiteY4" fmla="*/ 4666274 h 4972374"/>
                  <a:gd name="connsiteX5" fmla="*/ 4267276 w 6403126"/>
                  <a:gd name="connsiteY5" fmla="*/ 4971074 h 4972374"/>
                  <a:gd name="connsiteX6" fmla="*/ 5334076 w 6403126"/>
                  <a:gd name="connsiteY6" fmla="*/ 4525597 h 4972374"/>
                  <a:gd name="connsiteX7" fmla="*/ 5627153 w 6403126"/>
                  <a:gd name="connsiteY7" fmla="*/ 3306396 h 4972374"/>
                  <a:gd name="connsiteX8" fmla="*/ 6400876 w 6403126"/>
                  <a:gd name="connsiteY8" fmla="*/ 2474057 h 4972374"/>
                  <a:gd name="connsiteX9" fmla="*/ 5357522 w 6403126"/>
                  <a:gd name="connsiteY9" fmla="*/ 1547935 h 4972374"/>
                  <a:gd name="connsiteX10" fmla="*/ 4814995 w 6403126"/>
                  <a:gd name="connsiteY10" fmla="*/ 466883 h 4972374"/>
                  <a:gd name="connsiteX11" fmla="*/ 3329430 w 6403126"/>
                  <a:gd name="connsiteY11" fmla="*/ 774212 h 4972374"/>
                  <a:gd name="connsiteX12" fmla="*/ 2708107 w 6403126"/>
                  <a:gd name="connsiteY12" fmla="*/ 489 h 4972374"/>
                  <a:gd name="connsiteX13" fmla="*/ 1430291 w 6403126"/>
                  <a:gd name="connsiteY13" fmla="*/ 656982 h 4972374"/>
                  <a:gd name="connsiteX14" fmla="*/ 316599 w 6403126"/>
                  <a:gd name="connsiteY14" fmla="*/ 563197 h 4972374"/>
                  <a:gd name="connsiteX15" fmla="*/ 386937 w 6403126"/>
                  <a:gd name="connsiteY15" fmla="*/ 1911351 h 4972374"/>
                  <a:gd name="connsiteX0" fmla="*/ 386937 w 6401186"/>
                  <a:gd name="connsiteY0" fmla="*/ 1911351 h 4972374"/>
                  <a:gd name="connsiteX1" fmla="*/ 11799 w 6401186"/>
                  <a:gd name="connsiteY1" fmla="*/ 3236059 h 4972374"/>
                  <a:gd name="connsiteX2" fmla="*/ 902753 w 6401186"/>
                  <a:gd name="connsiteY2" fmla="*/ 3962889 h 4972374"/>
                  <a:gd name="connsiteX3" fmla="*/ 1301337 w 6401186"/>
                  <a:gd name="connsiteY3" fmla="*/ 4806951 h 4972374"/>
                  <a:gd name="connsiteX4" fmla="*/ 2883953 w 6401186"/>
                  <a:gd name="connsiteY4" fmla="*/ 4666274 h 4972374"/>
                  <a:gd name="connsiteX5" fmla="*/ 4267276 w 6401186"/>
                  <a:gd name="connsiteY5" fmla="*/ 4971074 h 4972374"/>
                  <a:gd name="connsiteX6" fmla="*/ 5334076 w 6401186"/>
                  <a:gd name="connsiteY6" fmla="*/ 4525597 h 4972374"/>
                  <a:gd name="connsiteX7" fmla="*/ 5627153 w 6401186"/>
                  <a:gd name="connsiteY7" fmla="*/ 3306396 h 4972374"/>
                  <a:gd name="connsiteX8" fmla="*/ 6400876 w 6401186"/>
                  <a:gd name="connsiteY8" fmla="*/ 2474057 h 4972374"/>
                  <a:gd name="connsiteX9" fmla="*/ 5709214 w 6401186"/>
                  <a:gd name="connsiteY9" fmla="*/ 1231412 h 4972374"/>
                  <a:gd name="connsiteX10" fmla="*/ 4814995 w 6401186"/>
                  <a:gd name="connsiteY10" fmla="*/ 466883 h 4972374"/>
                  <a:gd name="connsiteX11" fmla="*/ 3329430 w 6401186"/>
                  <a:gd name="connsiteY11" fmla="*/ 774212 h 4972374"/>
                  <a:gd name="connsiteX12" fmla="*/ 2708107 w 6401186"/>
                  <a:gd name="connsiteY12" fmla="*/ 489 h 4972374"/>
                  <a:gd name="connsiteX13" fmla="*/ 1430291 w 6401186"/>
                  <a:gd name="connsiteY13" fmla="*/ 656982 h 4972374"/>
                  <a:gd name="connsiteX14" fmla="*/ 316599 w 6401186"/>
                  <a:gd name="connsiteY14" fmla="*/ 563197 h 4972374"/>
                  <a:gd name="connsiteX15" fmla="*/ 386937 w 6401186"/>
                  <a:gd name="connsiteY15" fmla="*/ 1911351 h 4972374"/>
                  <a:gd name="connsiteX0" fmla="*/ 386937 w 6401205"/>
                  <a:gd name="connsiteY0" fmla="*/ 1911351 h 4972374"/>
                  <a:gd name="connsiteX1" fmla="*/ 11799 w 6401205"/>
                  <a:gd name="connsiteY1" fmla="*/ 3236059 h 4972374"/>
                  <a:gd name="connsiteX2" fmla="*/ 902753 w 6401205"/>
                  <a:gd name="connsiteY2" fmla="*/ 3962889 h 4972374"/>
                  <a:gd name="connsiteX3" fmla="*/ 1301337 w 6401205"/>
                  <a:gd name="connsiteY3" fmla="*/ 4806951 h 4972374"/>
                  <a:gd name="connsiteX4" fmla="*/ 2883953 w 6401205"/>
                  <a:gd name="connsiteY4" fmla="*/ 4666274 h 4972374"/>
                  <a:gd name="connsiteX5" fmla="*/ 4267276 w 6401205"/>
                  <a:gd name="connsiteY5" fmla="*/ 4971074 h 4972374"/>
                  <a:gd name="connsiteX6" fmla="*/ 5334076 w 6401205"/>
                  <a:gd name="connsiteY6" fmla="*/ 4525597 h 4972374"/>
                  <a:gd name="connsiteX7" fmla="*/ 5627153 w 6401205"/>
                  <a:gd name="connsiteY7" fmla="*/ 3306396 h 4972374"/>
                  <a:gd name="connsiteX8" fmla="*/ 6400876 w 6401205"/>
                  <a:gd name="connsiteY8" fmla="*/ 2474057 h 4972374"/>
                  <a:gd name="connsiteX9" fmla="*/ 5709214 w 6401205"/>
                  <a:gd name="connsiteY9" fmla="*/ 1231412 h 4972374"/>
                  <a:gd name="connsiteX10" fmla="*/ 4662595 w 6401205"/>
                  <a:gd name="connsiteY10" fmla="*/ 701345 h 4972374"/>
                  <a:gd name="connsiteX11" fmla="*/ 3329430 w 6401205"/>
                  <a:gd name="connsiteY11" fmla="*/ 774212 h 4972374"/>
                  <a:gd name="connsiteX12" fmla="*/ 2708107 w 6401205"/>
                  <a:gd name="connsiteY12" fmla="*/ 489 h 4972374"/>
                  <a:gd name="connsiteX13" fmla="*/ 1430291 w 6401205"/>
                  <a:gd name="connsiteY13" fmla="*/ 656982 h 4972374"/>
                  <a:gd name="connsiteX14" fmla="*/ 316599 w 6401205"/>
                  <a:gd name="connsiteY14" fmla="*/ 563197 h 4972374"/>
                  <a:gd name="connsiteX15" fmla="*/ 386937 w 6401205"/>
                  <a:gd name="connsiteY15" fmla="*/ 1911351 h 4972374"/>
                  <a:gd name="connsiteX0" fmla="*/ 386937 w 6401205"/>
                  <a:gd name="connsiteY0" fmla="*/ 1919786 h 4980809"/>
                  <a:gd name="connsiteX1" fmla="*/ 11799 w 6401205"/>
                  <a:gd name="connsiteY1" fmla="*/ 3244494 h 4980809"/>
                  <a:gd name="connsiteX2" fmla="*/ 902753 w 6401205"/>
                  <a:gd name="connsiteY2" fmla="*/ 3971324 h 4980809"/>
                  <a:gd name="connsiteX3" fmla="*/ 1301337 w 6401205"/>
                  <a:gd name="connsiteY3" fmla="*/ 4815386 h 4980809"/>
                  <a:gd name="connsiteX4" fmla="*/ 2883953 w 6401205"/>
                  <a:gd name="connsiteY4" fmla="*/ 4674709 h 4980809"/>
                  <a:gd name="connsiteX5" fmla="*/ 4267276 w 6401205"/>
                  <a:gd name="connsiteY5" fmla="*/ 4979509 h 4980809"/>
                  <a:gd name="connsiteX6" fmla="*/ 5334076 w 6401205"/>
                  <a:gd name="connsiteY6" fmla="*/ 4534032 h 4980809"/>
                  <a:gd name="connsiteX7" fmla="*/ 5627153 w 6401205"/>
                  <a:gd name="connsiteY7" fmla="*/ 3314831 h 4980809"/>
                  <a:gd name="connsiteX8" fmla="*/ 6400876 w 6401205"/>
                  <a:gd name="connsiteY8" fmla="*/ 2482492 h 4980809"/>
                  <a:gd name="connsiteX9" fmla="*/ 5709214 w 6401205"/>
                  <a:gd name="connsiteY9" fmla="*/ 1239847 h 4980809"/>
                  <a:gd name="connsiteX10" fmla="*/ 4662595 w 6401205"/>
                  <a:gd name="connsiteY10" fmla="*/ 709780 h 4980809"/>
                  <a:gd name="connsiteX11" fmla="*/ 4056261 w 6401205"/>
                  <a:gd name="connsiteY11" fmla="*/ 1216401 h 4980809"/>
                  <a:gd name="connsiteX12" fmla="*/ 2708107 w 6401205"/>
                  <a:gd name="connsiteY12" fmla="*/ 8924 h 4980809"/>
                  <a:gd name="connsiteX13" fmla="*/ 1430291 w 6401205"/>
                  <a:gd name="connsiteY13" fmla="*/ 665417 h 4980809"/>
                  <a:gd name="connsiteX14" fmla="*/ 316599 w 6401205"/>
                  <a:gd name="connsiteY14" fmla="*/ 571632 h 4980809"/>
                  <a:gd name="connsiteX15" fmla="*/ 386937 w 6401205"/>
                  <a:gd name="connsiteY15" fmla="*/ 1919786 h 4980809"/>
                  <a:gd name="connsiteX0" fmla="*/ 386937 w 6401153"/>
                  <a:gd name="connsiteY0" fmla="*/ 1919786 h 4980809"/>
                  <a:gd name="connsiteX1" fmla="*/ 11799 w 6401153"/>
                  <a:gd name="connsiteY1" fmla="*/ 3244494 h 4980809"/>
                  <a:gd name="connsiteX2" fmla="*/ 902753 w 6401153"/>
                  <a:gd name="connsiteY2" fmla="*/ 3971324 h 4980809"/>
                  <a:gd name="connsiteX3" fmla="*/ 1301337 w 6401153"/>
                  <a:gd name="connsiteY3" fmla="*/ 4815386 h 4980809"/>
                  <a:gd name="connsiteX4" fmla="*/ 2883953 w 6401153"/>
                  <a:gd name="connsiteY4" fmla="*/ 4674709 h 4980809"/>
                  <a:gd name="connsiteX5" fmla="*/ 4267276 w 6401153"/>
                  <a:gd name="connsiteY5" fmla="*/ 4979509 h 4980809"/>
                  <a:gd name="connsiteX6" fmla="*/ 5334076 w 6401153"/>
                  <a:gd name="connsiteY6" fmla="*/ 4534032 h 4980809"/>
                  <a:gd name="connsiteX7" fmla="*/ 5627153 w 6401153"/>
                  <a:gd name="connsiteY7" fmla="*/ 3314831 h 4980809"/>
                  <a:gd name="connsiteX8" fmla="*/ 6400876 w 6401153"/>
                  <a:gd name="connsiteY8" fmla="*/ 2482492 h 4980809"/>
                  <a:gd name="connsiteX9" fmla="*/ 5709214 w 6401153"/>
                  <a:gd name="connsiteY9" fmla="*/ 1239847 h 4980809"/>
                  <a:gd name="connsiteX10" fmla="*/ 5143241 w 6401153"/>
                  <a:gd name="connsiteY10" fmla="*/ 709782 h 4980809"/>
                  <a:gd name="connsiteX11" fmla="*/ 4662595 w 6401153"/>
                  <a:gd name="connsiteY11" fmla="*/ 709780 h 4980809"/>
                  <a:gd name="connsiteX12" fmla="*/ 4056261 w 6401153"/>
                  <a:gd name="connsiteY12" fmla="*/ 1216401 h 4980809"/>
                  <a:gd name="connsiteX13" fmla="*/ 2708107 w 6401153"/>
                  <a:gd name="connsiteY13" fmla="*/ 8924 h 4980809"/>
                  <a:gd name="connsiteX14" fmla="*/ 1430291 w 6401153"/>
                  <a:gd name="connsiteY14" fmla="*/ 665417 h 4980809"/>
                  <a:gd name="connsiteX15" fmla="*/ 316599 w 6401153"/>
                  <a:gd name="connsiteY15" fmla="*/ 571632 h 4980809"/>
                  <a:gd name="connsiteX16" fmla="*/ 386937 w 6401153"/>
                  <a:gd name="connsiteY16" fmla="*/ 1919786 h 4980809"/>
                  <a:gd name="connsiteX0" fmla="*/ 386937 w 6401153"/>
                  <a:gd name="connsiteY0" fmla="*/ 1919451 h 4980474"/>
                  <a:gd name="connsiteX1" fmla="*/ 11799 w 6401153"/>
                  <a:gd name="connsiteY1" fmla="*/ 3244159 h 4980474"/>
                  <a:gd name="connsiteX2" fmla="*/ 902753 w 6401153"/>
                  <a:gd name="connsiteY2" fmla="*/ 3970989 h 4980474"/>
                  <a:gd name="connsiteX3" fmla="*/ 1301337 w 6401153"/>
                  <a:gd name="connsiteY3" fmla="*/ 4815051 h 4980474"/>
                  <a:gd name="connsiteX4" fmla="*/ 2883953 w 6401153"/>
                  <a:gd name="connsiteY4" fmla="*/ 4674374 h 4980474"/>
                  <a:gd name="connsiteX5" fmla="*/ 4267276 w 6401153"/>
                  <a:gd name="connsiteY5" fmla="*/ 4979174 h 4980474"/>
                  <a:gd name="connsiteX6" fmla="*/ 5334076 w 6401153"/>
                  <a:gd name="connsiteY6" fmla="*/ 4533697 h 4980474"/>
                  <a:gd name="connsiteX7" fmla="*/ 5627153 w 6401153"/>
                  <a:gd name="connsiteY7" fmla="*/ 3314496 h 4980474"/>
                  <a:gd name="connsiteX8" fmla="*/ 6400876 w 6401153"/>
                  <a:gd name="connsiteY8" fmla="*/ 2482157 h 4980474"/>
                  <a:gd name="connsiteX9" fmla="*/ 5709214 w 6401153"/>
                  <a:gd name="connsiteY9" fmla="*/ 1239512 h 4980474"/>
                  <a:gd name="connsiteX10" fmla="*/ 5143241 w 6401153"/>
                  <a:gd name="connsiteY10" fmla="*/ 709447 h 4980474"/>
                  <a:gd name="connsiteX11" fmla="*/ 4662595 w 6401153"/>
                  <a:gd name="connsiteY11" fmla="*/ 709445 h 4980474"/>
                  <a:gd name="connsiteX12" fmla="*/ 3540445 w 6401153"/>
                  <a:gd name="connsiteY12" fmla="*/ 1204343 h 4980474"/>
                  <a:gd name="connsiteX13" fmla="*/ 2708107 w 6401153"/>
                  <a:gd name="connsiteY13" fmla="*/ 8589 h 4980474"/>
                  <a:gd name="connsiteX14" fmla="*/ 1430291 w 6401153"/>
                  <a:gd name="connsiteY14" fmla="*/ 665082 h 4980474"/>
                  <a:gd name="connsiteX15" fmla="*/ 316599 w 6401153"/>
                  <a:gd name="connsiteY15" fmla="*/ 571297 h 4980474"/>
                  <a:gd name="connsiteX16" fmla="*/ 386937 w 6401153"/>
                  <a:gd name="connsiteY16" fmla="*/ 1919451 h 4980474"/>
                  <a:gd name="connsiteX0" fmla="*/ 386937 w 6401153"/>
                  <a:gd name="connsiteY0" fmla="*/ 1913270 h 4974293"/>
                  <a:gd name="connsiteX1" fmla="*/ 11799 w 6401153"/>
                  <a:gd name="connsiteY1" fmla="*/ 3237978 h 4974293"/>
                  <a:gd name="connsiteX2" fmla="*/ 902753 w 6401153"/>
                  <a:gd name="connsiteY2" fmla="*/ 3964808 h 4974293"/>
                  <a:gd name="connsiteX3" fmla="*/ 1301337 w 6401153"/>
                  <a:gd name="connsiteY3" fmla="*/ 4808870 h 4974293"/>
                  <a:gd name="connsiteX4" fmla="*/ 2883953 w 6401153"/>
                  <a:gd name="connsiteY4" fmla="*/ 4668193 h 4974293"/>
                  <a:gd name="connsiteX5" fmla="*/ 4267276 w 6401153"/>
                  <a:gd name="connsiteY5" fmla="*/ 4972993 h 4974293"/>
                  <a:gd name="connsiteX6" fmla="*/ 5334076 w 6401153"/>
                  <a:gd name="connsiteY6" fmla="*/ 4527516 h 4974293"/>
                  <a:gd name="connsiteX7" fmla="*/ 5627153 w 6401153"/>
                  <a:gd name="connsiteY7" fmla="*/ 3308315 h 4974293"/>
                  <a:gd name="connsiteX8" fmla="*/ 6400876 w 6401153"/>
                  <a:gd name="connsiteY8" fmla="*/ 2475976 h 4974293"/>
                  <a:gd name="connsiteX9" fmla="*/ 5709214 w 6401153"/>
                  <a:gd name="connsiteY9" fmla="*/ 1233331 h 4974293"/>
                  <a:gd name="connsiteX10" fmla="*/ 5143241 w 6401153"/>
                  <a:gd name="connsiteY10" fmla="*/ 703266 h 4974293"/>
                  <a:gd name="connsiteX11" fmla="*/ 4662595 w 6401153"/>
                  <a:gd name="connsiteY11" fmla="*/ 703264 h 4974293"/>
                  <a:gd name="connsiteX12" fmla="*/ 3540445 w 6401153"/>
                  <a:gd name="connsiteY12" fmla="*/ 928531 h 4974293"/>
                  <a:gd name="connsiteX13" fmla="*/ 2708107 w 6401153"/>
                  <a:gd name="connsiteY13" fmla="*/ 2408 h 4974293"/>
                  <a:gd name="connsiteX14" fmla="*/ 1430291 w 6401153"/>
                  <a:gd name="connsiteY14" fmla="*/ 658901 h 4974293"/>
                  <a:gd name="connsiteX15" fmla="*/ 316599 w 6401153"/>
                  <a:gd name="connsiteY15" fmla="*/ 565116 h 4974293"/>
                  <a:gd name="connsiteX16" fmla="*/ 386937 w 6401153"/>
                  <a:gd name="connsiteY16" fmla="*/ 1913270 h 4974293"/>
                  <a:gd name="connsiteX0" fmla="*/ 386937 w 6401423"/>
                  <a:gd name="connsiteY0" fmla="*/ 1913270 h 4974293"/>
                  <a:gd name="connsiteX1" fmla="*/ 11799 w 6401423"/>
                  <a:gd name="connsiteY1" fmla="*/ 3237978 h 4974293"/>
                  <a:gd name="connsiteX2" fmla="*/ 902753 w 6401423"/>
                  <a:gd name="connsiteY2" fmla="*/ 3964808 h 4974293"/>
                  <a:gd name="connsiteX3" fmla="*/ 1301337 w 6401423"/>
                  <a:gd name="connsiteY3" fmla="*/ 4808870 h 4974293"/>
                  <a:gd name="connsiteX4" fmla="*/ 2883953 w 6401423"/>
                  <a:gd name="connsiteY4" fmla="*/ 4668193 h 4974293"/>
                  <a:gd name="connsiteX5" fmla="*/ 4267276 w 6401423"/>
                  <a:gd name="connsiteY5" fmla="*/ 4972993 h 4974293"/>
                  <a:gd name="connsiteX6" fmla="*/ 5334076 w 6401423"/>
                  <a:gd name="connsiteY6" fmla="*/ 4527516 h 4974293"/>
                  <a:gd name="connsiteX7" fmla="*/ 5627153 w 6401423"/>
                  <a:gd name="connsiteY7" fmla="*/ 3308315 h 4974293"/>
                  <a:gd name="connsiteX8" fmla="*/ 6400876 w 6401423"/>
                  <a:gd name="connsiteY8" fmla="*/ 2475976 h 4974293"/>
                  <a:gd name="connsiteX9" fmla="*/ 5498199 w 6401423"/>
                  <a:gd name="connsiteY9" fmla="*/ 1561578 h 4974293"/>
                  <a:gd name="connsiteX10" fmla="*/ 5143241 w 6401423"/>
                  <a:gd name="connsiteY10" fmla="*/ 703266 h 4974293"/>
                  <a:gd name="connsiteX11" fmla="*/ 4662595 w 6401423"/>
                  <a:gd name="connsiteY11" fmla="*/ 703264 h 4974293"/>
                  <a:gd name="connsiteX12" fmla="*/ 3540445 w 6401423"/>
                  <a:gd name="connsiteY12" fmla="*/ 928531 h 4974293"/>
                  <a:gd name="connsiteX13" fmla="*/ 2708107 w 6401423"/>
                  <a:gd name="connsiteY13" fmla="*/ 2408 h 4974293"/>
                  <a:gd name="connsiteX14" fmla="*/ 1430291 w 6401423"/>
                  <a:gd name="connsiteY14" fmla="*/ 658901 h 4974293"/>
                  <a:gd name="connsiteX15" fmla="*/ 316599 w 6401423"/>
                  <a:gd name="connsiteY15" fmla="*/ 565116 h 4974293"/>
                  <a:gd name="connsiteX16" fmla="*/ 386937 w 6401423"/>
                  <a:gd name="connsiteY16" fmla="*/ 1913270 h 4974293"/>
                  <a:gd name="connsiteX0" fmla="*/ 386439 w 6400925"/>
                  <a:gd name="connsiteY0" fmla="*/ 1913270 h 4974293"/>
                  <a:gd name="connsiteX1" fmla="*/ 11301 w 6400925"/>
                  <a:gd name="connsiteY1" fmla="*/ 3237978 h 4974293"/>
                  <a:gd name="connsiteX2" fmla="*/ 902255 w 6400925"/>
                  <a:gd name="connsiteY2" fmla="*/ 3964808 h 4974293"/>
                  <a:gd name="connsiteX3" fmla="*/ 1300839 w 6400925"/>
                  <a:gd name="connsiteY3" fmla="*/ 4808870 h 4974293"/>
                  <a:gd name="connsiteX4" fmla="*/ 2883455 w 6400925"/>
                  <a:gd name="connsiteY4" fmla="*/ 4668193 h 4974293"/>
                  <a:gd name="connsiteX5" fmla="*/ 4266778 w 6400925"/>
                  <a:gd name="connsiteY5" fmla="*/ 4972993 h 4974293"/>
                  <a:gd name="connsiteX6" fmla="*/ 5333578 w 6400925"/>
                  <a:gd name="connsiteY6" fmla="*/ 4527516 h 4974293"/>
                  <a:gd name="connsiteX7" fmla="*/ 5626655 w 6400925"/>
                  <a:gd name="connsiteY7" fmla="*/ 3308315 h 4974293"/>
                  <a:gd name="connsiteX8" fmla="*/ 6400378 w 6400925"/>
                  <a:gd name="connsiteY8" fmla="*/ 2475976 h 4974293"/>
                  <a:gd name="connsiteX9" fmla="*/ 5497701 w 6400925"/>
                  <a:gd name="connsiteY9" fmla="*/ 1561578 h 4974293"/>
                  <a:gd name="connsiteX10" fmla="*/ 5142743 w 6400925"/>
                  <a:gd name="connsiteY10" fmla="*/ 703266 h 4974293"/>
                  <a:gd name="connsiteX11" fmla="*/ 4662097 w 6400925"/>
                  <a:gd name="connsiteY11" fmla="*/ 703264 h 4974293"/>
                  <a:gd name="connsiteX12" fmla="*/ 3539947 w 6400925"/>
                  <a:gd name="connsiteY12" fmla="*/ 928531 h 4974293"/>
                  <a:gd name="connsiteX13" fmla="*/ 2707609 w 6400925"/>
                  <a:gd name="connsiteY13" fmla="*/ 2408 h 4974293"/>
                  <a:gd name="connsiteX14" fmla="*/ 1429793 w 6400925"/>
                  <a:gd name="connsiteY14" fmla="*/ 658901 h 4974293"/>
                  <a:gd name="connsiteX15" fmla="*/ 187147 w 6400925"/>
                  <a:gd name="connsiteY15" fmla="*/ 905085 h 4974293"/>
                  <a:gd name="connsiteX16" fmla="*/ 386439 w 6400925"/>
                  <a:gd name="connsiteY16" fmla="*/ 1913270 h 4974293"/>
                  <a:gd name="connsiteX0" fmla="*/ 388243 w 6402729"/>
                  <a:gd name="connsiteY0" fmla="*/ 1913270 h 4974293"/>
                  <a:gd name="connsiteX1" fmla="*/ 373254 w 6402729"/>
                  <a:gd name="connsiteY1" fmla="*/ 2321049 h 4974293"/>
                  <a:gd name="connsiteX2" fmla="*/ 13105 w 6402729"/>
                  <a:gd name="connsiteY2" fmla="*/ 3237978 h 4974293"/>
                  <a:gd name="connsiteX3" fmla="*/ 904059 w 6402729"/>
                  <a:gd name="connsiteY3" fmla="*/ 3964808 h 4974293"/>
                  <a:gd name="connsiteX4" fmla="*/ 1302643 w 6402729"/>
                  <a:gd name="connsiteY4" fmla="*/ 4808870 h 4974293"/>
                  <a:gd name="connsiteX5" fmla="*/ 2885259 w 6402729"/>
                  <a:gd name="connsiteY5" fmla="*/ 4668193 h 4974293"/>
                  <a:gd name="connsiteX6" fmla="*/ 4268582 w 6402729"/>
                  <a:gd name="connsiteY6" fmla="*/ 4972993 h 4974293"/>
                  <a:gd name="connsiteX7" fmla="*/ 5335382 w 6402729"/>
                  <a:gd name="connsiteY7" fmla="*/ 4527516 h 4974293"/>
                  <a:gd name="connsiteX8" fmla="*/ 5628459 w 6402729"/>
                  <a:gd name="connsiteY8" fmla="*/ 3308315 h 4974293"/>
                  <a:gd name="connsiteX9" fmla="*/ 6402182 w 6402729"/>
                  <a:gd name="connsiteY9" fmla="*/ 2475976 h 4974293"/>
                  <a:gd name="connsiteX10" fmla="*/ 5499505 w 6402729"/>
                  <a:gd name="connsiteY10" fmla="*/ 1561578 h 4974293"/>
                  <a:gd name="connsiteX11" fmla="*/ 5144547 w 6402729"/>
                  <a:gd name="connsiteY11" fmla="*/ 703266 h 4974293"/>
                  <a:gd name="connsiteX12" fmla="*/ 4663901 w 6402729"/>
                  <a:gd name="connsiteY12" fmla="*/ 703264 h 4974293"/>
                  <a:gd name="connsiteX13" fmla="*/ 3541751 w 6402729"/>
                  <a:gd name="connsiteY13" fmla="*/ 928531 h 4974293"/>
                  <a:gd name="connsiteX14" fmla="*/ 2709413 w 6402729"/>
                  <a:gd name="connsiteY14" fmla="*/ 2408 h 4974293"/>
                  <a:gd name="connsiteX15" fmla="*/ 1431597 w 6402729"/>
                  <a:gd name="connsiteY15" fmla="*/ 658901 h 4974293"/>
                  <a:gd name="connsiteX16" fmla="*/ 188951 w 6402729"/>
                  <a:gd name="connsiteY16" fmla="*/ 905085 h 4974293"/>
                  <a:gd name="connsiteX17" fmla="*/ 388243 w 6402729"/>
                  <a:gd name="connsiteY17" fmla="*/ 1913270 h 4974293"/>
                  <a:gd name="connsiteX0" fmla="*/ 388243 w 6402729"/>
                  <a:gd name="connsiteY0" fmla="*/ 1914066 h 4975089"/>
                  <a:gd name="connsiteX1" fmla="*/ 373254 w 6402729"/>
                  <a:gd name="connsiteY1" fmla="*/ 2321845 h 4975089"/>
                  <a:gd name="connsiteX2" fmla="*/ 13105 w 6402729"/>
                  <a:gd name="connsiteY2" fmla="*/ 3238774 h 4975089"/>
                  <a:gd name="connsiteX3" fmla="*/ 904059 w 6402729"/>
                  <a:gd name="connsiteY3" fmla="*/ 3965604 h 4975089"/>
                  <a:gd name="connsiteX4" fmla="*/ 1302643 w 6402729"/>
                  <a:gd name="connsiteY4" fmla="*/ 4809666 h 4975089"/>
                  <a:gd name="connsiteX5" fmla="*/ 2885259 w 6402729"/>
                  <a:gd name="connsiteY5" fmla="*/ 4668989 h 4975089"/>
                  <a:gd name="connsiteX6" fmla="*/ 4268582 w 6402729"/>
                  <a:gd name="connsiteY6" fmla="*/ 4973789 h 4975089"/>
                  <a:gd name="connsiteX7" fmla="*/ 5335382 w 6402729"/>
                  <a:gd name="connsiteY7" fmla="*/ 4528312 h 4975089"/>
                  <a:gd name="connsiteX8" fmla="*/ 5628459 w 6402729"/>
                  <a:gd name="connsiteY8" fmla="*/ 3309111 h 4975089"/>
                  <a:gd name="connsiteX9" fmla="*/ 6402182 w 6402729"/>
                  <a:gd name="connsiteY9" fmla="*/ 2476772 h 4975089"/>
                  <a:gd name="connsiteX10" fmla="*/ 5499505 w 6402729"/>
                  <a:gd name="connsiteY10" fmla="*/ 1562374 h 4975089"/>
                  <a:gd name="connsiteX11" fmla="*/ 5144547 w 6402729"/>
                  <a:gd name="connsiteY11" fmla="*/ 704062 h 4975089"/>
                  <a:gd name="connsiteX12" fmla="*/ 4663901 w 6402729"/>
                  <a:gd name="connsiteY12" fmla="*/ 704060 h 4975089"/>
                  <a:gd name="connsiteX13" fmla="*/ 3541751 w 6402729"/>
                  <a:gd name="connsiteY13" fmla="*/ 929327 h 4975089"/>
                  <a:gd name="connsiteX14" fmla="*/ 2709413 w 6402729"/>
                  <a:gd name="connsiteY14" fmla="*/ 3204 h 4975089"/>
                  <a:gd name="connsiteX15" fmla="*/ 1572274 w 6402729"/>
                  <a:gd name="connsiteY15" fmla="*/ 624528 h 4975089"/>
                  <a:gd name="connsiteX16" fmla="*/ 188951 w 6402729"/>
                  <a:gd name="connsiteY16" fmla="*/ 905881 h 4975089"/>
                  <a:gd name="connsiteX17" fmla="*/ 388243 w 6402729"/>
                  <a:gd name="connsiteY17" fmla="*/ 1914066 h 4975089"/>
                  <a:gd name="connsiteX0" fmla="*/ 388243 w 6402729"/>
                  <a:gd name="connsiteY0" fmla="*/ 1914066 h 4975089"/>
                  <a:gd name="connsiteX1" fmla="*/ 373254 w 6402729"/>
                  <a:gd name="connsiteY1" fmla="*/ 2321845 h 4975089"/>
                  <a:gd name="connsiteX2" fmla="*/ 13105 w 6402729"/>
                  <a:gd name="connsiteY2" fmla="*/ 3238774 h 4975089"/>
                  <a:gd name="connsiteX3" fmla="*/ 904059 w 6402729"/>
                  <a:gd name="connsiteY3" fmla="*/ 3965604 h 4975089"/>
                  <a:gd name="connsiteX4" fmla="*/ 1302643 w 6402729"/>
                  <a:gd name="connsiteY4" fmla="*/ 4809666 h 4975089"/>
                  <a:gd name="connsiteX5" fmla="*/ 2885259 w 6402729"/>
                  <a:gd name="connsiteY5" fmla="*/ 4668989 h 4975089"/>
                  <a:gd name="connsiteX6" fmla="*/ 4268582 w 6402729"/>
                  <a:gd name="connsiteY6" fmla="*/ 4973789 h 4975089"/>
                  <a:gd name="connsiteX7" fmla="*/ 5335382 w 6402729"/>
                  <a:gd name="connsiteY7" fmla="*/ 4528312 h 4975089"/>
                  <a:gd name="connsiteX8" fmla="*/ 5628459 w 6402729"/>
                  <a:gd name="connsiteY8" fmla="*/ 3309111 h 4975089"/>
                  <a:gd name="connsiteX9" fmla="*/ 6402182 w 6402729"/>
                  <a:gd name="connsiteY9" fmla="*/ 2476772 h 4975089"/>
                  <a:gd name="connsiteX10" fmla="*/ 5499505 w 6402729"/>
                  <a:gd name="connsiteY10" fmla="*/ 1562374 h 4975089"/>
                  <a:gd name="connsiteX11" fmla="*/ 5261778 w 6402729"/>
                  <a:gd name="connsiteY11" fmla="*/ 856462 h 4975089"/>
                  <a:gd name="connsiteX12" fmla="*/ 4663901 w 6402729"/>
                  <a:gd name="connsiteY12" fmla="*/ 704060 h 4975089"/>
                  <a:gd name="connsiteX13" fmla="*/ 3541751 w 6402729"/>
                  <a:gd name="connsiteY13" fmla="*/ 929327 h 4975089"/>
                  <a:gd name="connsiteX14" fmla="*/ 2709413 w 6402729"/>
                  <a:gd name="connsiteY14" fmla="*/ 3204 h 4975089"/>
                  <a:gd name="connsiteX15" fmla="*/ 1572274 w 6402729"/>
                  <a:gd name="connsiteY15" fmla="*/ 624528 h 4975089"/>
                  <a:gd name="connsiteX16" fmla="*/ 188951 w 6402729"/>
                  <a:gd name="connsiteY16" fmla="*/ 905881 h 4975089"/>
                  <a:gd name="connsiteX17" fmla="*/ 388243 w 6402729"/>
                  <a:gd name="connsiteY17" fmla="*/ 1914066 h 4975089"/>
                  <a:gd name="connsiteX0" fmla="*/ 388243 w 6402729"/>
                  <a:gd name="connsiteY0" fmla="*/ 1914066 h 4975089"/>
                  <a:gd name="connsiteX1" fmla="*/ 373254 w 6402729"/>
                  <a:gd name="connsiteY1" fmla="*/ 2321845 h 4975089"/>
                  <a:gd name="connsiteX2" fmla="*/ 13105 w 6402729"/>
                  <a:gd name="connsiteY2" fmla="*/ 3238774 h 4975089"/>
                  <a:gd name="connsiteX3" fmla="*/ 904059 w 6402729"/>
                  <a:gd name="connsiteY3" fmla="*/ 3965604 h 4975089"/>
                  <a:gd name="connsiteX4" fmla="*/ 1302643 w 6402729"/>
                  <a:gd name="connsiteY4" fmla="*/ 4809666 h 4975089"/>
                  <a:gd name="connsiteX5" fmla="*/ 2885259 w 6402729"/>
                  <a:gd name="connsiteY5" fmla="*/ 4668989 h 4975089"/>
                  <a:gd name="connsiteX6" fmla="*/ 4268582 w 6402729"/>
                  <a:gd name="connsiteY6" fmla="*/ 4973789 h 4975089"/>
                  <a:gd name="connsiteX7" fmla="*/ 5335382 w 6402729"/>
                  <a:gd name="connsiteY7" fmla="*/ 4528312 h 4975089"/>
                  <a:gd name="connsiteX8" fmla="*/ 5628459 w 6402729"/>
                  <a:gd name="connsiteY8" fmla="*/ 3309111 h 4975089"/>
                  <a:gd name="connsiteX9" fmla="*/ 6402182 w 6402729"/>
                  <a:gd name="connsiteY9" fmla="*/ 2476772 h 4975089"/>
                  <a:gd name="connsiteX10" fmla="*/ 5499505 w 6402729"/>
                  <a:gd name="connsiteY10" fmla="*/ 1562374 h 4975089"/>
                  <a:gd name="connsiteX11" fmla="*/ 5261778 w 6402729"/>
                  <a:gd name="connsiteY11" fmla="*/ 739231 h 4975089"/>
                  <a:gd name="connsiteX12" fmla="*/ 4663901 w 6402729"/>
                  <a:gd name="connsiteY12" fmla="*/ 704060 h 4975089"/>
                  <a:gd name="connsiteX13" fmla="*/ 3541751 w 6402729"/>
                  <a:gd name="connsiteY13" fmla="*/ 929327 h 4975089"/>
                  <a:gd name="connsiteX14" fmla="*/ 2709413 w 6402729"/>
                  <a:gd name="connsiteY14" fmla="*/ 3204 h 4975089"/>
                  <a:gd name="connsiteX15" fmla="*/ 1572274 w 6402729"/>
                  <a:gd name="connsiteY15" fmla="*/ 624528 h 4975089"/>
                  <a:gd name="connsiteX16" fmla="*/ 188951 w 6402729"/>
                  <a:gd name="connsiteY16" fmla="*/ 905881 h 4975089"/>
                  <a:gd name="connsiteX17" fmla="*/ 388243 w 6402729"/>
                  <a:gd name="connsiteY17" fmla="*/ 1914066 h 4975089"/>
                  <a:gd name="connsiteX0" fmla="*/ 388243 w 6402186"/>
                  <a:gd name="connsiteY0" fmla="*/ 1914066 h 4975089"/>
                  <a:gd name="connsiteX1" fmla="*/ 373254 w 6402186"/>
                  <a:gd name="connsiteY1" fmla="*/ 2321845 h 4975089"/>
                  <a:gd name="connsiteX2" fmla="*/ 13105 w 6402186"/>
                  <a:gd name="connsiteY2" fmla="*/ 3238774 h 4975089"/>
                  <a:gd name="connsiteX3" fmla="*/ 904059 w 6402186"/>
                  <a:gd name="connsiteY3" fmla="*/ 3965604 h 4975089"/>
                  <a:gd name="connsiteX4" fmla="*/ 1302643 w 6402186"/>
                  <a:gd name="connsiteY4" fmla="*/ 4809666 h 4975089"/>
                  <a:gd name="connsiteX5" fmla="*/ 2885259 w 6402186"/>
                  <a:gd name="connsiteY5" fmla="*/ 4668989 h 4975089"/>
                  <a:gd name="connsiteX6" fmla="*/ 4268582 w 6402186"/>
                  <a:gd name="connsiteY6" fmla="*/ 4973789 h 4975089"/>
                  <a:gd name="connsiteX7" fmla="*/ 5335382 w 6402186"/>
                  <a:gd name="connsiteY7" fmla="*/ 4528312 h 4975089"/>
                  <a:gd name="connsiteX8" fmla="*/ 5628459 w 6402186"/>
                  <a:gd name="connsiteY8" fmla="*/ 3309111 h 4975089"/>
                  <a:gd name="connsiteX9" fmla="*/ 6402182 w 6402186"/>
                  <a:gd name="connsiteY9" fmla="*/ 2476772 h 4975089"/>
                  <a:gd name="connsiteX10" fmla="*/ 5640182 w 6402186"/>
                  <a:gd name="connsiteY10" fmla="*/ 1609267 h 4975089"/>
                  <a:gd name="connsiteX11" fmla="*/ 5261778 w 6402186"/>
                  <a:gd name="connsiteY11" fmla="*/ 739231 h 4975089"/>
                  <a:gd name="connsiteX12" fmla="*/ 4663901 w 6402186"/>
                  <a:gd name="connsiteY12" fmla="*/ 704060 h 4975089"/>
                  <a:gd name="connsiteX13" fmla="*/ 3541751 w 6402186"/>
                  <a:gd name="connsiteY13" fmla="*/ 929327 h 4975089"/>
                  <a:gd name="connsiteX14" fmla="*/ 2709413 w 6402186"/>
                  <a:gd name="connsiteY14" fmla="*/ 3204 h 4975089"/>
                  <a:gd name="connsiteX15" fmla="*/ 1572274 w 6402186"/>
                  <a:gd name="connsiteY15" fmla="*/ 624528 h 4975089"/>
                  <a:gd name="connsiteX16" fmla="*/ 188951 w 6402186"/>
                  <a:gd name="connsiteY16" fmla="*/ 905881 h 4975089"/>
                  <a:gd name="connsiteX17" fmla="*/ 388243 w 6402186"/>
                  <a:gd name="connsiteY17" fmla="*/ 1914066 h 4975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402186" h="4975089">
                    <a:moveTo>
                      <a:pt x="388243" y="1914066"/>
                    </a:moveTo>
                    <a:cubicBezTo>
                      <a:pt x="418960" y="2150060"/>
                      <a:pt x="435777" y="2101060"/>
                      <a:pt x="373254" y="2321845"/>
                    </a:cubicBezTo>
                    <a:cubicBezTo>
                      <a:pt x="310731" y="2542630"/>
                      <a:pt x="-75362" y="2964814"/>
                      <a:pt x="13105" y="3238774"/>
                    </a:cubicBezTo>
                    <a:cubicBezTo>
                      <a:pt x="101572" y="3512734"/>
                      <a:pt x="689136" y="3703789"/>
                      <a:pt x="904059" y="3965604"/>
                    </a:cubicBezTo>
                    <a:cubicBezTo>
                      <a:pt x="1118982" y="4227419"/>
                      <a:pt x="972443" y="4692435"/>
                      <a:pt x="1302643" y="4809666"/>
                    </a:cubicBezTo>
                    <a:cubicBezTo>
                      <a:pt x="1632843" y="4926897"/>
                      <a:pt x="2390936" y="4641635"/>
                      <a:pt x="2885259" y="4668989"/>
                    </a:cubicBezTo>
                    <a:cubicBezTo>
                      <a:pt x="3379582" y="4696343"/>
                      <a:pt x="3860228" y="4997235"/>
                      <a:pt x="4268582" y="4973789"/>
                    </a:cubicBezTo>
                    <a:cubicBezTo>
                      <a:pt x="4676936" y="4950343"/>
                      <a:pt x="5108736" y="4805758"/>
                      <a:pt x="5335382" y="4528312"/>
                    </a:cubicBezTo>
                    <a:cubicBezTo>
                      <a:pt x="5562028" y="4250866"/>
                      <a:pt x="5450659" y="3651034"/>
                      <a:pt x="5628459" y="3309111"/>
                    </a:cubicBezTo>
                    <a:cubicBezTo>
                      <a:pt x="5806259" y="2967188"/>
                      <a:pt x="6400228" y="2760079"/>
                      <a:pt x="6402182" y="2476772"/>
                    </a:cubicBezTo>
                    <a:cubicBezTo>
                      <a:pt x="6404136" y="2193465"/>
                      <a:pt x="5830249" y="1898857"/>
                      <a:pt x="5640182" y="1609267"/>
                    </a:cubicBezTo>
                    <a:cubicBezTo>
                      <a:pt x="5450115" y="1319677"/>
                      <a:pt x="5436215" y="827576"/>
                      <a:pt x="5261778" y="739231"/>
                    </a:cubicBezTo>
                    <a:cubicBezTo>
                      <a:pt x="5087342" y="650887"/>
                      <a:pt x="4770818" y="619624"/>
                      <a:pt x="4663901" y="704060"/>
                    </a:cubicBezTo>
                    <a:cubicBezTo>
                      <a:pt x="4556984" y="788497"/>
                      <a:pt x="3867499" y="1046136"/>
                      <a:pt x="3541751" y="929327"/>
                    </a:cubicBezTo>
                    <a:cubicBezTo>
                      <a:pt x="3216003" y="812518"/>
                      <a:pt x="3037659" y="54004"/>
                      <a:pt x="2709413" y="3204"/>
                    </a:cubicBezTo>
                    <a:cubicBezTo>
                      <a:pt x="2381167" y="-47596"/>
                      <a:pt x="1970859" y="520974"/>
                      <a:pt x="1572274" y="624528"/>
                    </a:cubicBezTo>
                    <a:cubicBezTo>
                      <a:pt x="1173689" y="728082"/>
                      <a:pt x="386289" y="690958"/>
                      <a:pt x="188951" y="905881"/>
                    </a:cubicBezTo>
                    <a:cubicBezTo>
                      <a:pt x="-8387" y="1120804"/>
                      <a:pt x="357526" y="1678072"/>
                      <a:pt x="388243" y="1914066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800" dirty="0"/>
              </a:p>
            </p:txBody>
          </p:sp>
        </p:grpSp>
        <p:graphicFrame>
          <p:nvGraphicFramePr>
            <p:cNvPr id="714761" name="物件 13"/>
            <p:cNvGraphicFramePr>
              <a:graphicFrameLocks noChangeAspect="1"/>
            </p:cNvGraphicFramePr>
            <p:nvPr/>
          </p:nvGraphicFramePr>
          <p:xfrm>
            <a:off x="7812037" y="4307269"/>
            <a:ext cx="360363" cy="360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412" name="Equation" r:id="rId3" imgW="126720" imgH="126720" progId="Equation.DSMT4">
                    <p:embed/>
                  </p:oleObj>
                </mc:Choice>
                <mc:Fallback>
                  <p:oleObj name="Equation" r:id="rId3" imgW="126720" imgH="126720" progId="Equation.DSMT4">
                    <p:embed/>
                    <p:pic>
                      <p:nvPicPr>
                        <p:cNvPr id="714761" name="物件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12037" y="4307269"/>
                          <a:ext cx="360363" cy="3603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4762" name="物件 14"/>
            <p:cNvGraphicFramePr>
              <a:graphicFrameLocks noChangeAspect="1"/>
            </p:cNvGraphicFramePr>
            <p:nvPr/>
          </p:nvGraphicFramePr>
          <p:xfrm>
            <a:off x="683816" y="4400277"/>
            <a:ext cx="431800" cy="396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413" name="Equation" r:id="rId5" imgW="152280" imgH="139680" progId="Equation.DSMT4">
                    <p:embed/>
                  </p:oleObj>
                </mc:Choice>
                <mc:Fallback>
                  <p:oleObj name="Equation" r:id="rId5" imgW="152280" imgH="139680" progId="Equation.DSMT4">
                    <p:embed/>
                    <p:pic>
                      <p:nvPicPr>
                        <p:cNvPr id="714762" name="物件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3816" y="4400277"/>
                          <a:ext cx="431800" cy="396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7" name="直線單箭頭接點 16"/>
            <p:cNvCxnSpPr/>
            <p:nvPr/>
          </p:nvCxnSpPr>
          <p:spPr>
            <a:xfrm>
              <a:off x="3564328" y="2780892"/>
              <a:ext cx="158440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/>
            <p:cNvCxnSpPr/>
            <p:nvPr/>
          </p:nvCxnSpPr>
          <p:spPr>
            <a:xfrm>
              <a:off x="3564328" y="4293167"/>
              <a:ext cx="158440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714765" name="物件 18"/>
            <p:cNvGraphicFramePr>
              <a:graphicFrameLocks noChangeAspect="1"/>
            </p:cNvGraphicFramePr>
            <p:nvPr/>
          </p:nvGraphicFramePr>
          <p:xfrm>
            <a:off x="3605750" y="2204864"/>
            <a:ext cx="1542314" cy="5364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414" name="Equation" r:id="rId7" imgW="583920" imgH="203040" progId="Equation.DSMT4">
                    <p:embed/>
                  </p:oleObj>
                </mc:Choice>
                <mc:Fallback>
                  <p:oleObj name="Equation" r:id="rId7" imgW="583920" imgH="203040" progId="Equation.DSMT4">
                    <p:embed/>
                    <p:pic>
                      <p:nvPicPr>
                        <p:cNvPr id="714765" name="物件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5750" y="2204864"/>
                          <a:ext cx="1542314" cy="5364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4766" name="物件 19"/>
            <p:cNvGraphicFramePr>
              <a:graphicFrameLocks noChangeAspect="1"/>
            </p:cNvGraphicFramePr>
            <p:nvPr/>
          </p:nvGraphicFramePr>
          <p:xfrm>
            <a:off x="3632535" y="4293096"/>
            <a:ext cx="1542314" cy="5364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415" name="Equation" r:id="rId9" imgW="583920" imgH="203040" progId="Equation.DSMT4">
                    <p:embed/>
                  </p:oleObj>
                </mc:Choice>
                <mc:Fallback>
                  <p:oleObj name="Equation" r:id="rId9" imgW="583920" imgH="203040" progId="Equation.DSMT4">
                    <p:embed/>
                    <p:pic>
                      <p:nvPicPr>
                        <p:cNvPr id="714766" name="物件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2535" y="4293096"/>
                          <a:ext cx="1542314" cy="5364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4767" name="物件 20"/>
            <p:cNvGraphicFramePr>
              <a:graphicFrameLocks noChangeAspect="1"/>
            </p:cNvGraphicFramePr>
            <p:nvPr/>
          </p:nvGraphicFramePr>
          <p:xfrm>
            <a:off x="1475656" y="3805238"/>
            <a:ext cx="323850" cy="396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416" name="Equation" r:id="rId11" imgW="114120" imgH="139680" progId="Equation.DSMT4">
                    <p:embed/>
                  </p:oleObj>
                </mc:Choice>
                <mc:Fallback>
                  <p:oleObj name="Equation" r:id="rId11" imgW="114120" imgH="139680" progId="Equation.DSMT4">
                    <p:embed/>
                    <p:pic>
                      <p:nvPicPr>
                        <p:cNvPr id="714767" name="物件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5656" y="3805238"/>
                          <a:ext cx="323850" cy="396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4768" name="物件 21"/>
            <p:cNvGraphicFramePr>
              <a:graphicFrameLocks noChangeAspect="1"/>
            </p:cNvGraphicFramePr>
            <p:nvPr/>
          </p:nvGraphicFramePr>
          <p:xfrm>
            <a:off x="7415485" y="3717032"/>
            <a:ext cx="396875" cy="433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417" name="Equation" r:id="rId13" imgW="139680" imgH="152280" progId="Equation.DSMT4">
                    <p:embed/>
                  </p:oleObj>
                </mc:Choice>
                <mc:Fallback>
                  <p:oleObj name="Equation" r:id="rId13" imgW="139680" imgH="152280" progId="Equation.DSMT4">
                    <p:embed/>
                    <p:pic>
                      <p:nvPicPr>
                        <p:cNvPr id="714768" name="物件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15485" y="3717032"/>
                          <a:ext cx="396875" cy="433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4769" name="物件 22"/>
            <p:cNvGraphicFramePr>
              <a:graphicFrameLocks noChangeAspect="1"/>
            </p:cNvGraphicFramePr>
            <p:nvPr/>
          </p:nvGraphicFramePr>
          <p:xfrm>
            <a:off x="1410667" y="4708624"/>
            <a:ext cx="2081213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418" name="Equation" r:id="rId15" imgW="787320" imgH="279360" progId="Equation.DSMT4">
                    <p:embed/>
                  </p:oleObj>
                </mc:Choice>
                <mc:Fallback>
                  <p:oleObj name="Equation" r:id="rId15" imgW="787320" imgH="279360" progId="Equation.DSMT4">
                    <p:embed/>
                    <p:pic>
                      <p:nvPicPr>
                        <p:cNvPr id="714769" name="物件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0667" y="4708624"/>
                          <a:ext cx="2081213" cy="736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4770" name="物件 23"/>
            <p:cNvGraphicFramePr>
              <a:graphicFrameLocks noChangeAspect="1"/>
            </p:cNvGraphicFramePr>
            <p:nvPr/>
          </p:nvGraphicFramePr>
          <p:xfrm>
            <a:off x="6156176" y="4686300"/>
            <a:ext cx="1276350" cy="668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419" name="Equation" r:id="rId17" imgW="482400" imgH="253800" progId="Equation.DSMT4">
                    <p:embed/>
                  </p:oleObj>
                </mc:Choice>
                <mc:Fallback>
                  <p:oleObj name="Equation" r:id="rId17" imgW="482400" imgH="253800" progId="Equation.DSMT4">
                    <p:embed/>
                    <p:pic>
                      <p:nvPicPr>
                        <p:cNvPr id="714770" name="物件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56176" y="4686300"/>
                          <a:ext cx="1276350" cy="6683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14771" name="Text Box 19"/>
          <p:cNvSpPr txBox="1">
            <a:spLocks noChangeArrowheads="1"/>
          </p:cNvSpPr>
          <p:nvPr/>
        </p:nvSpPr>
        <p:spPr bwMode="auto">
          <a:xfrm>
            <a:off x="1371600" y="76200"/>
            <a:ext cx="1778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w plane</a:t>
            </a:r>
          </a:p>
        </p:txBody>
      </p:sp>
      <p:sp>
        <p:nvSpPr>
          <p:cNvPr id="714772" name="Text Box 20"/>
          <p:cNvSpPr txBox="1">
            <a:spLocks noChangeArrowheads="1"/>
          </p:cNvSpPr>
          <p:nvPr/>
        </p:nvSpPr>
        <p:spPr bwMode="auto">
          <a:xfrm>
            <a:off x="5918200" y="76200"/>
            <a:ext cx="1763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z plane </a:t>
            </a:r>
          </a:p>
        </p:txBody>
      </p:sp>
      <p:sp>
        <p:nvSpPr>
          <p:cNvPr id="714773" name="Text Box 21"/>
          <p:cNvSpPr txBox="1">
            <a:spLocks noChangeArrowheads="1"/>
          </p:cNvSpPr>
          <p:nvPr/>
        </p:nvSpPr>
        <p:spPr bwMode="auto">
          <a:xfrm>
            <a:off x="5105400" y="5546725"/>
            <a:ext cx="3951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FF0000"/>
                </a:solidFill>
              </a:rPr>
              <a:t>General shape in z</a:t>
            </a:r>
          </a:p>
        </p:txBody>
      </p:sp>
      <p:sp>
        <p:nvSpPr>
          <p:cNvPr id="714774" name="Text Box 22"/>
          <p:cNvSpPr txBox="1">
            <a:spLocks noChangeArrowheads="1"/>
          </p:cNvSpPr>
          <p:nvPr/>
        </p:nvSpPr>
        <p:spPr bwMode="auto">
          <a:xfrm>
            <a:off x="457200" y="5546725"/>
            <a:ext cx="3359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FF0000"/>
                </a:solidFill>
              </a:rPr>
              <a:t>Unit circle in w</a:t>
            </a:r>
          </a:p>
        </p:txBody>
      </p:sp>
      <p:graphicFrame>
        <p:nvGraphicFramePr>
          <p:cNvPr id="714775" name="Object 23"/>
          <p:cNvGraphicFramePr>
            <a:graphicFrameLocks noChangeAspect="1"/>
          </p:cNvGraphicFramePr>
          <p:nvPr/>
        </p:nvGraphicFramePr>
        <p:xfrm>
          <a:off x="190500" y="749300"/>
          <a:ext cx="868997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20" name="Equation" r:id="rId19" imgW="5841720" imgH="571320" progId="Equation.DSMT4">
                  <p:embed/>
                </p:oleObj>
              </mc:Choice>
              <mc:Fallback>
                <p:oleObj name="Equation" r:id="rId19" imgW="5841720" imgH="571320" progId="Equation.DSMT4">
                  <p:embed/>
                  <p:pic>
                    <p:nvPicPr>
                      <p:cNvPr id="714775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" y="749300"/>
                        <a:ext cx="8689975" cy="85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4776" name="Object 24"/>
          <p:cNvGraphicFramePr>
            <a:graphicFrameLocks noChangeAspect="1"/>
          </p:cNvGraphicFramePr>
          <p:nvPr/>
        </p:nvGraphicFramePr>
        <p:xfrm>
          <a:off x="4800600" y="4876800"/>
          <a:ext cx="2133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21" name="Equation" r:id="rId21" imgW="1358640" imgH="355320" progId="Equation.DSMT4">
                  <p:embed/>
                </p:oleObj>
              </mc:Choice>
              <mc:Fallback>
                <p:oleObj name="Equation" r:id="rId21" imgW="1358640" imgH="355320" progId="Equation.DSMT4">
                  <p:embed/>
                  <p:pic>
                    <p:nvPicPr>
                      <p:cNvPr id="714776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876800"/>
                        <a:ext cx="2133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4777" name="Object 25"/>
          <p:cNvGraphicFramePr>
            <a:graphicFrameLocks noChangeAspect="1"/>
          </p:cNvGraphicFramePr>
          <p:nvPr/>
        </p:nvGraphicFramePr>
        <p:xfrm>
          <a:off x="6934200" y="4876800"/>
          <a:ext cx="19812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22" name="Equation" r:id="rId23" imgW="1358640" imgH="342720" progId="Equation.DSMT4">
                  <p:embed/>
                </p:oleObj>
              </mc:Choice>
              <mc:Fallback>
                <p:oleObj name="Equation" r:id="rId23" imgW="1358640" imgH="342720" progId="Equation.DSMT4">
                  <p:embed/>
                  <p:pic>
                    <p:nvPicPr>
                      <p:cNvPr id="714777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4876800"/>
                        <a:ext cx="1981200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668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915816" y="188640"/>
            <a:ext cx="3312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000" dirty="0" smtClean="0"/>
              <a:t>Taiwan Team (2017)</a:t>
            </a:r>
            <a:endParaRPr lang="zh-TW" altLang="en-US" sz="30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5585726" y="1916832"/>
            <a:ext cx="100811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000" dirty="0"/>
              <a:t>楊德良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479471" y="2330005"/>
            <a:ext cx="122062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000" dirty="0" smtClean="0"/>
              <a:t>台灣大學</a:t>
            </a:r>
            <a:endParaRPr lang="zh-TW" altLang="en-US" sz="20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7706105" y="1916832"/>
            <a:ext cx="100811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000" dirty="0" smtClean="0"/>
              <a:t>陳正宗</a:t>
            </a:r>
            <a:endParaRPr lang="zh-TW" altLang="en-US" sz="20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7599850" y="2330005"/>
            <a:ext cx="122062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000" dirty="0" smtClean="0"/>
              <a:t>海洋大學</a:t>
            </a:r>
            <a:endParaRPr lang="zh-TW" altLang="en-US" sz="20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649321" y="1916832"/>
            <a:ext cx="100811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000" dirty="0" smtClean="0"/>
              <a:t>李志豪</a:t>
            </a:r>
            <a:endParaRPr lang="zh-TW" altLang="en-US" sz="20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95536" y="2330005"/>
            <a:ext cx="158417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000" dirty="0" smtClean="0"/>
              <a:t>中央研究院</a:t>
            </a:r>
            <a:endParaRPr lang="zh-TW" altLang="en-US" sz="20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2769701" y="1916832"/>
            <a:ext cx="100811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000" dirty="0" smtClean="0"/>
              <a:t>林文偉</a:t>
            </a:r>
            <a:endParaRPr lang="zh-TW" altLang="en-US" sz="20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2663446" y="2330005"/>
            <a:ext cx="122062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000" dirty="0" smtClean="0"/>
              <a:t>交通大學</a:t>
            </a:r>
            <a:endParaRPr lang="zh-TW" altLang="en-US" sz="20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582212" y="5157192"/>
            <a:ext cx="100811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000" dirty="0" smtClean="0"/>
              <a:t>劉聚仁</a:t>
            </a:r>
            <a:endParaRPr lang="zh-TW" altLang="en-US" sz="20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5475957" y="5570365"/>
            <a:ext cx="122062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000" dirty="0"/>
              <a:t>成功大學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7702591" y="5157192"/>
            <a:ext cx="100811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000" dirty="0" smtClean="0"/>
              <a:t>陳鵬文</a:t>
            </a:r>
            <a:endParaRPr lang="zh-TW" altLang="en-US" sz="20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7596336" y="5570365"/>
            <a:ext cx="122062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000" dirty="0" smtClean="0"/>
              <a:t>中興大學</a:t>
            </a:r>
            <a:endParaRPr lang="zh-TW" altLang="en-US" sz="20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645807" y="5157192"/>
            <a:ext cx="100811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000" dirty="0"/>
              <a:t>李國明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539552" y="5570365"/>
            <a:ext cx="122062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000" dirty="0"/>
              <a:t>成功大學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2766187" y="5157192"/>
            <a:ext cx="100811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000" dirty="0" smtClean="0"/>
              <a:t>林景隆</a:t>
            </a:r>
            <a:endParaRPr lang="zh-TW" altLang="en-US" sz="20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2659932" y="5570365"/>
            <a:ext cx="122062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000" dirty="0"/>
              <a:t>成功大學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4177713" y="3839853"/>
            <a:ext cx="100811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000" dirty="0"/>
              <a:t>王振男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4071458" y="4253026"/>
            <a:ext cx="122062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000" dirty="0"/>
              <a:t>台灣</a:t>
            </a:r>
            <a:r>
              <a:rPr lang="zh-TW" altLang="en-US" sz="2000" dirty="0" smtClean="0"/>
              <a:t>大學</a:t>
            </a:r>
            <a:endParaRPr lang="zh-TW" altLang="en-US" sz="2000" dirty="0"/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764704"/>
            <a:ext cx="1008112" cy="1154545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861130"/>
            <a:ext cx="787190" cy="1046964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00" y="789951"/>
            <a:ext cx="875264" cy="1094141"/>
          </a:xfrm>
          <a:prstGeom prst="rect">
            <a:avLst/>
          </a:prstGeom>
        </p:spPr>
      </p:pic>
      <p:pic>
        <p:nvPicPr>
          <p:cNvPr id="1026" name="Picture 2" descr="裝飾性圖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48" y="2492896"/>
            <a:ext cx="1045916" cy="12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ath.ncku.edu.tw/people/kmle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35" y="3789040"/>
            <a:ext cx="987566" cy="128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math.ncku.edu.tw/people/cllin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351" y="3915194"/>
            <a:ext cx="1064569" cy="124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math.ncku.edu.tw/people/giren0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77513"/>
            <a:ext cx="1100531" cy="117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amath.nchu.edu.tw/member/room/img/61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r="38892" b="69884"/>
          <a:stretch/>
        </p:blipFill>
        <p:spPr bwMode="auto">
          <a:xfrm>
            <a:off x="7608034" y="3933056"/>
            <a:ext cx="1078015" cy="12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msvlab.hre.ntou.edu.tw/photo/webapi/thumb.php?api=SYNO.PhotoStation.Thumb&amp;method=get&amp;version=1&amp;size=large&amp;id=photo_56697369742d57754353_4453435f333939322e4a5047&amp;rotate_version=0&amp;thumb_sig=2f766f6c756d65312f70686f746f2f56697369742d577543532f4453435f333939322e4a5047&amp;mtime=1488396521&amp;SynoToken=c6cujk3kae5nqt8bl1i3leltp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0" t="31269" r="27449" b="36224"/>
          <a:stretch/>
        </p:blipFill>
        <p:spPr bwMode="auto">
          <a:xfrm>
            <a:off x="7696426" y="852059"/>
            <a:ext cx="849097" cy="106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cademia Sinica Emblem.sv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89302"/>
            <a:ext cx="667690" cy="66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museum.lib.nctu.edu.tw/share/mark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08920"/>
            <a:ext cx="684062" cy="68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民國86年申請服務標章的校徽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923" y="2708920"/>
            <a:ext cx="649285" cy="64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民國86年申請服務標章的校徽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126" y="4621079"/>
            <a:ext cx="649285" cy="64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://web.ncku.edu.tw/ezfiles/0/1000/img/1215/ncku-logo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069" y="5988146"/>
            <a:ext cx="748975" cy="75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http://web.ncku.edu.tw/ezfiles/0/1000/img/1215/ncku-logo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95" y="5970475"/>
            <a:ext cx="748975" cy="75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http://web.ncku.edu.tw/ezfiles/0/1000/img/1215/ncku-logo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77" y="5970475"/>
            <a:ext cx="748975" cy="75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s://upload.wikimedia.org/wikipedia/en/5/57/National_Taiwan_Ocean_University_logo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15" y="2708920"/>
            <a:ext cx="699725" cy="70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http://www.nchu.edu.tw/~planning/renovation/logo/logo1s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71" y="6097303"/>
            <a:ext cx="780685" cy="64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44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/>
              <a:t>P.</a:t>
            </a:r>
            <a:fld id="{8CECCC3C-78E2-4109-B1E0-EA7D09B5B5BB}" type="slidenum">
              <a:rPr lang="en-US" altLang="zh-TW"/>
              <a:pPr/>
              <a:t>20</a:t>
            </a:fld>
            <a:endParaRPr lang="en-US" altLang="zh-TW"/>
          </a:p>
        </p:txBody>
      </p:sp>
      <p:sp>
        <p:nvSpPr>
          <p:cNvPr id="65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139825"/>
          </a:xfrm>
        </p:spPr>
        <p:txBody>
          <a:bodyPr/>
          <a:lstStyle/>
          <a:p>
            <a:r>
              <a:rPr lang="en-US" altLang="zh-TW">
                <a:latin typeface="Times New Roman" panose="02020603050405020304" pitchFamily="18" charset="0"/>
              </a:rPr>
              <a:t>Riemann conformal mapping</a:t>
            </a:r>
          </a:p>
        </p:txBody>
      </p:sp>
      <p:grpSp>
        <p:nvGrpSpPr>
          <p:cNvPr id="653315" name="Group 3"/>
          <p:cNvGrpSpPr>
            <a:grpSpLocks noChangeAspect="1"/>
          </p:cNvGrpSpPr>
          <p:nvPr/>
        </p:nvGrpSpPr>
        <p:grpSpPr bwMode="auto">
          <a:xfrm>
            <a:off x="838200" y="866775"/>
            <a:ext cx="2166938" cy="1800225"/>
            <a:chOff x="528" y="672"/>
            <a:chExt cx="1686" cy="1401"/>
          </a:xfrm>
        </p:grpSpPr>
        <p:grpSp>
          <p:nvGrpSpPr>
            <p:cNvPr id="653316" name="Group 4"/>
            <p:cNvGrpSpPr>
              <a:grpSpLocks noChangeAspect="1"/>
            </p:cNvGrpSpPr>
            <p:nvPr/>
          </p:nvGrpSpPr>
          <p:grpSpPr bwMode="auto">
            <a:xfrm>
              <a:off x="528" y="672"/>
              <a:ext cx="1686" cy="1401"/>
              <a:chOff x="698" y="2608"/>
              <a:chExt cx="1686" cy="1401"/>
            </a:xfrm>
          </p:grpSpPr>
          <p:sp>
            <p:nvSpPr>
              <p:cNvPr id="653317" name="Freeform 5" descr="25%"/>
              <p:cNvSpPr>
                <a:spLocks noChangeAspect="1"/>
              </p:cNvSpPr>
              <p:nvPr/>
            </p:nvSpPr>
            <p:spPr bwMode="auto">
              <a:xfrm>
                <a:off x="698" y="2608"/>
                <a:ext cx="1686" cy="1401"/>
              </a:xfrm>
              <a:custGeom>
                <a:avLst/>
                <a:gdLst>
                  <a:gd name="T0" fmla="*/ 486 w 1686"/>
                  <a:gd name="T1" fmla="*/ 156 h 1401"/>
                  <a:gd name="T2" fmla="*/ 665 w 1686"/>
                  <a:gd name="T3" fmla="*/ 55 h 1401"/>
                  <a:gd name="T4" fmla="*/ 759 w 1686"/>
                  <a:gd name="T5" fmla="*/ 23 h 1401"/>
                  <a:gd name="T6" fmla="*/ 852 w 1686"/>
                  <a:gd name="T7" fmla="*/ 0 h 1401"/>
                  <a:gd name="T8" fmla="*/ 1047 w 1686"/>
                  <a:gd name="T9" fmla="*/ 8 h 1401"/>
                  <a:gd name="T10" fmla="*/ 1156 w 1686"/>
                  <a:gd name="T11" fmla="*/ 62 h 1401"/>
                  <a:gd name="T12" fmla="*/ 1257 w 1686"/>
                  <a:gd name="T13" fmla="*/ 117 h 1401"/>
                  <a:gd name="T14" fmla="*/ 1444 w 1686"/>
                  <a:gd name="T15" fmla="*/ 210 h 1401"/>
                  <a:gd name="T16" fmla="*/ 1537 w 1686"/>
                  <a:gd name="T17" fmla="*/ 311 h 1401"/>
                  <a:gd name="T18" fmla="*/ 1591 w 1686"/>
                  <a:gd name="T19" fmla="*/ 382 h 1401"/>
                  <a:gd name="T20" fmla="*/ 1646 w 1686"/>
                  <a:gd name="T21" fmla="*/ 514 h 1401"/>
                  <a:gd name="T22" fmla="*/ 1677 w 1686"/>
                  <a:gd name="T23" fmla="*/ 607 h 1401"/>
                  <a:gd name="T24" fmla="*/ 1685 w 1686"/>
                  <a:gd name="T25" fmla="*/ 701 h 1401"/>
                  <a:gd name="T26" fmla="*/ 1568 w 1686"/>
                  <a:gd name="T27" fmla="*/ 1168 h 1401"/>
                  <a:gd name="T28" fmla="*/ 1506 w 1686"/>
                  <a:gd name="T29" fmla="*/ 1246 h 1401"/>
                  <a:gd name="T30" fmla="*/ 1381 w 1686"/>
                  <a:gd name="T31" fmla="*/ 1339 h 1401"/>
                  <a:gd name="T32" fmla="*/ 1303 w 1686"/>
                  <a:gd name="T33" fmla="*/ 1386 h 1401"/>
                  <a:gd name="T34" fmla="*/ 1156 w 1686"/>
                  <a:gd name="T35" fmla="*/ 1401 h 1401"/>
                  <a:gd name="T36" fmla="*/ 735 w 1686"/>
                  <a:gd name="T37" fmla="*/ 1386 h 1401"/>
                  <a:gd name="T38" fmla="*/ 525 w 1686"/>
                  <a:gd name="T39" fmla="*/ 1323 h 1401"/>
                  <a:gd name="T40" fmla="*/ 330 w 1686"/>
                  <a:gd name="T41" fmla="*/ 1308 h 1401"/>
                  <a:gd name="T42" fmla="*/ 206 w 1686"/>
                  <a:gd name="T43" fmla="*/ 1292 h 1401"/>
                  <a:gd name="T44" fmla="*/ 167 w 1686"/>
                  <a:gd name="T45" fmla="*/ 1277 h 1401"/>
                  <a:gd name="T46" fmla="*/ 42 w 1686"/>
                  <a:gd name="T47" fmla="*/ 1261 h 1401"/>
                  <a:gd name="T48" fmla="*/ 4 w 1686"/>
                  <a:gd name="T49" fmla="*/ 1183 h 1401"/>
                  <a:gd name="T50" fmla="*/ 35 w 1686"/>
                  <a:gd name="T51" fmla="*/ 887 h 1401"/>
                  <a:gd name="T52" fmla="*/ 151 w 1686"/>
                  <a:gd name="T53" fmla="*/ 584 h 1401"/>
                  <a:gd name="T54" fmla="*/ 206 w 1686"/>
                  <a:gd name="T55" fmla="*/ 498 h 1401"/>
                  <a:gd name="T56" fmla="*/ 222 w 1686"/>
                  <a:gd name="T57" fmla="*/ 475 h 1401"/>
                  <a:gd name="T58" fmla="*/ 229 w 1686"/>
                  <a:gd name="T59" fmla="*/ 452 h 1401"/>
                  <a:gd name="T60" fmla="*/ 299 w 1686"/>
                  <a:gd name="T61" fmla="*/ 366 h 1401"/>
                  <a:gd name="T62" fmla="*/ 330 w 1686"/>
                  <a:gd name="T63" fmla="*/ 335 h 1401"/>
                  <a:gd name="T64" fmla="*/ 346 w 1686"/>
                  <a:gd name="T65" fmla="*/ 311 h 1401"/>
                  <a:gd name="T66" fmla="*/ 393 w 1686"/>
                  <a:gd name="T67" fmla="*/ 265 h 1401"/>
                  <a:gd name="T68" fmla="*/ 439 w 1686"/>
                  <a:gd name="T69" fmla="*/ 234 h 1401"/>
                  <a:gd name="T70" fmla="*/ 471 w 1686"/>
                  <a:gd name="T71" fmla="*/ 179 h 1401"/>
                  <a:gd name="T72" fmla="*/ 478 w 1686"/>
                  <a:gd name="T73" fmla="*/ 156 h 1401"/>
                  <a:gd name="T74" fmla="*/ 486 w 1686"/>
                  <a:gd name="T75" fmla="*/ 156 h 1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86" h="1401">
                    <a:moveTo>
                      <a:pt x="486" y="156"/>
                    </a:moveTo>
                    <a:cubicBezTo>
                      <a:pt x="518" y="108"/>
                      <a:pt x="610" y="63"/>
                      <a:pt x="665" y="55"/>
                    </a:cubicBezTo>
                    <a:cubicBezTo>
                      <a:pt x="719" y="14"/>
                      <a:pt x="674" y="40"/>
                      <a:pt x="759" y="23"/>
                    </a:cubicBezTo>
                    <a:cubicBezTo>
                      <a:pt x="790" y="17"/>
                      <a:pt x="852" y="0"/>
                      <a:pt x="852" y="0"/>
                    </a:cubicBezTo>
                    <a:cubicBezTo>
                      <a:pt x="917" y="3"/>
                      <a:pt x="982" y="1"/>
                      <a:pt x="1047" y="8"/>
                    </a:cubicBezTo>
                    <a:cubicBezTo>
                      <a:pt x="1086" y="12"/>
                      <a:pt x="1115" y="53"/>
                      <a:pt x="1156" y="62"/>
                    </a:cubicBezTo>
                    <a:cubicBezTo>
                      <a:pt x="1179" y="100"/>
                      <a:pt x="1217" y="100"/>
                      <a:pt x="1257" y="117"/>
                    </a:cubicBezTo>
                    <a:cubicBezTo>
                      <a:pt x="1321" y="144"/>
                      <a:pt x="1387" y="169"/>
                      <a:pt x="1444" y="210"/>
                    </a:cubicBezTo>
                    <a:cubicBezTo>
                      <a:pt x="1483" y="237"/>
                      <a:pt x="1511" y="273"/>
                      <a:pt x="1537" y="311"/>
                    </a:cubicBezTo>
                    <a:cubicBezTo>
                      <a:pt x="1588" y="385"/>
                      <a:pt x="1544" y="349"/>
                      <a:pt x="1591" y="382"/>
                    </a:cubicBezTo>
                    <a:cubicBezTo>
                      <a:pt x="1603" y="428"/>
                      <a:pt x="1622" y="473"/>
                      <a:pt x="1646" y="514"/>
                    </a:cubicBezTo>
                    <a:cubicBezTo>
                      <a:pt x="1665" y="587"/>
                      <a:pt x="1653" y="557"/>
                      <a:pt x="1677" y="607"/>
                    </a:cubicBezTo>
                    <a:cubicBezTo>
                      <a:pt x="1680" y="638"/>
                      <a:pt x="1686" y="670"/>
                      <a:pt x="1685" y="701"/>
                    </a:cubicBezTo>
                    <a:cubicBezTo>
                      <a:pt x="1681" y="866"/>
                      <a:pt x="1656" y="1028"/>
                      <a:pt x="1568" y="1168"/>
                    </a:cubicBezTo>
                    <a:cubicBezTo>
                      <a:pt x="1548" y="1200"/>
                      <a:pt x="1543" y="1233"/>
                      <a:pt x="1506" y="1246"/>
                    </a:cubicBezTo>
                    <a:cubicBezTo>
                      <a:pt x="1470" y="1293"/>
                      <a:pt x="1432" y="1314"/>
                      <a:pt x="1381" y="1339"/>
                    </a:cubicBezTo>
                    <a:cubicBezTo>
                      <a:pt x="1356" y="1351"/>
                      <a:pt x="1329" y="1379"/>
                      <a:pt x="1303" y="1386"/>
                    </a:cubicBezTo>
                    <a:cubicBezTo>
                      <a:pt x="1255" y="1399"/>
                      <a:pt x="1205" y="1396"/>
                      <a:pt x="1156" y="1401"/>
                    </a:cubicBezTo>
                    <a:cubicBezTo>
                      <a:pt x="1016" y="1396"/>
                      <a:pt x="875" y="1393"/>
                      <a:pt x="735" y="1386"/>
                    </a:cubicBezTo>
                    <a:cubicBezTo>
                      <a:pt x="661" y="1382"/>
                      <a:pt x="597" y="1332"/>
                      <a:pt x="525" y="1323"/>
                    </a:cubicBezTo>
                    <a:cubicBezTo>
                      <a:pt x="460" y="1315"/>
                      <a:pt x="395" y="1314"/>
                      <a:pt x="330" y="1308"/>
                    </a:cubicBezTo>
                    <a:cubicBezTo>
                      <a:pt x="289" y="1304"/>
                      <a:pt x="247" y="1297"/>
                      <a:pt x="206" y="1292"/>
                    </a:cubicBezTo>
                    <a:cubicBezTo>
                      <a:pt x="193" y="1287"/>
                      <a:pt x="181" y="1280"/>
                      <a:pt x="167" y="1277"/>
                    </a:cubicBezTo>
                    <a:cubicBezTo>
                      <a:pt x="126" y="1269"/>
                      <a:pt x="82" y="1272"/>
                      <a:pt x="42" y="1261"/>
                    </a:cubicBezTo>
                    <a:cubicBezTo>
                      <a:pt x="32" y="1258"/>
                      <a:pt x="8" y="1192"/>
                      <a:pt x="4" y="1183"/>
                    </a:cubicBezTo>
                    <a:cubicBezTo>
                      <a:pt x="8" y="1062"/>
                      <a:pt x="0" y="990"/>
                      <a:pt x="35" y="887"/>
                    </a:cubicBezTo>
                    <a:cubicBezTo>
                      <a:pt x="48" y="802"/>
                      <a:pt x="100" y="653"/>
                      <a:pt x="151" y="584"/>
                    </a:cubicBezTo>
                    <a:cubicBezTo>
                      <a:pt x="163" y="548"/>
                      <a:pt x="174" y="520"/>
                      <a:pt x="206" y="498"/>
                    </a:cubicBezTo>
                    <a:cubicBezTo>
                      <a:pt x="211" y="490"/>
                      <a:pt x="218" y="483"/>
                      <a:pt x="222" y="475"/>
                    </a:cubicBezTo>
                    <a:cubicBezTo>
                      <a:pt x="226" y="468"/>
                      <a:pt x="225" y="459"/>
                      <a:pt x="229" y="452"/>
                    </a:cubicBezTo>
                    <a:cubicBezTo>
                      <a:pt x="247" y="423"/>
                      <a:pt x="274" y="391"/>
                      <a:pt x="299" y="366"/>
                    </a:cubicBezTo>
                    <a:cubicBezTo>
                      <a:pt x="317" y="315"/>
                      <a:pt x="292" y="366"/>
                      <a:pt x="330" y="335"/>
                    </a:cubicBezTo>
                    <a:cubicBezTo>
                      <a:pt x="337" y="329"/>
                      <a:pt x="340" y="318"/>
                      <a:pt x="346" y="311"/>
                    </a:cubicBezTo>
                    <a:cubicBezTo>
                      <a:pt x="361" y="295"/>
                      <a:pt x="377" y="280"/>
                      <a:pt x="393" y="265"/>
                    </a:cubicBezTo>
                    <a:cubicBezTo>
                      <a:pt x="406" y="252"/>
                      <a:pt x="439" y="234"/>
                      <a:pt x="439" y="234"/>
                    </a:cubicBezTo>
                    <a:cubicBezTo>
                      <a:pt x="448" y="215"/>
                      <a:pt x="462" y="198"/>
                      <a:pt x="471" y="179"/>
                    </a:cubicBezTo>
                    <a:cubicBezTo>
                      <a:pt x="475" y="172"/>
                      <a:pt x="474" y="163"/>
                      <a:pt x="478" y="156"/>
                    </a:cubicBezTo>
                    <a:cubicBezTo>
                      <a:pt x="479" y="154"/>
                      <a:pt x="483" y="156"/>
                      <a:pt x="486" y="156"/>
                    </a:cubicBezTo>
                    <a:close/>
                  </a:path>
                </a:pathLst>
              </a:custGeom>
              <a:pattFill prst="pct25">
                <a:fgClr>
                  <a:srgbClr val="C0C0C0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53318" name="Oval 6"/>
              <p:cNvSpPr>
                <a:spLocks noChangeAspect="1" noChangeArrowheads="1"/>
              </p:cNvSpPr>
              <p:nvPr/>
            </p:nvSpPr>
            <p:spPr bwMode="auto">
              <a:xfrm>
                <a:off x="1226" y="2896"/>
                <a:ext cx="816" cy="81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53319" name="Line 7"/>
              <p:cNvSpPr>
                <a:spLocks noChangeAspect="1" noChangeShapeType="1"/>
              </p:cNvSpPr>
              <p:nvPr/>
            </p:nvSpPr>
            <p:spPr bwMode="auto">
              <a:xfrm flipV="1">
                <a:off x="1648" y="3032"/>
                <a:ext cx="288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653320" name="Text Box 8"/>
            <p:cNvSpPr txBox="1">
              <a:spLocks noChangeAspect="1" noChangeArrowheads="1"/>
            </p:cNvSpPr>
            <p:nvPr/>
          </p:nvSpPr>
          <p:spPr bwMode="auto">
            <a:xfrm>
              <a:off x="1456" y="1057"/>
              <a:ext cx="38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1800">
                  <a:ea typeface="標楷體" panose="03000509000000000000" pitchFamily="65" charset="-120"/>
                </a:rPr>
                <a:t>1</a:t>
              </a:r>
            </a:p>
          </p:txBody>
        </p:sp>
      </p:grpSp>
      <p:grpSp>
        <p:nvGrpSpPr>
          <p:cNvPr id="653321" name="Group 9"/>
          <p:cNvGrpSpPr>
            <a:grpSpLocks noChangeAspect="1"/>
          </p:cNvGrpSpPr>
          <p:nvPr/>
        </p:nvGrpSpPr>
        <p:grpSpPr bwMode="auto">
          <a:xfrm>
            <a:off x="838200" y="2695575"/>
            <a:ext cx="2166938" cy="1800225"/>
            <a:chOff x="528" y="672"/>
            <a:chExt cx="1686" cy="1401"/>
          </a:xfrm>
        </p:grpSpPr>
        <p:grpSp>
          <p:nvGrpSpPr>
            <p:cNvPr id="653322" name="Group 10"/>
            <p:cNvGrpSpPr>
              <a:grpSpLocks noChangeAspect="1"/>
            </p:cNvGrpSpPr>
            <p:nvPr/>
          </p:nvGrpSpPr>
          <p:grpSpPr bwMode="auto">
            <a:xfrm>
              <a:off x="528" y="672"/>
              <a:ext cx="1686" cy="1401"/>
              <a:chOff x="698" y="2608"/>
              <a:chExt cx="1686" cy="1401"/>
            </a:xfrm>
          </p:grpSpPr>
          <p:sp>
            <p:nvSpPr>
              <p:cNvPr id="653323" name="Freeform 11" descr="25%"/>
              <p:cNvSpPr>
                <a:spLocks noChangeAspect="1"/>
              </p:cNvSpPr>
              <p:nvPr/>
            </p:nvSpPr>
            <p:spPr bwMode="auto">
              <a:xfrm>
                <a:off x="698" y="2608"/>
                <a:ext cx="1686" cy="1401"/>
              </a:xfrm>
              <a:custGeom>
                <a:avLst/>
                <a:gdLst>
                  <a:gd name="T0" fmla="*/ 486 w 1686"/>
                  <a:gd name="T1" fmla="*/ 156 h 1401"/>
                  <a:gd name="T2" fmla="*/ 665 w 1686"/>
                  <a:gd name="T3" fmla="*/ 55 h 1401"/>
                  <a:gd name="T4" fmla="*/ 759 w 1686"/>
                  <a:gd name="T5" fmla="*/ 23 h 1401"/>
                  <a:gd name="T6" fmla="*/ 852 w 1686"/>
                  <a:gd name="T7" fmla="*/ 0 h 1401"/>
                  <a:gd name="T8" fmla="*/ 1047 w 1686"/>
                  <a:gd name="T9" fmla="*/ 8 h 1401"/>
                  <a:gd name="T10" fmla="*/ 1156 w 1686"/>
                  <a:gd name="T11" fmla="*/ 62 h 1401"/>
                  <a:gd name="T12" fmla="*/ 1257 w 1686"/>
                  <a:gd name="T13" fmla="*/ 117 h 1401"/>
                  <a:gd name="T14" fmla="*/ 1444 w 1686"/>
                  <a:gd name="T15" fmla="*/ 210 h 1401"/>
                  <a:gd name="T16" fmla="*/ 1537 w 1686"/>
                  <a:gd name="T17" fmla="*/ 311 h 1401"/>
                  <a:gd name="T18" fmla="*/ 1591 w 1686"/>
                  <a:gd name="T19" fmla="*/ 382 h 1401"/>
                  <a:gd name="T20" fmla="*/ 1646 w 1686"/>
                  <a:gd name="T21" fmla="*/ 514 h 1401"/>
                  <a:gd name="T22" fmla="*/ 1677 w 1686"/>
                  <a:gd name="T23" fmla="*/ 607 h 1401"/>
                  <a:gd name="T24" fmla="*/ 1685 w 1686"/>
                  <a:gd name="T25" fmla="*/ 701 h 1401"/>
                  <a:gd name="T26" fmla="*/ 1568 w 1686"/>
                  <a:gd name="T27" fmla="*/ 1168 h 1401"/>
                  <a:gd name="T28" fmla="*/ 1506 w 1686"/>
                  <a:gd name="T29" fmla="*/ 1246 h 1401"/>
                  <a:gd name="T30" fmla="*/ 1381 w 1686"/>
                  <a:gd name="T31" fmla="*/ 1339 h 1401"/>
                  <a:gd name="T32" fmla="*/ 1303 w 1686"/>
                  <a:gd name="T33" fmla="*/ 1386 h 1401"/>
                  <a:gd name="T34" fmla="*/ 1156 w 1686"/>
                  <a:gd name="T35" fmla="*/ 1401 h 1401"/>
                  <a:gd name="T36" fmla="*/ 735 w 1686"/>
                  <a:gd name="T37" fmla="*/ 1386 h 1401"/>
                  <a:gd name="T38" fmla="*/ 525 w 1686"/>
                  <a:gd name="T39" fmla="*/ 1323 h 1401"/>
                  <a:gd name="T40" fmla="*/ 330 w 1686"/>
                  <a:gd name="T41" fmla="*/ 1308 h 1401"/>
                  <a:gd name="T42" fmla="*/ 206 w 1686"/>
                  <a:gd name="T43" fmla="*/ 1292 h 1401"/>
                  <a:gd name="T44" fmla="*/ 167 w 1686"/>
                  <a:gd name="T45" fmla="*/ 1277 h 1401"/>
                  <a:gd name="T46" fmla="*/ 42 w 1686"/>
                  <a:gd name="T47" fmla="*/ 1261 h 1401"/>
                  <a:gd name="T48" fmla="*/ 4 w 1686"/>
                  <a:gd name="T49" fmla="*/ 1183 h 1401"/>
                  <a:gd name="T50" fmla="*/ 35 w 1686"/>
                  <a:gd name="T51" fmla="*/ 887 h 1401"/>
                  <a:gd name="T52" fmla="*/ 151 w 1686"/>
                  <a:gd name="T53" fmla="*/ 584 h 1401"/>
                  <a:gd name="T54" fmla="*/ 206 w 1686"/>
                  <a:gd name="T55" fmla="*/ 498 h 1401"/>
                  <a:gd name="T56" fmla="*/ 222 w 1686"/>
                  <a:gd name="T57" fmla="*/ 475 h 1401"/>
                  <a:gd name="T58" fmla="*/ 229 w 1686"/>
                  <a:gd name="T59" fmla="*/ 452 h 1401"/>
                  <a:gd name="T60" fmla="*/ 299 w 1686"/>
                  <a:gd name="T61" fmla="*/ 366 h 1401"/>
                  <a:gd name="T62" fmla="*/ 330 w 1686"/>
                  <a:gd name="T63" fmla="*/ 335 h 1401"/>
                  <a:gd name="T64" fmla="*/ 346 w 1686"/>
                  <a:gd name="T65" fmla="*/ 311 h 1401"/>
                  <a:gd name="T66" fmla="*/ 393 w 1686"/>
                  <a:gd name="T67" fmla="*/ 265 h 1401"/>
                  <a:gd name="T68" fmla="*/ 439 w 1686"/>
                  <a:gd name="T69" fmla="*/ 234 h 1401"/>
                  <a:gd name="T70" fmla="*/ 471 w 1686"/>
                  <a:gd name="T71" fmla="*/ 179 h 1401"/>
                  <a:gd name="T72" fmla="*/ 478 w 1686"/>
                  <a:gd name="T73" fmla="*/ 156 h 1401"/>
                  <a:gd name="T74" fmla="*/ 486 w 1686"/>
                  <a:gd name="T75" fmla="*/ 156 h 1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86" h="1401">
                    <a:moveTo>
                      <a:pt x="486" y="156"/>
                    </a:moveTo>
                    <a:cubicBezTo>
                      <a:pt x="518" y="108"/>
                      <a:pt x="610" y="63"/>
                      <a:pt x="665" y="55"/>
                    </a:cubicBezTo>
                    <a:cubicBezTo>
                      <a:pt x="719" y="14"/>
                      <a:pt x="674" y="40"/>
                      <a:pt x="759" y="23"/>
                    </a:cubicBezTo>
                    <a:cubicBezTo>
                      <a:pt x="790" y="17"/>
                      <a:pt x="852" y="0"/>
                      <a:pt x="852" y="0"/>
                    </a:cubicBezTo>
                    <a:cubicBezTo>
                      <a:pt x="917" y="3"/>
                      <a:pt x="982" y="1"/>
                      <a:pt x="1047" y="8"/>
                    </a:cubicBezTo>
                    <a:cubicBezTo>
                      <a:pt x="1086" y="12"/>
                      <a:pt x="1115" y="53"/>
                      <a:pt x="1156" y="62"/>
                    </a:cubicBezTo>
                    <a:cubicBezTo>
                      <a:pt x="1179" y="100"/>
                      <a:pt x="1217" y="100"/>
                      <a:pt x="1257" y="117"/>
                    </a:cubicBezTo>
                    <a:cubicBezTo>
                      <a:pt x="1321" y="144"/>
                      <a:pt x="1387" y="169"/>
                      <a:pt x="1444" y="210"/>
                    </a:cubicBezTo>
                    <a:cubicBezTo>
                      <a:pt x="1483" y="237"/>
                      <a:pt x="1511" y="273"/>
                      <a:pt x="1537" y="311"/>
                    </a:cubicBezTo>
                    <a:cubicBezTo>
                      <a:pt x="1588" y="385"/>
                      <a:pt x="1544" y="349"/>
                      <a:pt x="1591" y="382"/>
                    </a:cubicBezTo>
                    <a:cubicBezTo>
                      <a:pt x="1603" y="428"/>
                      <a:pt x="1622" y="473"/>
                      <a:pt x="1646" y="514"/>
                    </a:cubicBezTo>
                    <a:cubicBezTo>
                      <a:pt x="1665" y="587"/>
                      <a:pt x="1653" y="557"/>
                      <a:pt x="1677" y="607"/>
                    </a:cubicBezTo>
                    <a:cubicBezTo>
                      <a:pt x="1680" y="638"/>
                      <a:pt x="1686" y="670"/>
                      <a:pt x="1685" y="701"/>
                    </a:cubicBezTo>
                    <a:cubicBezTo>
                      <a:pt x="1681" y="866"/>
                      <a:pt x="1656" y="1028"/>
                      <a:pt x="1568" y="1168"/>
                    </a:cubicBezTo>
                    <a:cubicBezTo>
                      <a:pt x="1548" y="1200"/>
                      <a:pt x="1543" y="1233"/>
                      <a:pt x="1506" y="1246"/>
                    </a:cubicBezTo>
                    <a:cubicBezTo>
                      <a:pt x="1470" y="1293"/>
                      <a:pt x="1432" y="1314"/>
                      <a:pt x="1381" y="1339"/>
                    </a:cubicBezTo>
                    <a:cubicBezTo>
                      <a:pt x="1356" y="1351"/>
                      <a:pt x="1329" y="1379"/>
                      <a:pt x="1303" y="1386"/>
                    </a:cubicBezTo>
                    <a:cubicBezTo>
                      <a:pt x="1255" y="1399"/>
                      <a:pt x="1205" y="1396"/>
                      <a:pt x="1156" y="1401"/>
                    </a:cubicBezTo>
                    <a:cubicBezTo>
                      <a:pt x="1016" y="1396"/>
                      <a:pt x="875" y="1393"/>
                      <a:pt x="735" y="1386"/>
                    </a:cubicBezTo>
                    <a:cubicBezTo>
                      <a:pt x="661" y="1382"/>
                      <a:pt x="597" y="1332"/>
                      <a:pt x="525" y="1323"/>
                    </a:cubicBezTo>
                    <a:cubicBezTo>
                      <a:pt x="460" y="1315"/>
                      <a:pt x="395" y="1314"/>
                      <a:pt x="330" y="1308"/>
                    </a:cubicBezTo>
                    <a:cubicBezTo>
                      <a:pt x="289" y="1304"/>
                      <a:pt x="247" y="1297"/>
                      <a:pt x="206" y="1292"/>
                    </a:cubicBezTo>
                    <a:cubicBezTo>
                      <a:pt x="193" y="1287"/>
                      <a:pt x="181" y="1280"/>
                      <a:pt x="167" y="1277"/>
                    </a:cubicBezTo>
                    <a:cubicBezTo>
                      <a:pt x="126" y="1269"/>
                      <a:pt x="82" y="1272"/>
                      <a:pt x="42" y="1261"/>
                    </a:cubicBezTo>
                    <a:cubicBezTo>
                      <a:pt x="32" y="1258"/>
                      <a:pt x="8" y="1192"/>
                      <a:pt x="4" y="1183"/>
                    </a:cubicBezTo>
                    <a:cubicBezTo>
                      <a:pt x="8" y="1062"/>
                      <a:pt x="0" y="990"/>
                      <a:pt x="35" y="887"/>
                    </a:cubicBezTo>
                    <a:cubicBezTo>
                      <a:pt x="48" y="802"/>
                      <a:pt x="100" y="653"/>
                      <a:pt x="151" y="584"/>
                    </a:cubicBezTo>
                    <a:cubicBezTo>
                      <a:pt x="163" y="548"/>
                      <a:pt x="174" y="520"/>
                      <a:pt x="206" y="498"/>
                    </a:cubicBezTo>
                    <a:cubicBezTo>
                      <a:pt x="211" y="490"/>
                      <a:pt x="218" y="483"/>
                      <a:pt x="222" y="475"/>
                    </a:cubicBezTo>
                    <a:cubicBezTo>
                      <a:pt x="226" y="468"/>
                      <a:pt x="225" y="459"/>
                      <a:pt x="229" y="452"/>
                    </a:cubicBezTo>
                    <a:cubicBezTo>
                      <a:pt x="247" y="423"/>
                      <a:pt x="274" y="391"/>
                      <a:pt x="299" y="366"/>
                    </a:cubicBezTo>
                    <a:cubicBezTo>
                      <a:pt x="317" y="315"/>
                      <a:pt x="292" y="366"/>
                      <a:pt x="330" y="335"/>
                    </a:cubicBezTo>
                    <a:cubicBezTo>
                      <a:pt x="337" y="329"/>
                      <a:pt x="340" y="318"/>
                      <a:pt x="346" y="311"/>
                    </a:cubicBezTo>
                    <a:cubicBezTo>
                      <a:pt x="361" y="295"/>
                      <a:pt x="377" y="280"/>
                      <a:pt x="393" y="265"/>
                    </a:cubicBezTo>
                    <a:cubicBezTo>
                      <a:pt x="406" y="252"/>
                      <a:pt x="439" y="234"/>
                      <a:pt x="439" y="234"/>
                    </a:cubicBezTo>
                    <a:cubicBezTo>
                      <a:pt x="448" y="215"/>
                      <a:pt x="462" y="198"/>
                      <a:pt x="471" y="179"/>
                    </a:cubicBezTo>
                    <a:cubicBezTo>
                      <a:pt x="475" y="172"/>
                      <a:pt x="474" y="163"/>
                      <a:pt x="478" y="156"/>
                    </a:cubicBezTo>
                    <a:cubicBezTo>
                      <a:pt x="479" y="154"/>
                      <a:pt x="483" y="156"/>
                      <a:pt x="486" y="156"/>
                    </a:cubicBezTo>
                    <a:close/>
                  </a:path>
                </a:pathLst>
              </a:custGeom>
              <a:pattFill prst="pct25">
                <a:fgClr>
                  <a:srgbClr val="C0C0C0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53324" name="Oval 12"/>
              <p:cNvSpPr>
                <a:spLocks noChangeAspect="1" noChangeArrowheads="1"/>
              </p:cNvSpPr>
              <p:nvPr/>
            </p:nvSpPr>
            <p:spPr bwMode="auto">
              <a:xfrm>
                <a:off x="1226" y="2896"/>
                <a:ext cx="816" cy="81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53325" name="Line 13"/>
              <p:cNvSpPr>
                <a:spLocks noChangeAspect="1" noChangeShapeType="1"/>
              </p:cNvSpPr>
              <p:nvPr/>
            </p:nvSpPr>
            <p:spPr bwMode="auto">
              <a:xfrm flipV="1">
                <a:off x="1648" y="3032"/>
                <a:ext cx="288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653326" name="Text Box 14"/>
            <p:cNvSpPr txBox="1">
              <a:spLocks noChangeAspect="1" noChangeArrowheads="1"/>
            </p:cNvSpPr>
            <p:nvPr/>
          </p:nvSpPr>
          <p:spPr bwMode="auto">
            <a:xfrm>
              <a:off x="1456" y="1057"/>
              <a:ext cx="38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1800">
                  <a:ea typeface="標楷體" panose="03000509000000000000" pitchFamily="65" charset="-120"/>
                </a:rPr>
                <a:t>1</a:t>
              </a:r>
            </a:p>
          </p:txBody>
        </p:sp>
      </p:grpSp>
      <p:grpSp>
        <p:nvGrpSpPr>
          <p:cNvPr id="653327" name="Group 15"/>
          <p:cNvGrpSpPr>
            <a:grpSpLocks noChangeAspect="1"/>
          </p:cNvGrpSpPr>
          <p:nvPr/>
        </p:nvGrpSpPr>
        <p:grpSpPr bwMode="auto">
          <a:xfrm>
            <a:off x="838200" y="4524375"/>
            <a:ext cx="2166938" cy="1800225"/>
            <a:chOff x="528" y="672"/>
            <a:chExt cx="1686" cy="1401"/>
          </a:xfrm>
        </p:grpSpPr>
        <p:grpSp>
          <p:nvGrpSpPr>
            <p:cNvPr id="653328" name="Group 16"/>
            <p:cNvGrpSpPr>
              <a:grpSpLocks noChangeAspect="1"/>
            </p:cNvGrpSpPr>
            <p:nvPr/>
          </p:nvGrpSpPr>
          <p:grpSpPr bwMode="auto">
            <a:xfrm>
              <a:off x="528" y="672"/>
              <a:ext cx="1686" cy="1401"/>
              <a:chOff x="698" y="2608"/>
              <a:chExt cx="1686" cy="1401"/>
            </a:xfrm>
          </p:grpSpPr>
          <p:sp>
            <p:nvSpPr>
              <p:cNvPr id="653329" name="Freeform 17" descr="25%"/>
              <p:cNvSpPr>
                <a:spLocks noChangeAspect="1"/>
              </p:cNvSpPr>
              <p:nvPr/>
            </p:nvSpPr>
            <p:spPr bwMode="auto">
              <a:xfrm>
                <a:off x="698" y="2608"/>
                <a:ext cx="1686" cy="1401"/>
              </a:xfrm>
              <a:custGeom>
                <a:avLst/>
                <a:gdLst>
                  <a:gd name="T0" fmla="*/ 486 w 1686"/>
                  <a:gd name="T1" fmla="*/ 156 h 1401"/>
                  <a:gd name="T2" fmla="*/ 665 w 1686"/>
                  <a:gd name="T3" fmla="*/ 55 h 1401"/>
                  <a:gd name="T4" fmla="*/ 759 w 1686"/>
                  <a:gd name="T5" fmla="*/ 23 h 1401"/>
                  <a:gd name="T6" fmla="*/ 852 w 1686"/>
                  <a:gd name="T7" fmla="*/ 0 h 1401"/>
                  <a:gd name="T8" fmla="*/ 1047 w 1686"/>
                  <a:gd name="T9" fmla="*/ 8 h 1401"/>
                  <a:gd name="T10" fmla="*/ 1156 w 1686"/>
                  <a:gd name="T11" fmla="*/ 62 h 1401"/>
                  <a:gd name="T12" fmla="*/ 1257 w 1686"/>
                  <a:gd name="T13" fmla="*/ 117 h 1401"/>
                  <a:gd name="T14" fmla="*/ 1444 w 1686"/>
                  <a:gd name="T15" fmla="*/ 210 h 1401"/>
                  <a:gd name="T16" fmla="*/ 1537 w 1686"/>
                  <a:gd name="T17" fmla="*/ 311 h 1401"/>
                  <a:gd name="T18" fmla="*/ 1591 w 1686"/>
                  <a:gd name="T19" fmla="*/ 382 h 1401"/>
                  <a:gd name="T20" fmla="*/ 1646 w 1686"/>
                  <a:gd name="T21" fmla="*/ 514 h 1401"/>
                  <a:gd name="T22" fmla="*/ 1677 w 1686"/>
                  <a:gd name="T23" fmla="*/ 607 h 1401"/>
                  <a:gd name="T24" fmla="*/ 1685 w 1686"/>
                  <a:gd name="T25" fmla="*/ 701 h 1401"/>
                  <a:gd name="T26" fmla="*/ 1568 w 1686"/>
                  <a:gd name="T27" fmla="*/ 1168 h 1401"/>
                  <a:gd name="T28" fmla="*/ 1506 w 1686"/>
                  <a:gd name="T29" fmla="*/ 1246 h 1401"/>
                  <a:gd name="T30" fmla="*/ 1381 w 1686"/>
                  <a:gd name="T31" fmla="*/ 1339 h 1401"/>
                  <a:gd name="T32" fmla="*/ 1303 w 1686"/>
                  <a:gd name="T33" fmla="*/ 1386 h 1401"/>
                  <a:gd name="T34" fmla="*/ 1156 w 1686"/>
                  <a:gd name="T35" fmla="*/ 1401 h 1401"/>
                  <a:gd name="T36" fmla="*/ 735 w 1686"/>
                  <a:gd name="T37" fmla="*/ 1386 h 1401"/>
                  <a:gd name="T38" fmla="*/ 525 w 1686"/>
                  <a:gd name="T39" fmla="*/ 1323 h 1401"/>
                  <a:gd name="T40" fmla="*/ 330 w 1686"/>
                  <a:gd name="T41" fmla="*/ 1308 h 1401"/>
                  <a:gd name="T42" fmla="*/ 206 w 1686"/>
                  <a:gd name="T43" fmla="*/ 1292 h 1401"/>
                  <a:gd name="T44" fmla="*/ 167 w 1686"/>
                  <a:gd name="T45" fmla="*/ 1277 h 1401"/>
                  <a:gd name="T46" fmla="*/ 42 w 1686"/>
                  <a:gd name="T47" fmla="*/ 1261 h 1401"/>
                  <a:gd name="T48" fmla="*/ 4 w 1686"/>
                  <a:gd name="T49" fmla="*/ 1183 h 1401"/>
                  <a:gd name="T50" fmla="*/ 35 w 1686"/>
                  <a:gd name="T51" fmla="*/ 887 h 1401"/>
                  <a:gd name="T52" fmla="*/ 151 w 1686"/>
                  <a:gd name="T53" fmla="*/ 584 h 1401"/>
                  <a:gd name="T54" fmla="*/ 206 w 1686"/>
                  <a:gd name="T55" fmla="*/ 498 h 1401"/>
                  <a:gd name="T56" fmla="*/ 222 w 1686"/>
                  <a:gd name="T57" fmla="*/ 475 h 1401"/>
                  <a:gd name="T58" fmla="*/ 229 w 1686"/>
                  <a:gd name="T59" fmla="*/ 452 h 1401"/>
                  <a:gd name="T60" fmla="*/ 299 w 1686"/>
                  <a:gd name="T61" fmla="*/ 366 h 1401"/>
                  <a:gd name="T62" fmla="*/ 330 w 1686"/>
                  <a:gd name="T63" fmla="*/ 335 h 1401"/>
                  <a:gd name="T64" fmla="*/ 346 w 1686"/>
                  <a:gd name="T65" fmla="*/ 311 h 1401"/>
                  <a:gd name="T66" fmla="*/ 393 w 1686"/>
                  <a:gd name="T67" fmla="*/ 265 h 1401"/>
                  <a:gd name="T68" fmla="*/ 439 w 1686"/>
                  <a:gd name="T69" fmla="*/ 234 h 1401"/>
                  <a:gd name="T70" fmla="*/ 471 w 1686"/>
                  <a:gd name="T71" fmla="*/ 179 h 1401"/>
                  <a:gd name="T72" fmla="*/ 478 w 1686"/>
                  <a:gd name="T73" fmla="*/ 156 h 1401"/>
                  <a:gd name="T74" fmla="*/ 486 w 1686"/>
                  <a:gd name="T75" fmla="*/ 156 h 1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86" h="1401">
                    <a:moveTo>
                      <a:pt x="486" y="156"/>
                    </a:moveTo>
                    <a:cubicBezTo>
                      <a:pt x="518" y="108"/>
                      <a:pt x="610" y="63"/>
                      <a:pt x="665" y="55"/>
                    </a:cubicBezTo>
                    <a:cubicBezTo>
                      <a:pt x="719" y="14"/>
                      <a:pt x="674" y="40"/>
                      <a:pt x="759" y="23"/>
                    </a:cubicBezTo>
                    <a:cubicBezTo>
                      <a:pt x="790" y="17"/>
                      <a:pt x="852" y="0"/>
                      <a:pt x="852" y="0"/>
                    </a:cubicBezTo>
                    <a:cubicBezTo>
                      <a:pt x="917" y="3"/>
                      <a:pt x="982" y="1"/>
                      <a:pt x="1047" y="8"/>
                    </a:cubicBezTo>
                    <a:cubicBezTo>
                      <a:pt x="1086" y="12"/>
                      <a:pt x="1115" y="53"/>
                      <a:pt x="1156" y="62"/>
                    </a:cubicBezTo>
                    <a:cubicBezTo>
                      <a:pt x="1179" y="100"/>
                      <a:pt x="1217" y="100"/>
                      <a:pt x="1257" y="117"/>
                    </a:cubicBezTo>
                    <a:cubicBezTo>
                      <a:pt x="1321" y="144"/>
                      <a:pt x="1387" y="169"/>
                      <a:pt x="1444" y="210"/>
                    </a:cubicBezTo>
                    <a:cubicBezTo>
                      <a:pt x="1483" y="237"/>
                      <a:pt x="1511" y="273"/>
                      <a:pt x="1537" y="311"/>
                    </a:cubicBezTo>
                    <a:cubicBezTo>
                      <a:pt x="1588" y="385"/>
                      <a:pt x="1544" y="349"/>
                      <a:pt x="1591" y="382"/>
                    </a:cubicBezTo>
                    <a:cubicBezTo>
                      <a:pt x="1603" y="428"/>
                      <a:pt x="1622" y="473"/>
                      <a:pt x="1646" y="514"/>
                    </a:cubicBezTo>
                    <a:cubicBezTo>
                      <a:pt x="1665" y="587"/>
                      <a:pt x="1653" y="557"/>
                      <a:pt x="1677" y="607"/>
                    </a:cubicBezTo>
                    <a:cubicBezTo>
                      <a:pt x="1680" y="638"/>
                      <a:pt x="1686" y="670"/>
                      <a:pt x="1685" y="701"/>
                    </a:cubicBezTo>
                    <a:cubicBezTo>
                      <a:pt x="1681" y="866"/>
                      <a:pt x="1656" y="1028"/>
                      <a:pt x="1568" y="1168"/>
                    </a:cubicBezTo>
                    <a:cubicBezTo>
                      <a:pt x="1548" y="1200"/>
                      <a:pt x="1543" y="1233"/>
                      <a:pt x="1506" y="1246"/>
                    </a:cubicBezTo>
                    <a:cubicBezTo>
                      <a:pt x="1470" y="1293"/>
                      <a:pt x="1432" y="1314"/>
                      <a:pt x="1381" y="1339"/>
                    </a:cubicBezTo>
                    <a:cubicBezTo>
                      <a:pt x="1356" y="1351"/>
                      <a:pt x="1329" y="1379"/>
                      <a:pt x="1303" y="1386"/>
                    </a:cubicBezTo>
                    <a:cubicBezTo>
                      <a:pt x="1255" y="1399"/>
                      <a:pt x="1205" y="1396"/>
                      <a:pt x="1156" y="1401"/>
                    </a:cubicBezTo>
                    <a:cubicBezTo>
                      <a:pt x="1016" y="1396"/>
                      <a:pt x="875" y="1393"/>
                      <a:pt x="735" y="1386"/>
                    </a:cubicBezTo>
                    <a:cubicBezTo>
                      <a:pt x="661" y="1382"/>
                      <a:pt x="597" y="1332"/>
                      <a:pt x="525" y="1323"/>
                    </a:cubicBezTo>
                    <a:cubicBezTo>
                      <a:pt x="460" y="1315"/>
                      <a:pt x="395" y="1314"/>
                      <a:pt x="330" y="1308"/>
                    </a:cubicBezTo>
                    <a:cubicBezTo>
                      <a:pt x="289" y="1304"/>
                      <a:pt x="247" y="1297"/>
                      <a:pt x="206" y="1292"/>
                    </a:cubicBezTo>
                    <a:cubicBezTo>
                      <a:pt x="193" y="1287"/>
                      <a:pt x="181" y="1280"/>
                      <a:pt x="167" y="1277"/>
                    </a:cubicBezTo>
                    <a:cubicBezTo>
                      <a:pt x="126" y="1269"/>
                      <a:pt x="82" y="1272"/>
                      <a:pt x="42" y="1261"/>
                    </a:cubicBezTo>
                    <a:cubicBezTo>
                      <a:pt x="32" y="1258"/>
                      <a:pt x="8" y="1192"/>
                      <a:pt x="4" y="1183"/>
                    </a:cubicBezTo>
                    <a:cubicBezTo>
                      <a:pt x="8" y="1062"/>
                      <a:pt x="0" y="990"/>
                      <a:pt x="35" y="887"/>
                    </a:cubicBezTo>
                    <a:cubicBezTo>
                      <a:pt x="48" y="802"/>
                      <a:pt x="100" y="653"/>
                      <a:pt x="151" y="584"/>
                    </a:cubicBezTo>
                    <a:cubicBezTo>
                      <a:pt x="163" y="548"/>
                      <a:pt x="174" y="520"/>
                      <a:pt x="206" y="498"/>
                    </a:cubicBezTo>
                    <a:cubicBezTo>
                      <a:pt x="211" y="490"/>
                      <a:pt x="218" y="483"/>
                      <a:pt x="222" y="475"/>
                    </a:cubicBezTo>
                    <a:cubicBezTo>
                      <a:pt x="226" y="468"/>
                      <a:pt x="225" y="459"/>
                      <a:pt x="229" y="452"/>
                    </a:cubicBezTo>
                    <a:cubicBezTo>
                      <a:pt x="247" y="423"/>
                      <a:pt x="274" y="391"/>
                      <a:pt x="299" y="366"/>
                    </a:cubicBezTo>
                    <a:cubicBezTo>
                      <a:pt x="317" y="315"/>
                      <a:pt x="292" y="366"/>
                      <a:pt x="330" y="335"/>
                    </a:cubicBezTo>
                    <a:cubicBezTo>
                      <a:pt x="337" y="329"/>
                      <a:pt x="340" y="318"/>
                      <a:pt x="346" y="311"/>
                    </a:cubicBezTo>
                    <a:cubicBezTo>
                      <a:pt x="361" y="295"/>
                      <a:pt x="377" y="280"/>
                      <a:pt x="393" y="265"/>
                    </a:cubicBezTo>
                    <a:cubicBezTo>
                      <a:pt x="406" y="252"/>
                      <a:pt x="439" y="234"/>
                      <a:pt x="439" y="234"/>
                    </a:cubicBezTo>
                    <a:cubicBezTo>
                      <a:pt x="448" y="215"/>
                      <a:pt x="462" y="198"/>
                      <a:pt x="471" y="179"/>
                    </a:cubicBezTo>
                    <a:cubicBezTo>
                      <a:pt x="475" y="172"/>
                      <a:pt x="474" y="163"/>
                      <a:pt x="478" y="156"/>
                    </a:cubicBezTo>
                    <a:cubicBezTo>
                      <a:pt x="479" y="154"/>
                      <a:pt x="483" y="156"/>
                      <a:pt x="486" y="156"/>
                    </a:cubicBezTo>
                    <a:close/>
                  </a:path>
                </a:pathLst>
              </a:custGeom>
              <a:pattFill prst="pct25">
                <a:fgClr>
                  <a:srgbClr val="C0C0C0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53330" name="Oval 18"/>
              <p:cNvSpPr>
                <a:spLocks noChangeAspect="1" noChangeArrowheads="1"/>
              </p:cNvSpPr>
              <p:nvPr/>
            </p:nvSpPr>
            <p:spPr bwMode="auto">
              <a:xfrm>
                <a:off x="1226" y="2896"/>
                <a:ext cx="816" cy="81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53331" name="Line 19"/>
              <p:cNvSpPr>
                <a:spLocks noChangeAspect="1" noChangeShapeType="1"/>
              </p:cNvSpPr>
              <p:nvPr/>
            </p:nvSpPr>
            <p:spPr bwMode="auto">
              <a:xfrm flipV="1">
                <a:off x="1648" y="3032"/>
                <a:ext cx="288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653332" name="Text Box 20"/>
            <p:cNvSpPr txBox="1">
              <a:spLocks noChangeAspect="1" noChangeArrowheads="1"/>
            </p:cNvSpPr>
            <p:nvPr/>
          </p:nvSpPr>
          <p:spPr bwMode="auto">
            <a:xfrm>
              <a:off x="1456" y="1057"/>
              <a:ext cx="38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1800">
                  <a:ea typeface="標楷體" panose="03000509000000000000" pitchFamily="65" charset="-120"/>
                </a:rPr>
                <a:t>1</a:t>
              </a:r>
            </a:p>
          </p:txBody>
        </p:sp>
      </p:grpSp>
      <p:sp>
        <p:nvSpPr>
          <p:cNvPr id="653333" name="Line 21"/>
          <p:cNvSpPr>
            <a:spLocks noChangeShapeType="1"/>
          </p:cNvSpPr>
          <p:nvPr/>
        </p:nvSpPr>
        <p:spPr bwMode="auto">
          <a:xfrm>
            <a:off x="3692525" y="1971675"/>
            <a:ext cx="1600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3334" name="Line 22"/>
          <p:cNvSpPr>
            <a:spLocks noChangeShapeType="1"/>
          </p:cNvSpPr>
          <p:nvPr/>
        </p:nvSpPr>
        <p:spPr bwMode="auto">
          <a:xfrm>
            <a:off x="3810000" y="4008438"/>
            <a:ext cx="1600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3335" name="Line 23"/>
          <p:cNvSpPr>
            <a:spLocks noChangeShapeType="1"/>
          </p:cNvSpPr>
          <p:nvPr/>
        </p:nvSpPr>
        <p:spPr bwMode="auto">
          <a:xfrm>
            <a:off x="3692525" y="5622925"/>
            <a:ext cx="1600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653336" name="Picture 24" descr="Conformal mapp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4429125"/>
            <a:ext cx="1814513" cy="179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3337" name="Picture 25" descr="conformal mapping(triangle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2586038"/>
            <a:ext cx="17780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3338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49325"/>
            <a:ext cx="27749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3339" name="Text Box 27"/>
          <p:cNvSpPr txBox="1">
            <a:spLocks noChangeArrowheads="1"/>
          </p:cNvSpPr>
          <p:nvPr/>
        </p:nvSpPr>
        <p:spPr bwMode="auto">
          <a:xfrm>
            <a:off x="8074025" y="3395663"/>
            <a:ext cx="76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/>
              <a:t>(n=3)</a:t>
            </a:r>
          </a:p>
        </p:txBody>
      </p:sp>
      <p:graphicFrame>
        <p:nvGraphicFramePr>
          <p:cNvPr id="653340" name="Object 28"/>
          <p:cNvGraphicFramePr>
            <a:graphicFrameLocks noChangeAspect="1"/>
          </p:cNvGraphicFramePr>
          <p:nvPr/>
        </p:nvGraphicFramePr>
        <p:xfrm>
          <a:off x="3525838" y="4495800"/>
          <a:ext cx="1960562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90" name="Equation" r:id="rId6" imgW="1828800" imgH="990360" progId="Equation.DSMT4">
                  <p:embed/>
                </p:oleObj>
              </mc:Choice>
              <mc:Fallback>
                <p:oleObj name="Equation" r:id="rId6" imgW="1828800" imgH="990360" progId="Equation.DSMT4">
                  <p:embed/>
                  <p:pic>
                    <p:nvPicPr>
                      <p:cNvPr id="65334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5838" y="4495800"/>
                        <a:ext cx="1960562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3341" name="Object 29"/>
          <p:cNvGraphicFramePr>
            <a:graphicFrameLocks noChangeAspect="1"/>
          </p:cNvGraphicFramePr>
          <p:nvPr/>
        </p:nvGraphicFramePr>
        <p:xfrm>
          <a:off x="3508375" y="2530475"/>
          <a:ext cx="2130425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91" name="Equation" r:id="rId8" imgW="1866600" imgH="520560" progId="Equation.DSMT4">
                  <p:embed/>
                </p:oleObj>
              </mc:Choice>
              <mc:Fallback>
                <p:oleObj name="Equation" r:id="rId8" imgW="1866600" imgH="520560" progId="Equation.DSMT4">
                  <p:embed/>
                  <p:pic>
                    <p:nvPicPr>
                      <p:cNvPr id="653341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8375" y="2530475"/>
                        <a:ext cx="2130425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3342" name="Object 30"/>
          <p:cNvGraphicFramePr>
            <a:graphicFrameLocks noChangeAspect="1"/>
          </p:cNvGraphicFramePr>
          <p:nvPr/>
        </p:nvGraphicFramePr>
        <p:xfrm>
          <a:off x="3565525" y="1371600"/>
          <a:ext cx="1855788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92" name="Equation" r:id="rId10" imgW="1587240" imgH="419040" progId="Equation.DSMT4">
                  <p:embed/>
                </p:oleObj>
              </mc:Choice>
              <mc:Fallback>
                <p:oleObj name="Equation" r:id="rId10" imgW="1587240" imgH="419040" progId="Equation.DSMT4">
                  <p:embed/>
                  <p:pic>
                    <p:nvPicPr>
                      <p:cNvPr id="653342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5525" y="1371600"/>
                        <a:ext cx="1855788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3343" name="Object 31"/>
          <p:cNvGraphicFramePr>
            <a:graphicFrameLocks noChangeAspect="1"/>
          </p:cNvGraphicFramePr>
          <p:nvPr/>
        </p:nvGraphicFramePr>
        <p:xfrm>
          <a:off x="4038600" y="2006600"/>
          <a:ext cx="97155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93" name="Equation" r:id="rId12" imgW="749160" imgH="241200" progId="Equation.DSMT4">
                  <p:embed/>
                </p:oleObj>
              </mc:Choice>
              <mc:Fallback>
                <p:oleObj name="Equation" r:id="rId12" imgW="749160" imgH="241200" progId="Equation.DSMT4">
                  <p:embed/>
                  <p:pic>
                    <p:nvPicPr>
                      <p:cNvPr id="653343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006600"/>
                        <a:ext cx="971550" cy="31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3344" name="Text Box 32"/>
          <p:cNvSpPr txBox="1">
            <a:spLocks noChangeArrowheads="1"/>
          </p:cNvSpPr>
          <p:nvPr/>
        </p:nvSpPr>
        <p:spPr bwMode="auto">
          <a:xfrm>
            <a:off x="3124200" y="2438400"/>
            <a:ext cx="2971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400">
                <a:solidFill>
                  <a:srgbClr val="FF0000"/>
                </a:solidFill>
              </a:rPr>
              <a:t>(Schwarz-Christoffel transformation)</a:t>
            </a:r>
          </a:p>
        </p:txBody>
      </p:sp>
      <p:graphicFrame>
        <p:nvGraphicFramePr>
          <p:cNvPr id="653345" name="Object 33"/>
          <p:cNvGraphicFramePr>
            <a:graphicFrameLocks noChangeAspect="1"/>
          </p:cNvGraphicFramePr>
          <p:nvPr/>
        </p:nvGraphicFramePr>
        <p:xfrm>
          <a:off x="4121150" y="5676900"/>
          <a:ext cx="736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94" name="Equation" r:id="rId14" imgW="736560" imgH="457200" progId="Equation.DSMT4">
                  <p:embed/>
                </p:oleObj>
              </mc:Choice>
              <mc:Fallback>
                <p:oleObj name="Equation" r:id="rId14" imgW="736560" imgH="457200" progId="Equation.DSMT4">
                  <p:embed/>
                  <p:pic>
                    <p:nvPicPr>
                      <p:cNvPr id="653345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1150" y="5676900"/>
                        <a:ext cx="736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3346" name="Object 34"/>
          <p:cNvGraphicFramePr>
            <a:graphicFrameLocks noChangeAspect="1"/>
          </p:cNvGraphicFramePr>
          <p:nvPr/>
        </p:nvGraphicFramePr>
        <p:xfrm>
          <a:off x="2667000" y="806450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95" name="Equation" r:id="rId16" imgW="152280" imgH="215640" progId="Equation.DSMT4">
                  <p:embed/>
                </p:oleObj>
              </mc:Choice>
              <mc:Fallback>
                <p:oleObj name="Equation" r:id="rId16" imgW="152280" imgH="215640" progId="Equation.DSMT4">
                  <p:embed/>
                  <p:pic>
                    <p:nvPicPr>
                      <p:cNvPr id="653346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806450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3347" name="Object 35"/>
          <p:cNvGraphicFramePr>
            <a:graphicFrameLocks noChangeAspect="1"/>
          </p:cNvGraphicFramePr>
          <p:nvPr/>
        </p:nvGraphicFramePr>
        <p:xfrm>
          <a:off x="2667000" y="261302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96" name="Equation" r:id="rId18" imgW="152280" imgH="215640" progId="Equation.DSMT4">
                  <p:embed/>
                </p:oleObj>
              </mc:Choice>
              <mc:Fallback>
                <p:oleObj name="Equation" r:id="rId18" imgW="152280" imgH="215640" progId="Equation.DSMT4">
                  <p:embed/>
                  <p:pic>
                    <p:nvPicPr>
                      <p:cNvPr id="653347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61302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3348" name="Object 36"/>
          <p:cNvGraphicFramePr>
            <a:graphicFrameLocks noChangeAspect="1"/>
          </p:cNvGraphicFramePr>
          <p:nvPr/>
        </p:nvGraphicFramePr>
        <p:xfrm>
          <a:off x="2667000" y="447357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97" name="Equation" r:id="rId20" imgW="152280" imgH="215640" progId="Equation.DSMT4">
                  <p:embed/>
                </p:oleObj>
              </mc:Choice>
              <mc:Fallback>
                <p:oleObj name="Equation" r:id="rId20" imgW="152280" imgH="215640" progId="Equation.DSMT4">
                  <p:embed/>
                  <p:pic>
                    <p:nvPicPr>
                      <p:cNvPr id="653348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47357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3349" name="Object 37"/>
          <p:cNvGraphicFramePr>
            <a:graphicFrameLocks noChangeAspect="1"/>
          </p:cNvGraphicFramePr>
          <p:nvPr/>
        </p:nvGraphicFramePr>
        <p:xfrm>
          <a:off x="7391400" y="773113"/>
          <a:ext cx="584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98" name="Equation" r:id="rId22" imgW="583920" imgH="203040" progId="Equation.DSMT4">
                  <p:embed/>
                </p:oleObj>
              </mc:Choice>
              <mc:Fallback>
                <p:oleObj name="Equation" r:id="rId22" imgW="583920" imgH="203040" progId="Equation.DSMT4">
                  <p:embed/>
                  <p:pic>
                    <p:nvPicPr>
                      <p:cNvPr id="653349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773113"/>
                        <a:ext cx="5842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3350" name="Object 38"/>
          <p:cNvGraphicFramePr>
            <a:graphicFrameLocks noChangeAspect="1"/>
          </p:cNvGraphicFramePr>
          <p:nvPr/>
        </p:nvGraphicFramePr>
        <p:xfrm>
          <a:off x="7394575" y="2427288"/>
          <a:ext cx="584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99" name="Equation" r:id="rId24" imgW="583920" imgH="203040" progId="Equation.DSMT4">
                  <p:embed/>
                </p:oleObj>
              </mc:Choice>
              <mc:Fallback>
                <p:oleObj name="Equation" r:id="rId24" imgW="583920" imgH="203040" progId="Equation.DSMT4">
                  <p:embed/>
                  <p:pic>
                    <p:nvPicPr>
                      <p:cNvPr id="65335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4575" y="2427288"/>
                        <a:ext cx="5842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3351" name="Object 39"/>
          <p:cNvGraphicFramePr>
            <a:graphicFrameLocks noChangeAspect="1"/>
          </p:cNvGraphicFramePr>
          <p:nvPr/>
        </p:nvGraphicFramePr>
        <p:xfrm>
          <a:off x="7391400" y="4276725"/>
          <a:ext cx="584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00" name="Equation" r:id="rId26" imgW="583920" imgH="203040" progId="Equation.DSMT4">
                  <p:embed/>
                </p:oleObj>
              </mc:Choice>
              <mc:Fallback>
                <p:oleObj name="Equation" r:id="rId26" imgW="583920" imgH="203040" progId="Equation.DSMT4">
                  <p:embed/>
                  <p:pic>
                    <p:nvPicPr>
                      <p:cNvPr id="653351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4276725"/>
                        <a:ext cx="5842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3352" name="Text Box 40"/>
          <p:cNvSpPr txBox="1">
            <a:spLocks noChangeArrowheads="1"/>
          </p:cNvSpPr>
          <p:nvPr/>
        </p:nvSpPr>
        <p:spPr bwMode="auto">
          <a:xfrm>
            <a:off x="4068763" y="4038600"/>
            <a:ext cx="1077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400">
                <a:solidFill>
                  <a:srgbClr val="FF0000"/>
                </a:solidFill>
              </a:rPr>
              <a:t>(</a:t>
            </a:r>
            <a:r>
              <a:rPr lang="en-US" altLang="zh-TW" sz="1400" i="1">
                <a:solidFill>
                  <a:srgbClr val="FF0000"/>
                </a:solidFill>
              </a:rPr>
              <a:t>a</a:t>
            </a:r>
            <a:r>
              <a:rPr lang="en-US" altLang="zh-TW" sz="1400">
                <a:solidFill>
                  <a:srgbClr val="FF0000"/>
                </a:solidFill>
              </a:rPr>
              <a:t>=2.37105)</a:t>
            </a:r>
          </a:p>
        </p:txBody>
      </p:sp>
      <p:graphicFrame>
        <p:nvGraphicFramePr>
          <p:cNvPr id="653353" name="Object 41"/>
          <p:cNvGraphicFramePr>
            <a:graphicFrameLocks noChangeAspect="1"/>
          </p:cNvGraphicFramePr>
          <p:nvPr/>
        </p:nvGraphicFramePr>
        <p:xfrm>
          <a:off x="7429500" y="3363913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01" name="Equation" r:id="rId28" imgW="126720" imgH="139680" progId="Equation.DSMT4">
                  <p:embed/>
                </p:oleObj>
              </mc:Choice>
              <mc:Fallback>
                <p:oleObj name="Equation" r:id="rId28" imgW="126720" imgH="139680" progId="Equation.DSMT4">
                  <p:embed/>
                  <p:pic>
                    <p:nvPicPr>
                      <p:cNvPr id="653353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00" y="3363913"/>
                        <a:ext cx="127000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3354" name="Line 42"/>
          <p:cNvSpPr>
            <a:spLocks noChangeShapeType="1"/>
          </p:cNvSpPr>
          <p:nvPr/>
        </p:nvSpPr>
        <p:spPr bwMode="auto">
          <a:xfrm rot="18900000">
            <a:off x="7073900" y="5292725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653355" name="Object 43"/>
          <p:cNvGraphicFramePr>
            <a:graphicFrameLocks noChangeAspect="1"/>
          </p:cNvGraphicFramePr>
          <p:nvPr/>
        </p:nvGraphicFramePr>
        <p:xfrm>
          <a:off x="7213600" y="5203825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02" name="Equation" r:id="rId30" imgW="126720" imgH="139680" progId="Equation.DSMT4">
                  <p:embed/>
                </p:oleObj>
              </mc:Choice>
              <mc:Fallback>
                <p:oleObj name="Equation" r:id="rId30" imgW="126720" imgH="139680" progId="Equation.DSMT4">
                  <p:embed/>
                  <p:pic>
                    <p:nvPicPr>
                      <p:cNvPr id="653355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3600" y="5203825"/>
                        <a:ext cx="127000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3356" name="Line 44"/>
          <p:cNvSpPr>
            <a:spLocks noChangeShapeType="1"/>
          </p:cNvSpPr>
          <p:nvPr/>
        </p:nvSpPr>
        <p:spPr bwMode="auto">
          <a:xfrm flipV="1">
            <a:off x="7150100" y="14097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3357" name="Line 45"/>
          <p:cNvSpPr>
            <a:spLocks noChangeShapeType="1"/>
          </p:cNvSpPr>
          <p:nvPr/>
        </p:nvSpPr>
        <p:spPr bwMode="auto">
          <a:xfrm>
            <a:off x="7150100" y="1625600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653358" name="Object 46"/>
          <p:cNvGraphicFramePr>
            <a:graphicFrameLocks noChangeAspect="1"/>
          </p:cNvGraphicFramePr>
          <p:nvPr/>
        </p:nvGraphicFramePr>
        <p:xfrm>
          <a:off x="7378700" y="1619250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03" name="Equation" r:id="rId32" imgW="126720" imgH="139680" progId="Equation.DSMT4">
                  <p:embed/>
                </p:oleObj>
              </mc:Choice>
              <mc:Fallback>
                <p:oleObj name="Equation" r:id="rId32" imgW="126720" imgH="139680" progId="Equation.DSMT4">
                  <p:embed/>
                  <p:pic>
                    <p:nvPicPr>
                      <p:cNvPr id="653358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8700" y="1619250"/>
                        <a:ext cx="127000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3359" name="Object 47"/>
          <p:cNvGraphicFramePr>
            <a:graphicFrameLocks noChangeAspect="1"/>
          </p:cNvGraphicFramePr>
          <p:nvPr/>
        </p:nvGraphicFramePr>
        <p:xfrm>
          <a:off x="6997700" y="1460500"/>
          <a:ext cx="1270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04" name="Equation" r:id="rId34" imgW="126720" imgH="177480" progId="Equation.DSMT4">
                  <p:embed/>
                </p:oleObj>
              </mc:Choice>
              <mc:Fallback>
                <p:oleObj name="Equation" r:id="rId34" imgW="126720" imgH="177480" progId="Equation.DSMT4">
                  <p:embed/>
                  <p:pic>
                    <p:nvPicPr>
                      <p:cNvPr id="653359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7700" y="1460500"/>
                        <a:ext cx="1270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3360" name="Object 48"/>
          <p:cNvGraphicFramePr>
            <a:graphicFrameLocks noChangeAspect="1"/>
          </p:cNvGraphicFramePr>
          <p:nvPr/>
        </p:nvGraphicFramePr>
        <p:xfrm>
          <a:off x="3200400" y="603250"/>
          <a:ext cx="23685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05" name="Equation" r:id="rId36" imgW="1726920" imgH="393480" progId="Equation.DSMT4">
                  <p:embed/>
                </p:oleObj>
              </mc:Choice>
              <mc:Fallback>
                <p:oleObj name="Equation" r:id="rId36" imgW="1726920" imgH="393480" progId="Equation.DSMT4">
                  <p:embed/>
                  <p:pic>
                    <p:nvPicPr>
                      <p:cNvPr id="65336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603250"/>
                        <a:ext cx="236855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3361" name="Oval 49"/>
          <p:cNvSpPr>
            <a:spLocks noChangeArrowheads="1"/>
          </p:cNvSpPr>
          <p:nvPr/>
        </p:nvSpPr>
        <p:spPr bwMode="auto">
          <a:xfrm>
            <a:off x="3810000" y="804863"/>
            <a:ext cx="152400" cy="1857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53362" name="Line 50"/>
          <p:cNvSpPr>
            <a:spLocks noChangeShapeType="1"/>
          </p:cNvSpPr>
          <p:nvPr/>
        </p:nvSpPr>
        <p:spPr bwMode="auto">
          <a:xfrm>
            <a:off x="3886200" y="1003300"/>
            <a:ext cx="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653363" name="Object 51"/>
          <p:cNvGraphicFramePr>
            <a:graphicFrameLocks noChangeAspect="1"/>
          </p:cNvGraphicFramePr>
          <p:nvPr/>
        </p:nvGraphicFramePr>
        <p:xfrm>
          <a:off x="3733800" y="1143000"/>
          <a:ext cx="482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06" name="Equation" r:id="rId38" imgW="482400" imgH="304560" progId="Equation.DSMT4">
                  <p:embed/>
                </p:oleObj>
              </mc:Choice>
              <mc:Fallback>
                <p:oleObj name="Equation" r:id="rId38" imgW="482400" imgH="304560" progId="Equation.DSMT4">
                  <p:embed/>
                  <p:pic>
                    <p:nvPicPr>
                      <p:cNvPr id="653363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143000"/>
                        <a:ext cx="4826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3364" name="Object 52"/>
          <p:cNvGraphicFramePr>
            <a:graphicFrameLocks noGrp="1" noChangeAspect="1"/>
          </p:cNvGraphicFramePr>
          <p:nvPr>
            <p:ph idx="1"/>
          </p:nvPr>
        </p:nvGraphicFramePr>
        <p:xfrm>
          <a:off x="2851150" y="3048000"/>
          <a:ext cx="34417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07" name="Equation" r:id="rId40" imgW="3441600" imgH="863280" progId="Equation.DSMT4">
                  <p:embed/>
                </p:oleObj>
              </mc:Choice>
              <mc:Fallback>
                <p:oleObj name="Equation" r:id="rId40" imgW="3441600" imgH="863280" progId="Equation.DSMT4">
                  <p:embed/>
                  <p:pic>
                    <p:nvPicPr>
                      <p:cNvPr id="653364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1150" y="3048000"/>
                        <a:ext cx="344170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33"/>
          <p:cNvGraphicFramePr>
            <a:graphicFrameLocks noChangeAspect="1"/>
          </p:cNvGraphicFramePr>
          <p:nvPr/>
        </p:nvGraphicFramePr>
        <p:xfrm>
          <a:off x="4121150" y="5676900"/>
          <a:ext cx="736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08" name="Equation" r:id="rId42" imgW="736600" imgH="457200" progId="Equation.DSMT4">
                  <p:embed/>
                </p:oleObj>
              </mc:Choice>
              <mc:Fallback>
                <p:oleObj name="Equation" r:id="rId42" imgW="736600" imgH="457200" progId="Equation.DSMT4">
                  <p:embed/>
                  <p:pic>
                    <p:nvPicPr>
                      <p:cNvPr id="113685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1150" y="5676900"/>
                        <a:ext cx="736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6121011"/>
              </p:ext>
            </p:extLst>
          </p:nvPr>
        </p:nvGraphicFramePr>
        <p:xfrm>
          <a:off x="2563490" y="6273626"/>
          <a:ext cx="23685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09" name="Equation" r:id="rId43" imgW="1726451" imgH="393529" progId="Equation.DSMT4">
                  <p:embed/>
                </p:oleObj>
              </mc:Choice>
              <mc:Fallback>
                <p:oleObj name="Equation" r:id="rId43" imgW="1726451" imgH="393529" progId="Equation.DSMT4">
                  <p:embed/>
                  <p:pic>
                    <p:nvPicPr>
                      <p:cNvPr id="11370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490" y="6273626"/>
                        <a:ext cx="236855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Oval 49"/>
          <p:cNvSpPr>
            <a:spLocks noChangeArrowheads="1"/>
          </p:cNvSpPr>
          <p:nvPr/>
        </p:nvSpPr>
        <p:spPr bwMode="auto">
          <a:xfrm>
            <a:off x="3190553" y="6486351"/>
            <a:ext cx="152400" cy="1857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59" name="Line 50"/>
          <p:cNvSpPr>
            <a:spLocks noChangeShapeType="1"/>
          </p:cNvSpPr>
          <p:nvPr/>
        </p:nvSpPr>
        <p:spPr bwMode="auto">
          <a:xfrm>
            <a:off x="3255640" y="6264101"/>
            <a:ext cx="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60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428213"/>
              </p:ext>
            </p:extLst>
          </p:nvPr>
        </p:nvGraphicFramePr>
        <p:xfrm>
          <a:off x="3122290" y="5975176"/>
          <a:ext cx="482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10" name="Equation" r:id="rId44" imgW="482391" imgH="304668" progId="Equation.DSMT4">
                  <p:embed/>
                </p:oleObj>
              </mc:Choice>
              <mc:Fallback>
                <p:oleObj name="Equation" r:id="rId44" imgW="482391" imgH="304668" progId="Equation.DSMT4">
                  <p:embed/>
                  <p:pic>
                    <p:nvPicPr>
                      <p:cNvPr id="113703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2290" y="5975176"/>
                        <a:ext cx="4826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392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/>
              <a:t>P.</a:t>
            </a:r>
            <a:fld id="{BB52A8A5-AF47-44B3-A236-C4E989A87061}" type="slidenum">
              <a:rPr lang="en-US" altLang="zh-TW"/>
              <a:pPr/>
              <a:t>21</a:t>
            </a:fld>
            <a:endParaRPr lang="en-US" altLang="zh-TW"/>
          </a:p>
        </p:txBody>
      </p:sp>
      <p:pic>
        <p:nvPicPr>
          <p:cNvPr id="647170" name="Picture 2" descr="圖片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4294188"/>
            <a:ext cx="2644775" cy="19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7171" name="Picture 3" descr="3-D_normal(half-disc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135188"/>
            <a:ext cx="2595563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7172" name="Picture 4" descr="圖片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06625"/>
            <a:ext cx="2644775" cy="197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7173" name="Group 5"/>
          <p:cNvGrpSpPr>
            <a:grpSpLocks noChangeAspect="1"/>
          </p:cNvGrpSpPr>
          <p:nvPr/>
        </p:nvGrpSpPr>
        <p:grpSpPr bwMode="auto">
          <a:xfrm>
            <a:off x="7124700" y="1557338"/>
            <a:ext cx="687388" cy="720725"/>
            <a:chOff x="4901" y="460"/>
            <a:chExt cx="406" cy="426"/>
          </a:xfrm>
        </p:grpSpPr>
        <p:grpSp>
          <p:nvGrpSpPr>
            <p:cNvPr id="647174" name="Group 6"/>
            <p:cNvGrpSpPr>
              <a:grpSpLocks noChangeAspect="1"/>
            </p:cNvGrpSpPr>
            <p:nvPr/>
          </p:nvGrpSpPr>
          <p:grpSpPr bwMode="auto">
            <a:xfrm>
              <a:off x="4901" y="460"/>
              <a:ext cx="397" cy="426"/>
              <a:chOff x="3208" y="3888"/>
              <a:chExt cx="397" cy="426"/>
            </a:xfrm>
          </p:grpSpPr>
          <p:sp>
            <p:nvSpPr>
              <p:cNvPr id="647175" name="Oval 7"/>
              <p:cNvSpPr>
                <a:spLocks noChangeAspect="1" noChangeArrowheads="1"/>
              </p:cNvSpPr>
              <p:nvPr/>
            </p:nvSpPr>
            <p:spPr bwMode="auto">
              <a:xfrm>
                <a:off x="3216" y="3888"/>
                <a:ext cx="385" cy="3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47176" name="Rectangle 8"/>
              <p:cNvSpPr>
                <a:spLocks noChangeAspect="1" noChangeArrowheads="1"/>
              </p:cNvSpPr>
              <p:nvPr/>
            </p:nvSpPr>
            <p:spPr bwMode="auto">
              <a:xfrm>
                <a:off x="3208" y="4087"/>
                <a:ext cx="397" cy="22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47177" name="Line 9"/>
              <p:cNvSpPr>
                <a:spLocks noChangeAspect="1" noChangeShapeType="1"/>
              </p:cNvSpPr>
              <p:nvPr/>
            </p:nvSpPr>
            <p:spPr bwMode="auto">
              <a:xfrm>
                <a:off x="3215" y="4086"/>
                <a:ext cx="38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647178" name="Line 10"/>
            <p:cNvSpPr>
              <a:spLocks noChangeAspect="1" noChangeShapeType="1"/>
            </p:cNvSpPr>
            <p:nvPr/>
          </p:nvSpPr>
          <p:spPr bwMode="auto">
            <a:xfrm>
              <a:off x="5102" y="669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47179" name="Line 11"/>
            <p:cNvSpPr>
              <a:spLocks noChangeAspect="1" noChangeShapeType="1"/>
            </p:cNvSpPr>
            <p:nvPr/>
          </p:nvSpPr>
          <p:spPr bwMode="auto">
            <a:xfrm>
              <a:off x="5294" y="668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47180" name="Line 12"/>
            <p:cNvSpPr>
              <a:spLocks noChangeAspect="1" noChangeShapeType="1"/>
            </p:cNvSpPr>
            <p:nvPr/>
          </p:nvSpPr>
          <p:spPr bwMode="auto">
            <a:xfrm>
              <a:off x="5102" y="73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47181" name="Text Box 13"/>
            <p:cNvSpPr txBox="1">
              <a:spLocks noChangeAspect="1" noChangeArrowheads="1"/>
            </p:cNvSpPr>
            <p:nvPr/>
          </p:nvSpPr>
          <p:spPr bwMode="auto">
            <a:xfrm>
              <a:off x="5115" y="606"/>
              <a:ext cx="192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sz="1200" i="1"/>
                <a:t>a</a:t>
              </a:r>
            </a:p>
          </p:txBody>
        </p:sp>
      </p:grpSp>
      <p:sp>
        <p:nvSpPr>
          <p:cNvPr id="647182" name="Rectangle 14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39825"/>
          </a:xfrm>
          <a:noFill/>
          <a:ln/>
        </p:spPr>
        <p:txBody>
          <a:bodyPr anchor="ctr"/>
          <a:lstStyle/>
          <a:p>
            <a:r>
              <a:rPr lang="en-US" altLang="zh-TW">
                <a:latin typeface="Times New Roman" panose="02020603050405020304" pitchFamily="18" charset="0"/>
              </a:rPr>
              <a:t>Nonzero and null fields (3-D plots)</a:t>
            </a:r>
          </a:p>
        </p:txBody>
      </p:sp>
      <p:graphicFrame>
        <p:nvGraphicFramePr>
          <p:cNvPr id="647238" name="Group 70"/>
          <p:cNvGraphicFramePr>
            <a:graphicFrameLocks noGrp="1"/>
          </p:cNvGraphicFramePr>
          <p:nvPr/>
        </p:nvGraphicFramePr>
        <p:xfrm>
          <a:off x="179388" y="911225"/>
          <a:ext cx="8640762" cy="5291138"/>
        </p:xfrm>
        <a:graphic>
          <a:graphicData uri="http://schemas.openxmlformats.org/drawingml/2006/table">
            <a:tbl>
              <a:tblPr/>
              <a:tblGrid>
                <a:gridCol w="963612">
                  <a:extLst>
                    <a:ext uri="{9D8B030D-6E8A-4147-A177-3AD203B41FA5}">
                      <a16:colId xmlns:a16="http://schemas.microsoft.com/office/drawing/2014/main" val="2938103831"/>
                    </a:ext>
                  </a:extLst>
                </a:gridCol>
                <a:gridCol w="2205038">
                  <a:extLst>
                    <a:ext uri="{9D8B030D-6E8A-4147-A177-3AD203B41FA5}">
                      <a16:colId xmlns:a16="http://schemas.microsoft.com/office/drawing/2014/main" val="1569812940"/>
                    </a:ext>
                  </a:extLst>
                </a:gridCol>
                <a:gridCol w="2808287">
                  <a:extLst>
                    <a:ext uri="{9D8B030D-6E8A-4147-A177-3AD203B41FA5}">
                      <a16:colId xmlns:a16="http://schemas.microsoft.com/office/drawing/2014/main" val="3872446813"/>
                    </a:ext>
                  </a:extLst>
                </a:gridCol>
                <a:gridCol w="2663825">
                  <a:extLst>
                    <a:ext uri="{9D8B030D-6E8A-4147-A177-3AD203B41FA5}">
                      <a16:colId xmlns:a16="http://schemas.microsoft.com/office/drawing/2014/main" val="3802174256"/>
                    </a:ext>
                  </a:extLst>
                </a:gridCol>
              </a:tblGrid>
              <a:tr h="517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Different shapes</a:t>
                      </a:r>
                      <a:endParaRPr kumimoji="1" lang="en-US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620033"/>
                  </a:ext>
                </a:extLst>
              </a:tr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0859584"/>
                  </a:ext>
                </a:extLst>
              </a:tr>
              <a:tr h="2055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Ordinary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scale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675086"/>
                  </a:ext>
                </a:extLst>
              </a:tr>
              <a:tr h="2016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Degenerate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scale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5852245"/>
                  </a:ext>
                </a:extLst>
              </a:tr>
            </a:tbl>
          </a:graphicData>
        </a:graphic>
      </p:graphicFrame>
      <p:grpSp>
        <p:nvGrpSpPr>
          <p:cNvPr id="647208" name="Group 40"/>
          <p:cNvGrpSpPr>
            <a:grpSpLocks/>
          </p:cNvGrpSpPr>
          <p:nvPr/>
        </p:nvGrpSpPr>
        <p:grpSpPr bwMode="auto">
          <a:xfrm>
            <a:off x="1763713" y="1485900"/>
            <a:ext cx="611187" cy="611188"/>
            <a:chOff x="1589" y="373"/>
            <a:chExt cx="385" cy="385"/>
          </a:xfrm>
        </p:grpSpPr>
        <p:sp>
          <p:nvSpPr>
            <p:cNvPr id="647209" name="Oval 41"/>
            <p:cNvSpPr>
              <a:spLocks noChangeArrowheads="1"/>
            </p:cNvSpPr>
            <p:nvPr/>
          </p:nvSpPr>
          <p:spPr bwMode="auto">
            <a:xfrm>
              <a:off x="1589" y="373"/>
              <a:ext cx="385" cy="38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47210" name="Line 42"/>
            <p:cNvSpPr>
              <a:spLocks noChangeShapeType="1"/>
            </p:cNvSpPr>
            <p:nvPr/>
          </p:nvSpPr>
          <p:spPr bwMode="auto">
            <a:xfrm>
              <a:off x="1776" y="565"/>
              <a:ext cx="19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47211" name="Text Box 43"/>
            <p:cNvSpPr txBox="1">
              <a:spLocks noChangeArrowheads="1"/>
            </p:cNvSpPr>
            <p:nvPr/>
          </p:nvSpPr>
          <p:spPr bwMode="auto">
            <a:xfrm>
              <a:off x="1776" y="421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sz="1200" i="1"/>
                <a:t>l</a:t>
              </a:r>
            </a:p>
          </p:txBody>
        </p:sp>
      </p:grpSp>
      <p:grpSp>
        <p:nvGrpSpPr>
          <p:cNvPr id="647212" name="Group 44"/>
          <p:cNvGrpSpPr>
            <a:grpSpLocks/>
          </p:cNvGrpSpPr>
          <p:nvPr/>
        </p:nvGrpSpPr>
        <p:grpSpPr bwMode="auto">
          <a:xfrm>
            <a:off x="4356100" y="1500188"/>
            <a:ext cx="1174750" cy="635000"/>
            <a:chOff x="480" y="672"/>
            <a:chExt cx="740" cy="400"/>
          </a:xfrm>
        </p:grpSpPr>
        <p:grpSp>
          <p:nvGrpSpPr>
            <p:cNvPr id="647213" name="Group 45"/>
            <p:cNvGrpSpPr>
              <a:grpSpLocks/>
            </p:cNvGrpSpPr>
            <p:nvPr/>
          </p:nvGrpSpPr>
          <p:grpSpPr bwMode="auto">
            <a:xfrm>
              <a:off x="480" y="672"/>
              <a:ext cx="528" cy="336"/>
              <a:chOff x="2626" y="400"/>
              <a:chExt cx="528" cy="336"/>
            </a:xfrm>
          </p:grpSpPr>
          <p:sp>
            <p:nvSpPr>
              <p:cNvPr id="647214" name="Oval 46"/>
              <p:cNvSpPr>
                <a:spLocks noChangeArrowheads="1"/>
              </p:cNvSpPr>
              <p:nvPr/>
            </p:nvSpPr>
            <p:spPr bwMode="auto">
              <a:xfrm>
                <a:off x="2626" y="400"/>
                <a:ext cx="528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647215" name="Line 47"/>
              <p:cNvSpPr>
                <a:spLocks noChangeShapeType="1"/>
              </p:cNvSpPr>
              <p:nvPr/>
            </p:nvSpPr>
            <p:spPr bwMode="auto">
              <a:xfrm flipV="1">
                <a:off x="2894" y="401"/>
                <a:ext cx="0" cy="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47216" name="Line 48"/>
              <p:cNvSpPr>
                <a:spLocks noChangeShapeType="1"/>
              </p:cNvSpPr>
              <p:nvPr/>
            </p:nvSpPr>
            <p:spPr bwMode="auto">
              <a:xfrm>
                <a:off x="2894" y="565"/>
                <a:ext cx="2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47217" name="Text Box 49"/>
              <p:cNvSpPr txBox="1">
                <a:spLocks noChangeArrowheads="1"/>
              </p:cNvSpPr>
              <p:nvPr/>
            </p:nvSpPr>
            <p:spPr bwMode="auto">
              <a:xfrm>
                <a:off x="2750" y="414"/>
                <a:ext cx="19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TW" sz="1200" i="1"/>
                  <a:t>b</a:t>
                </a:r>
              </a:p>
            </p:txBody>
          </p:sp>
          <p:sp>
            <p:nvSpPr>
              <p:cNvPr id="647218" name="Text Box 50"/>
              <p:cNvSpPr txBox="1">
                <a:spLocks noChangeArrowheads="1"/>
              </p:cNvSpPr>
              <p:nvPr/>
            </p:nvSpPr>
            <p:spPr bwMode="auto">
              <a:xfrm>
                <a:off x="2928" y="522"/>
                <a:ext cx="19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TW" sz="1200" i="1"/>
                  <a:t>a</a:t>
                </a:r>
              </a:p>
            </p:txBody>
          </p:sp>
        </p:grpSp>
        <p:sp>
          <p:nvSpPr>
            <p:cNvPr id="647219" name="Text Box 51"/>
            <p:cNvSpPr txBox="1">
              <a:spLocks noChangeArrowheads="1"/>
            </p:cNvSpPr>
            <p:nvPr/>
          </p:nvSpPr>
          <p:spPr bwMode="auto">
            <a:xfrm>
              <a:off x="836" y="899"/>
              <a:ext cx="38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sz="1200" i="1"/>
                <a:t>a</a:t>
              </a:r>
              <a:r>
                <a:rPr lang="en-US" altLang="zh-TW" sz="1200"/>
                <a:t>=3</a:t>
              </a:r>
              <a:r>
                <a:rPr lang="en-US" altLang="zh-TW" sz="1200" i="1"/>
                <a:t>b</a:t>
              </a:r>
            </a:p>
          </p:txBody>
        </p:sp>
      </p:grpSp>
      <p:pic>
        <p:nvPicPr>
          <p:cNvPr id="647220" name="Picture 52" descr="未命名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8" y="2351088"/>
            <a:ext cx="24288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7221" name="Picture 53" descr="3-D plot(degenerate scale)-Half-dis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367213"/>
            <a:ext cx="2511425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7222" name="Picture 54" descr="未命名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367213"/>
            <a:ext cx="2447925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7223" name="Text Box 55"/>
          <p:cNvSpPr txBox="1">
            <a:spLocks noChangeArrowheads="1"/>
          </p:cNvSpPr>
          <p:nvPr/>
        </p:nvSpPr>
        <p:spPr bwMode="auto">
          <a:xfrm>
            <a:off x="4318000" y="5014913"/>
            <a:ext cx="830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1">
                <a:solidFill>
                  <a:srgbClr val="000000"/>
                </a:solidFill>
              </a:rPr>
              <a:t>(null)</a:t>
            </a:r>
          </a:p>
        </p:txBody>
      </p:sp>
      <p:sp>
        <p:nvSpPr>
          <p:cNvPr id="647224" name="Text Box 56"/>
          <p:cNvSpPr txBox="1">
            <a:spLocks noChangeArrowheads="1"/>
          </p:cNvSpPr>
          <p:nvPr/>
        </p:nvSpPr>
        <p:spPr bwMode="auto">
          <a:xfrm>
            <a:off x="4173538" y="335915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1">
                <a:solidFill>
                  <a:srgbClr val="000000"/>
                </a:solidFill>
              </a:rPr>
              <a:t>(null)</a:t>
            </a:r>
          </a:p>
        </p:txBody>
      </p:sp>
      <p:sp>
        <p:nvSpPr>
          <p:cNvPr id="647225" name="Text Box 57"/>
          <p:cNvSpPr txBox="1">
            <a:spLocks noChangeArrowheads="1"/>
          </p:cNvSpPr>
          <p:nvPr/>
        </p:nvSpPr>
        <p:spPr bwMode="auto">
          <a:xfrm>
            <a:off x="6877050" y="5014913"/>
            <a:ext cx="830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1">
                <a:solidFill>
                  <a:srgbClr val="FF00FF"/>
                </a:solidFill>
              </a:rPr>
              <a:t>(null)</a:t>
            </a:r>
          </a:p>
        </p:txBody>
      </p:sp>
      <p:sp>
        <p:nvSpPr>
          <p:cNvPr id="647226" name="Text Box 58"/>
          <p:cNvSpPr txBox="1">
            <a:spLocks noChangeArrowheads="1"/>
          </p:cNvSpPr>
          <p:nvPr/>
        </p:nvSpPr>
        <p:spPr bwMode="auto">
          <a:xfrm>
            <a:off x="7092950" y="3359150"/>
            <a:ext cx="830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1">
                <a:solidFill>
                  <a:srgbClr val="FF00FF"/>
                </a:solidFill>
              </a:rPr>
              <a:t>(null)</a:t>
            </a:r>
          </a:p>
        </p:txBody>
      </p:sp>
      <p:sp>
        <p:nvSpPr>
          <p:cNvPr id="647227" name="Text Box 59"/>
          <p:cNvSpPr txBox="1">
            <a:spLocks noChangeArrowheads="1"/>
          </p:cNvSpPr>
          <p:nvPr/>
        </p:nvSpPr>
        <p:spPr bwMode="auto">
          <a:xfrm>
            <a:off x="1547813" y="4943475"/>
            <a:ext cx="8302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1">
                <a:solidFill>
                  <a:srgbClr val="000000"/>
                </a:solidFill>
              </a:rPr>
              <a:t>(null)</a:t>
            </a:r>
          </a:p>
        </p:txBody>
      </p:sp>
      <p:sp>
        <p:nvSpPr>
          <p:cNvPr id="647228" name="Text Box 60"/>
          <p:cNvSpPr txBox="1">
            <a:spLocks noChangeArrowheads="1"/>
          </p:cNvSpPr>
          <p:nvPr/>
        </p:nvSpPr>
        <p:spPr bwMode="auto">
          <a:xfrm>
            <a:off x="1581150" y="3286125"/>
            <a:ext cx="830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1">
                <a:solidFill>
                  <a:srgbClr val="000000"/>
                </a:solidFill>
              </a:rPr>
              <a:t>(null)</a:t>
            </a:r>
          </a:p>
        </p:txBody>
      </p:sp>
      <p:graphicFrame>
        <p:nvGraphicFramePr>
          <p:cNvPr id="647229" name="Object 61"/>
          <p:cNvGraphicFramePr>
            <a:graphicFrameLocks noChangeAspect="1"/>
          </p:cNvGraphicFramePr>
          <p:nvPr/>
        </p:nvGraphicFramePr>
        <p:xfrm>
          <a:off x="1763713" y="2206625"/>
          <a:ext cx="573087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30" name="Equation" r:id="rId9" imgW="291960" imgH="177480" progId="Equation.DSMT4">
                  <p:embed/>
                </p:oleObj>
              </mc:Choice>
              <mc:Fallback>
                <p:oleObj name="Equation" r:id="rId9" imgW="291960" imgH="177480" progId="Equation.DSMT4">
                  <p:embed/>
                  <p:pic>
                    <p:nvPicPr>
                      <p:cNvPr id="647229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2206625"/>
                        <a:ext cx="573087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7230" name="Object 62"/>
          <p:cNvGraphicFramePr>
            <a:graphicFrameLocks noChangeAspect="1"/>
          </p:cNvGraphicFramePr>
          <p:nvPr/>
        </p:nvGraphicFramePr>
        <p:xfrm>
          <a:off x="4041775" y="2278063"/>
          <a:ext cx="1144588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31" name="Equation" r:id="rId11" imgW="571320" imgH="177480" progId="Equation.DSMT4">
                  <p:embed/>
                </p:oleObj>
              </mc:Choice>
              <mc:Fallback>
                <p:oleObj name="Equation" r:id="rId11" imgW="571320" imgH="177480" progId="Equation.DSMT4">
                  <p:embed/>
                  <p:pic>
                    <p:nvPicPr>
                      <p:cNvPr id="64723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1775" y="2278063"/>
                        <a:ext cx="1144588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7231" name="Object 63"/>
          <p:cNvGraphicFramePr>
            <a:graphicFrameLocks noGrp="1" noChangeAspect="1"/>
          </p:cNvGraphicFramePr>
          <p:nvPr>
            <p:ph idx="1"/>
          </p:nvPr>
        </p:nvGraphicFramePr>
        <p:xfrm>
          <a:off x="6732588" y="2208213"/>
          <a:ext cx="1525587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32" name="Equation" r:id="rId13" imgW="761760" imgH="177480" progId="Equation.DSMT4">
                  <p:embed/>
                </p:oleObj>
              </mc:Choice>
              <mc:Fallback>
                <p:oleObj name="Equation" r:id="rId13" imgW="761760" imgH="177480" progId="Equation.DSMT4">
                  <p:embed/>
                  <p:pic>
                    <p:nvPicPr>
                      <p:cNvPr id="647231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2208213"/>
                        <a:ext cx="1525587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7232" name="Object 64"/>
          <p:cNvGraphicFramePr>
            <a:graphicFrameLocks noChangeAspect="1"/>
          </p:cNvGraphicFramePr>
          <p:nvPr/>
        </p:nvGraphicFramePr>
        <p:xfrm>
          <a:off x="1692275" y="4222750"/>
          <a:ext cx="6477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33" name="Equation" r:id="rId15" imgW="291960" imgH="177480" progId="Equation.DSMT4">
                  <p:embed/>
                </p:oleObj>
              </mc:Choice>
              <mc:Fallback>
                <p:oleObj name="Equation" r:id="rId15" imgW="291960" imgH="177480" progId="Equation.DSMT4">
                  <p:embed/>
                  <p:pic>
                    <p:nvPicPr>
                      <p:cNvPr id="647232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4222750"/>
                        <a:ext cx="647700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7233" name="Object 65"/>
          <p:cNvGraphicFramePr>
            <a:graphicFrameLocks noChangeAspect="1"/>
          </p:cNvGraphicFramePr>
          <p:nvPr/>
        </p:nvGraphicFramePr>
        <p:xfrm>
          <a:off x="4103688" y="4294188"/>
          <a:ext cx="1081087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34" name="Equation" r:id="rId17" imgW="571320" imgH="177480" progId="Equation.DSMT4">
                  <p:embed/>
                </p:oleObj>
              </mc:Choice>
              <mc:Fallback>
                <p:oleObj name="Equation" r:id="rId17" imgW="571320" imgH="177480" progId="Equation.DSMT4">
                  <p:embed/>
                  <p:pic>
                    <p:nvPicPr>
                      <p:cNvPr id="647233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3688" y="4294188"/>
                        <a:ext cx="1081087" cy="33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7234" name="Object 66"/>
          <p:cNvGraphicFramePr>
            <a:graphicFrameLocks noChangeAspect="1"/>
          </p:cNvGraphicFramePr>
          <p:nvPr/>
        </p:nvGraphicFramePr>
        <p:xfrm>
          <a:off x="7524750" y="4222750"/>
          <a:ext cx="1293813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35" name="Equation" r:id="rId19" imgW="761760" imgH="177480" progId="Equation.DSMT4">
                  <p:embed/>
                </p:oleObj>
              </mc:Choice>
              <mc:Fallback>
                <p:oleObj name="Equation" r:id="rId19" imgW="761760" imgH="177480" progId="Equation.DSMT4">
                  <p:embed/>
                  <p:pic>
                    <p:nvPicPr>
                      <p:cNvPr id="647234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0" y="4222750"/>
                        <a:ext cx="1293813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337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/>
              <a:t>P.</a:t>
            </a:r>
            <a:fld id="{09753ABE-2875-47A2-A550-B0331BEF2FF6}" type="slidenum">
              <a:rPr lang="en-US" altLang="zh-TW"/>
              <a:pPr/>
              <a:t>22</a:t>
            </a:fld>
            <a:endParaRPr lang="en-US" altLang="zh-TW"/>
          </a:p>
        </p:txBody>
      </p:sp>
      <p:pic>
        <p:nvPicPr>
          <p:cNvPr id="6492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0"/>
          <a:stretch>
            <a:fillRect/>
          </a:stretch>
        </p:blipFill>
        <p:spPr bwMode="auto">
          <a:xfrm>
            <a:off x="6948488" y="4294188"/>
            <a:ext cx="1931987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782888"/>
            <a:ext cx="1846263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36"/>
          <a:stretch>
            <a:fillRect/>
          </a:stretch>
        </p:blipFill>
        <p:spPr bwMode="auto">
          <a:xfrm>
            <a:off x="4859338" y="4367213"/>
            <a:ext cx="1917700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711450"/>
            <a:ext cx="20701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22" name="Picture 6" descr="3-D_normal(regular 6-gon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3" y="2744788"/>
            <a:ext cx="2000250" cy="162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9223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39825"/>
          </a:xfrm>
          <a:noFill/>
          <a:ln/>
        </p:spPr>
        <p:txBody>
          <a:bodyPr anchor="ctr"/>
          <a:lstStyle/>
          <a:p>
            <a:r>
              <a:rPr lang="en-US" altLang="zh-TW">
                <a:latin typeface="Times New Roman" panose="02020603050405020304" pitchFamily="18" charset="0"/>
              </a:rPr>
              <a:t>Nonzero and null fields (3-D plots)</a:t>
            </a:r>
          </a:p>
        </p:txBody>
      </p:sp>
      <p:graphicFrame>
        <p:nvGraphicFramePr>
          <p:cNvPr id="649293" name="Group 77"/>
          <p:cNvGraphicFramePr>
            <a:graphicFrameLocks noGrp="1"/>
          </p:cNvGraphicFramePr>
          <p:nvPr>
            <p:ph sz="half" idx="1"/>
          </p:nvPr>
        </p:nvGraphicFramePr>
        <p:xfrm>
          <a:off x="107950" y="1169988"/>
          <a:ext cx="8856663" cy="4994276"/>
        </p:xfrm>
        <a:graphic>
          <a:graphicData uri="http://schemas.openxmlformats.org/drawingml/2006/table">
            <a:tbl>
              <a:tblPr/>
              <a:tblGrid>
                <a:gridCol w="503238">
                  <a:extLst>
                    <a:ext uri="{9D8B030D-6E8A-4147-A177-3AD203B41FA5}">
                      <a16:colId xmlns:a16="http://schemas.microsoft.com/office/drawing/2014/main" val="3518177878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val="3481178867"/>
                    </a:ext>
                  </a:extLst>
                </a:gridCol>
                <a:gridCol w="2160587">
                  <a:extLst>
                    <a:ext uri="{9D8B030D-6E8A-4147-A177-3AD203B41FA5}">
                      <a16:colId xmlns:a16="http://schemas.microsoft.com/office/drawing/2014/main" val="105535434"/>
                    </a:ext>
                  </a:extLst>
                </a:gridCol>
                <a:gridCol w="2078038">
                  <a:extLst>
                    <a:ext uri="{9D8B030D-6E8A-4147-A177-3AD203B41FA5}">
                      <a16:colId xmlns:a16="http://schemas.microsoft.com/office/drawing/2014/main" val="1938824854"/>
                    </a:ext>
                  </a:extLst>
                </a:gridCol>
                <a:gridCol w="2098675">
                  <a:extLst>
                    <a:ext uri="{9D8B030D-6E8A-4147-A177-3AD203B41FA5}">
                      <a16:colId xmlns:a16="http://schemas.microsoft.com/office/drawing/2014/main" val="1749898821"/>
                    </a:ext>
                  </a:extLst>
                </a:gridCol>
              </a:tblGrid>
              <a:tr h="517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Different shapes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996551"/>
                  </a:ext>
                </a:extLst>
              </a:tr>
              <a:tr h="735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264047"/>
                  </a:ext>
                </a:extLst>
              </a:tr>
              <a:tr h="2055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Ordinary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scale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5251967"/>
                  </a:ext>
                </a:extLst>
              </a:tr>
              <a:tr h="1685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en-US" altLang="zh-TW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Degenerate scale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1" lang="zh-TW" altLang="zh-TW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2805348"/>
                  </a:ext>
                </a:extLst>
              </a:tr>
            </a:tbl>
          </a:graphicData>
        </a:graphic>
      </p:graphicFrame>
      <p:sp>
        <p:nvSpPr>
          <p:cNvPr id="649253" name="AutoShape 37"/>
          <p:cNvSpPr>
            <a:spLocks noChangeAspect="1" noChangeArrowheads="1"/>
          </p:cNvSpPr>
          <p:nvPr/>
        </p:nvSpPr>
        <p:spPr bwMode="auto">
          <a:xfrm>
            <a:off x="1220788" y="1703388"/>
            <a:ext cx="630237" cy="53975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49254" name="Text Box 38"/>
          <p:cNvSpPr txBox="1">
            <a:spLocks noChangeArrowheads="1"/>
          </p:cNvSpPr>
          <p:nvPr/>
        </p:nvSpPr>
        <p:spPr bwMode="auto">
          <a:xfrm>
            <a:off x="1655763" y="1812925"/>
            <a:ext cx="228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 i="1"/>
              <a:t>l</a:t>
            </a:r>
          </a:p>
        </p:txBody>
      </p:sp>
      <p:sp>
        <p:nvSpPr>
          <p:cNvPr id="649255" name="Text Box 39"/>
          <p:cNvSpPr txBox="1">
            <a:spLocks noChangeArrowheads="1"/>
          </p:cNvSpPr>
          <p:nvPr/>
        </p:nvSpPr>
        <p:spPr bwMode="auto">
          <a:xfrm>
            <a:off x="1187450" y="1790700"/>
            <a:ext cx="228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 i="1"/>
              <a:t>l</a:t>
            </a:r>
          </a:p>
        </p:txBody>
      </p:sp>
      <p:sp>
        <p:nvSpPr>
          <p:cNvPr id="649256" name="Text Box 40"/>
          <p:cNvSpPr txBox="1">
            <a:spLocks noChangeArrowheads="1"/>
          </p:cNvSpPr>
          <p:nvPr/>
        </p:nvSpPr>
        <p:spPr bwMode="auto">
          <a:xfrm>
            <a:off x="1427163" y="2190750"/>
            <a:ext cx="228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 i="1"/>
              <a:t>l</a:t>
            </a:r>
          </a:p>
        </p:txBody>
      </p:sp>
      <p:sp>
        <p:nvSpPr>
          <p:cNvPr id="649257" name="Text Box 41"/>
          <p:cNvSpPr txBox="1">
            <a:spLocks noChangeArrowheads="1"/>
          </p:cNvSpPr>
          <p:nvPr/>
        </p:nvSpPr>
        <p:spPr bwMode="auto">
          <a:xfrm>
            <a:off x="1903413" y="1920875"/>
            <a:ext cx="533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/>
              <a:t>(</a:t>
            </a:r>
            <a:r>
              <a:rPr lang="en-US" altLang="zh-TW" sz="1200" i="1"/>
              <a:t>N</a:t>
            </a:r>
            <a:r>
              <a:rPr lang="en-US" altLang="zh-TW" sz="1200"/>
              <a:t>=3)</a:t>
            </a:r>
          </a:p>
        </p:txBody>
      </p:sp>
      <p:pic>
        <p:nvPicPr>
          <p:cNvPr id="649258" name="Picture 42" descr="3-D_normal(triangle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38425"/>
            <a:ext cx="1997075" cy="16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9259" name="Text Box 43"/>
          <p:cNvSpPr txBox="1">
            <a:spLocks noChangeArrowheads="1"/>
          </p:cNvSpPr>
          <p:nvPr/>
        </p:nvSpPr>
        <p:spPr bwMode="auto">
          <a:xfrm>
            <a:off x="1476375" y="3503613"/>
            <a:ext cx="68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1">
                <a:solidFill>
                  <a:srgbClr val="FF00FF"/>
                </a:solidFill>
              </a:rPr>
              <a:t>(null)</a:t>
            </a:r>
          </a:p>
        </p:txBody>
      </p:sp>
      <p:pic>
        <p:nvPicPr>
          <p:cNvPr id="649260" name="Picture 44" descr="3-D_degenerate(triangle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11675"/>
            <a:ext cx="200025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9261" name="Text Box 45"/>
          <p:cNvSpPr txBox="1">
            <a:spLocks noChangeArrowheads="1"/>
          </p:cNvSpPr>
          <p:nvPr/>
        </p:nvSpPr>
        <p:spPr bwMode="auto">
          <a:xfrm>
            <a:off x="1187450" y="50800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1">
                <a:solidFill>
                  <a:srgbClr val="FF00FF"/>
                </a:solidFill>
              </a:rPr>
              <a:t>(null)</a:t>
            </a:r>
          </a:p>
        </p:txBody>
      </p:sp>
      <p:sp>
        <p:nvSpPr>
          <p:cNvPr id="649262" name="Text Box 46"/>
          <p:cNvSpPr txBox="1">
            <a:spLocks noChangeArrowheads="1"/>
          </p:cNvSpPr>
          <p:nvPr/>
        </p:nvSpPr>
        <p:spPr bwMode="auto">
          <a:xfrm>
            <a:off x="3779838" y="35687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1">
                <a:solidFill>
                  <a:srgbClr val="FF00FF"/>
                </a:solidFill>
              </a:rPr>
              <a:t>(null)</a:t>
            </a:r>
          </a:p>
        </p:txBody>
      </p:sp>
      <p:graphicFrame>
        <p:nvGraphicFramePr>
          <p:cNvPr id="649263" name="Object 47"/>
          <p:cNvGraphicFramePr>
            <a:graphicFrameLocks noGrp="1" noChangeAspect="1"/>
          </p:cNvGraphicFramePr>
          <p:nvPr>
            <p:ph sz="half" idx="2"/>
          </p:nvPr>
        </p:nvGraphicFramePr>
        <p:xfrm>
          <a:off x="2700338" y="4511675"/>
          <a:ext cx="1990725" cy="155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92" name="點陣圖影像" r:id="rId10" imgW="6400000" imgH="4990476" progId="Paint.Picture">
                  <p:embed/>
                </p:oleObj>
              </mc:Choice>
              <mc:Fallback>
                <p:oleObj name="點陣圖影像" r:id="rId10" imgW="6400000" imgH="4990476" progId="Paint.Picture">
                  <p:embed/>
                  <p:pic>
                    <p:nvPicPr>
                      <p:cNvPr id="649263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4511675"/>
                        <a:ext cx="1990725" cy="155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9264" name="Text Box 48"/>
          <p:cNvSpPr txBox="1">
            <a:spLocks noChangeArrowheads="1"/>
          </p:cNvSpPr>
          <p:nvPr/>
        </p:nvSpPr>
        <p:spPr bwMode="auto">
          <a:xfrm>
            <a:off x="3309938" y="465455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1">
                <a:solidFill>
                  <a:srgbClr val="FF00FF"/>
                </a:solidFill>
              </a:rPr>
              <a:t>(null)</a:t>
            </a:r>
          </a:p>
        </p:txBody>
      </p:sp>
      <p:sp>
        <p:nvSpPr>
          <p:cNvPr id="649265" name="AutoShape 49"/>
          <p:cNvSpPr>
            <a:spLocks noChangeAspect="1" noChangeArrowheads="1"/>
          </p:cNvSpPr>
          <p:nvPr/>
        </p:nvSpPr>
        <p:spPr bwMode="auto">
          <a:xfrm>
            <a:off x="5573713" y="1703388"/>
            <a:ext cx="590550" cy="593725"/>
          </a:xfrm>
          <a:prstGeom prst="rtTriangle">
            <a:avLst/>
          </a:prstGeom>
          <a:solidFill>
            <a:schemeClr val="accent1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49266" name="Text Box 50"/>
          <p:cNvSpPr txBox="1">
            <a:spLocks noChangeAspect="1" noChangeArrowheads="1"/>
          </p:cNvSpPr>
          <p:nvPr/>
        </p:nvSpPr>
        <p:spPr bwMode="auto">
          <a:xfrm>
            <a:off x="5340350" y="1847850"/>
            <a:ext cx="509588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TW" sz="1800" i="1"/>
              <a:t>a</a:t>
            </a:r>
          </a:p>
        </p:txBody>
      </p:sp>
      <p:sp>
        <p:nvSpPr>
          <p:cNvPr id="649267" name="Text Box 51"/>
          <p:cNvSpPr txBox="1">
            <a:spLocks noChangeAspect="1" noChangeArrowheads="1"/>
          </p:cNvSpPr>
          <p:nvPr/>
        </p:nvSpPr>
        <p:spPr bwMode="auto">
          <a:xfrm>
            <a:off x="5651500" y="1990725"/>
            <a:ext cx="433388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TW" sz="1800" i="1"/>
              <a:t>a</a:t>
            </a:r>
          </a:p>
        </p:txBody>
      </p:sp>
      <p:sp>
        <p:nvSpPr>
          <p:cNvPr id="649268" name="Text Box 52"/>
          <p:cNvSpPr txBox="1">
            <a:spLocks noChangeArrowheads="1"/>
          </p:cNvSpPr>
          <p:nvPr/>
        </p:nvSpPr>
        <p:spPr bwMode="auto">
          <a:xfrm>
            <a:off x="7900988" y="2106613"/>
            <a:ext cx="339725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zh-TW" sz="1800">
              <a:latin typeface="Arial" panose="020B0604020202020204" pitchFamily="34" charset="0"/>
            </a:endParaRPr>
          </a:p>
        </p:txBody>
      </p:sp>
      <p:sp>
        <p:nvSpPr>
          <p:cNvPr id="649269" name="AutoShape 53"/>
          <p:cNvSpPr>
            <a:spLocks noChangeArrowheads="1"/>
          </p:cNvSpPr>
          <p:nvPr/>
        </p:nvSpPr>
        <p:spPr bwMode="auto">
          <a:xfrm>
            <a:off x="7596188" y="1703388"/>
            <a:ext cx="539750" cy="698500"/>
          </a:xfrm>
          <a:prstGeom prst="diamond">
            <a:avLst/>
          </a:prstGeom>
          <a:solidFill>
            <a:schemeClr val="accent1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49270" name="Text Box 54"/>
          <p:cNvSpPr txBox="1">
            <a:spLocks noChangeArrowheads="1"/>
          </p:cNvSpPr>
          <p:nvPr/>
        </p:nvSpPr>
        <p:spPr bwMode="auto">
          <a:xfrm>
            <a:off x="7596188" y="1774825"/>
            <a:ext cx="1042987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en-US" altLang="en-US" sz="1400">
                <a:latin typeface="Arial" panose="020B0604020202020204" pitchFamily="34" charset="0"/>
              </a:rPr>
              <a:t>απ</a:t>
            </a:r>
            <a:endParaRPr lang="en-US" altLang="zh-TW" sz="1400">
              <a:latin typeface="Arial" panose="020B0604020202020204" pitchFamily="34" charset="0"/>
            </a:endParaRPr>
          </a:p>
        </p:txBody>
      </p:sp>
      <p:sp>
        <p:nvSpPr>
          <p:cNvPr id="649271" name="Text Box 55"/>
          <p:cNvSpPr txBox="1">
            <a:spLocks noChangeAspect="1" noChangeArrowheads="1"/>
          </p:cNvSpPr>
          <p:nvPr/>
        </p:nvSpPr>
        <p:spPr bwMode="auto">
          <a:xfrm>
            <a:off x="7954963" y="2039938"/>
            <a:ext cx="433387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TW" sz="1800" i="1"/>
              <a:t>a</a:t>
            </a:r>
          </a:p>
        </p:txBody>
      </p:sp>
      <p:sp>
        <p:nvSpPr>
          <p:cNvPr id="649272" name="Text Box 56"/>
          <p:cNvSpPr txBox="1">
            <a:spLocks noChangeArrowheads="1"/>
          </p:cNvSpPr>
          <p:nvPr/>
        </p:nvSpPr>
        <p:spPr bwMode="auto">
          <a:xfrm>
            <a:off x="5867400" y="3503613"/>
            <a:ext cx="68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1">
                <a:solidFill>
                  <a:srgbClr val="FF00FF"/>
                </a:solidFill>
              </a:rPr>
              <a:t>(null)</a:t>
            </a:r>
          </a:p>
        </p:txBody>
      </p:sp>
      <p:sp>
        <p:nvSpPr>
          <p:cNvPr id="649273" name="Text Box 57"/>
          <p:cNvSpPr txBox="1">
            <a:spLocks noChangeArrowheads="1"/>
          </p:cNvSpPr>
          <p:nvPr/>
        </p:nvSpPr>
        <p:spPr bwMode="auto">
          <a:xfrm>
            <a:off x="7956550" y="3503613"/>
            <a:ext cx="68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1">
                <a:solidFill>
                  <a:srgbClr val="FF00FF"/>
                </a:solidFill>
              </a:rPr>
              <a:t>(null)</a:t>
            </a:r>
          </a:p>
        </p:txBody>
      </p:sp>
      <p:sp>
        <p:nvSpPr>
          <p:cNvPr id="649274" name="Text Box 58"/>
          <p:cNvSpPr txBox="1">
            <a:spLocks noChangeArrowheads="1"/>
          </p:cNvSpPr>
          <p:nvPr/>
        </p:nvSpPr>
        <p:spPr bwMode="auto">
          <a:xfrm>
            <a:off x="5435600" y="487045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1">
                <a:solidFill>
                  <a:srgbClr val="FF00FF"/>
                </a:solidFill>
              </a:rPr>
              <a:t>(null)</a:t>
            </a:r>
          </a:p>
        </p:txBody>
      </p:sp>
      <p:sp>
        <p:nvSpPr>
          <p:cNvPr id="649275" name="Text Box 59"/>
          <p:cNvSpPr txBox="1">
            <a:spLocks noChangeArrowheads="1"/>
          </p:cNvSpPr>
          <p:nvPr/>
        </p:nvSpPr>
        <p:spPr bwMode="auto">
          <a:xfrm>
            <a:off x="7558088" y="4727575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1">
                <a:solidFill>
                  <a:srgbClr val="FF00FF"/>
                </a:solidFill>
              </a:rPr>
              <a:t>(null)</a:t>
            </a:r>
          </a:p>
        </p:txBody>
      </p:sp>
      <p:sp>
        <p:nvSpPr>
          <p:cNvPr id="649276" name="AutoShape 60"/>
          <p:cNvSpPr>
            <a:spLocks noChangeArrowheads="1"/>
          </p:cNvSpPr>
          <p:nvPr/>
        </p:nvSpPr>
        <p:spPr bwMode="auto">
          <a:xfrm>
            <a:off x="3419475" y="1846263"/>
            <a:ext cx="574675" cy="504825"/>
          </a:xfrm>
          <a:prstGeom prst="hexagon">
            <a:avLst>
              <a:gd name="adj" fmla="val 28459"/>
              <a:gd name="vf" fmla="val 11547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49277" name="Text Box 61"/>
          <p:cNvSpPr txBox="1">
            <a:spLocks noChangeArrowheads="1"/>
          </p:cNvSpPr>
          <p:nvPr/>
        </p:nvSpPr>
        <p:spPr bwMode="auto">
          <a:xfrm>
            <a:off x="3563938" y="1630363"/>
            <a:ext cx="228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 i="1"/>
              <a:t>l</a:t>
            </a:r>
          </a:p>
        </p:txBody>
      </p:sp>
      <p:sp>
        <p:nvSpPr>
          <p:cNvPr id="649278" name="Text Box 62"/>
          <p:cNvSpPr txBox="1">
            <a:spLocks noChangeArrowheads="1"/>
          </p:cNvSpPr>
          <p:nvPr/>
        </p:nvSpPr>
        <p:spPr bwMode="auto">
          <a:xfrm>
            <a:off x="4067175" y="1919288"/>
            <a:ext cx="533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/>
              <a:t>(</a:t>
            </a:r>
            <a:r>
              <a:rPr lang="en-US" altLang="zh-TW" sz="1200" i="1"/>
              <a:t>N</a:t>
            </a:r>
            <a:r>
              <a:rPr lang="en-US" altLang="zh-TW" sz="1200"/>
              <a:t>=6)</a:t>
            </a:r>
          </a:p>
        </p:txBody>
      </p:sp>
      <p:graphicFrame>
        <p:nvGraphicFramePr>
          <p:cNvPr id="649279" name="Object 63"/>
          <p:cNvGraphicFramePr>
            <a:graphicFrameLocks noChangeAspect="1"/>
          </p:cNvGraphicFramePr>
          <p:nvPr/>
        </p:nvGraphicFramePr>
        <p:xfrm>
          <a:off x="827088" y="2493963"/>
          <a:ext cx="15128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93" name="Equation" r:id="rId12" imgW="736560" imgH="177480" progId="Equation.DSMT4">
                  <p:embed/>
                </p:oleObj>
              </mc:Choice>
              <mc:Fallback>
                <p:oleObj name="Equation" r:id="rId12" imgW="736560" imgH="177480" progId="Equation.DSMT4">
                  <p:embed/>
                  <p:pic>
                    <p:nvPicPr>
                      <p:cNvPr id="649279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493963"/>
                        <a:ext cx="1512887" cy="36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9280" name="Object 64"/>
          <p:cNvGraphicFramePr>
            <a:graphicFrameLocks noChangeAspect="1"/>
          </p:cNvGraphicFramePr>
          <p:nvPr/>
        </p:nvGraphicFramePr>
        <p:xfrm>
          <a:off x="1370013" y="5859463"/>
          <a:ext cx="1296987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94" name="Equation" r:id="rId14" imgW="736560" imgH="177480" progId="Equation.DSMT4">
                  <p:embed/>
                </p:oleObj>
              </mc:Choice>
              <mc:Fallback>
                <p:oleObj name="Equation" r:id="rId14" imgW="736560" imgH="177480" progId="Equation.DSMT4">
                  <p:embed/>
                  <p:pic>
                    <p:nvPicPr>
                      <p:cNvPr id="64928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0013" y="5859463"/>
                        <a:ext cx="1296987" cy="312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9281" name="Object 65"/>
          <p:cNvGraphicFramePr>
            <a:graphicFrameLocks noChangeAspect="1"/>
          </p:cNvGraphicFramePr>
          <p:nvPr/>
        </p:nvGraphicFramePr>
        <p:xfrm>
          <a:off x="2916238" y="2493963"/>
          <a:ext cx="15843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95" name="Equation" r:id="rId16" imgW="723600" imgH="177480" progId="Equation.DSMT4">
                  <p:embed/>
                </p:oleObj>
              </mc:Choice>
              <mc:Fallback>
                <p:oleObj name="Equation" r:id="rId16" imgW="723600" imgH="177480" progId="Equation.DSMT4">
                  <p:embed/>
                  <p:pic>
                    <p:nvPicPr>
                      <p:cNvPr id="649281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2493963"/>
                        <a:ext cx="1584325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9282" name="Object 66"/>
          <p:cNvGraphicFramePr>
            <a:graphicFrameLocks noChangeAspect="1"/>
          </p:cNvGraphicFramePr>
          <p:nvPr/>
        </p:nvGraphicFramePr>
        <p:xfrm>
          <a:off x="3503613" y="5854700"/>
          <a:ext cx="12969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96" name="Equation" r:id="rId18" imgW="723600" imgH="177480" progId="Equation.DSMT4">
                  <p:embed/>
                </p:oleObj>
              </mc:Choice>
              <mc:Fallback>
                <p:oleObj name="Equation" r:id="rId18" imgW="723600" imgH="177480" progId="Equation.DSMT4">
                  <p:embed/>
                  <p:pic>
                    <p:nvPicPr>
                      <p:cNvPr id="649282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3613" y="5854700"/>
                        <a:ext cx="12969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9283" name="Object 67"/>
          <p:cNvGraphicFramePr>
            <a:graphicFrameLocks noChangeAspect="1"/>
          </p:cNvGraphicFramePr>
          <p:nvPr/>
        </p:nvGraphicFramePr>
        <p:xfrm>
          <a:off x="5076825" y="2493963"/>
          <a:ext cx="1439863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97" name="Equation" r:id="rId20" imgW="774360" imgH="177480" progId="Equation.DSMT4">
                  <p:embed/>
                </p:oleObj>
              </mc:Choice>
              <mc:Fallback>
                <p:oleObj name="Equation" r:id="rId20" imgW="774360" imgH="177480" progId="Equation.DSMT4">
                  <p:embed/>
                  <p:pic>
                    <p:nvPicPr>
                      <p:cNvPr id="649283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2493963"/>
                        <a:ext cx="1439863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9284" name="Object 68"/>
          <p:cNvGraphicFramePr>
            <a:graphicFrameLocks noChangeAspect="1"/>
          </p:cNvGraphicFramePr>
          <p:nvPr/>
        </p:nvGraphicFramePr>
        <p:xfrm>
          <a:off x="5641975" y="5867400"/>
          <a:ext cx="136842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98" name="Equation" r:id="rId22" imgW="774360" imgH="177480" progId="Equation.DSMT4">
                  <p:embed/>
                </p:oleObj>
              </mc:Choice>
              <mc:Fallback>
                <p:oleObj name="Equation" r:id="rId22" imgW="774360" imgH="177480" progId="Equation.DSMT4">
                  <p:embed/>
                  <p:pic>
                    <p:nvPicPr>
                      <p:cNvPr id="649284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1975" y="5867400"/>
                        <a:ext cx="1368425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9285" name="Object 69"/>
          <p:cNvGraphicFramePr>
            <a:graphicFrameLocks noChangeAspect="1"/>
          </p:cNvGraphicFramePr>
          <p:nvPr/>
        </p:nvGraphicFramePr>
        <p:xfrm>
          <a:off x="7696200" y="5867400"/>
          <a:ext cx="1296988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99" name="Equation" r:id="rId24" imgW="761760" imgH="177480" progId="Equation.DSMT4">
                  <p:embed/>
                </p:oleObj>
              </mc:Choice>
              <mc:Fallback>
                <p:oleObj name="Equation" r:id="rId24" imgW="761760" imgH="177480" progId="Equation.DSMT4">
                  <p:embed/>
                  <p:pic>
                    <p:nvPicPr>
                      <p:cNvPr id="649285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5867400"/>
                        <a:ext cx="1296988" cy="30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9286" name="Object 70"/>
          <p:cNvGraphicFramePr>
            <a:graphicFrameLocks noChangeAspect="1"/>
          </p:cNvGraphicFramePr>
          <p:nvPr/>
        </p:nvGraphicFramePr>
        <p:xfrm>
          <a:off x="7235825" y="2493963"/>
          <a:ext cx="1368425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00" name="Equation" r:id="rId26" imgW="761760" imgH="177480" progId="Equation.DSMT4">
                  <p:embed/>
                </p:oleObj>
              </mc:Choice>
              <mc:Fallback>
                <p:oleObj name="Equation" r:id="rId26" imgW="761760" imgH="177480" progId="Equation.DSMT4">
                  <p:embed/>
                  <p:pic>
                    <p:nvPicPr>
                      <p:cNvPr id="649286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5825" y="2493963"/>
                        <a:ext cx="1368425" cy="31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932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570" name="標題 1"/>
          <p:cNvSpPr>
            <a:spLocks noGrp="1"/>
          </p:cNvSpPr>
          <p:nvPr>
            <p:ph type="title" idx="4294967295"/>
          </p:nvPr>
        </p:nvSpPr>
        <p:spPr>
          <a:xfrm>
            <a:off x="755650" y="341784"/>
            <a:ext cx="749935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altLang="zh-TW" sz="4400" dirty="0" smtClean="0">
                <a:ea typeface="標楷體" pitchFamily="65" charset="-120"/>
              </a:rPr>
              <a:t>Researches about the degenerate scale in NTOU/MSV</a:t>
            </a:r>
            <a:r>
              <a:rPr kumimoji="1" lang="en-US" altLang="zh-TW" dirty="0">
                <a:solidFill>
                  <a:srgbClr val="0000FF"/>
                </a:solidFill>
                <a:latin typeface="Times New Roman" pitchFamily="18" charset="0"/>
                <a:cs typeface="Tahoma" pitchFamily="34" charset="0"/>
              </a:rPr>
              <a:t/>
            </a:r>
            <a:br>
              <a:rPr kumimoji="1" lang="en-US" altLang="zh-TW" dirty="0">
                <a:solidFill>
                  <a:srgbClr val="0000FF"/>
                </a:solidFill>
                <a:latin typeface="Times New Roman" pitchFamily="18" charset="0"/>
                <a:cs typeface="Tahoma" pitchFamily="34" charset="0"/>
              </a:rPr>
            </a:br>
            <a:endParaRPr lang="zh-TW" altLang="en-US" dirty="0"/>
          </a:p>
        </p:txBody>
      </p:sp>
      <p:sp>
        <p:nvSpPr>
          <p:cNvPr id="9219" name="Oval 25"/>
          <p:cNvSpPr>
            <a:spLocks noChangeAspect="1" noChangeArrowheads="1"/>
          </p:cNvSpPr>
          <p:nvPr/>
        </p:nvSpPr>
        <p:spPr bwMode="auto">
          <a:xfrm>
            <a:off x="4316413" y="1358900"/>
            <a:ext cx="484187" cy="4857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sp>
        <p:nvSpPr>
          <p:cNvPr id="9220" name="Oval 22"/>
          <p:cNvSpPr>
            <a:spLocks noChangeAspect="1" noChangeArrowheads="1"/>
          </p:cNvSpPr>
          <p:nvPr/>
        </p:nvSpPr>
        <p:spPr bwMode="auto">
          <a:xfrm>
            <a:off x="4267200" y="2349500"/>
            <a:ext cx="598488" cy="371475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grpSp>
        <p:nvGrpSpPr>
          <p:cNvPr id="9221" name="Group 11"/>
          <p:cNvGrpSpPr>
            <a:grpSpLocks/>
          </p:cNvGrpSpPr>
          <p:nvPr/>
        </p:nvGrpSpPr>
        <p:grpSpPr bwMode="auto">
          <a:xfrm>
            <a:off x="4343400" y="5016500"/>
            <a:ext cx="723900" cy="360363"/>
            <a:chOff x="7931" y="6876"/>
            <a:chExt cx="1139" cy="569"/>
          </a:xfrm>
        </p:grpSpPr>
        <p:sp>
          <p:nvSpPr>
            <p:cNvPr id="9291" name="Arc 13"/>
            <p:cNvSpPr>
              <a:spLocks noChangeAspect="1"/>
            </p:cNvSpPr>
            <p:nvPr/>
          </p:nvSpPr>
          <p:spPr bwMode="auto">
            <a:xfrm rot="16200000" flipV="1">
              <a:off x="8219" y="6593"/>
              <a:ext cx="567" cy="1134"/>
            </a:xfrm>
            <a:custGeom>
              <a:avLst/>
              <a:gdLst>
                <a:gd name="T0" fmla="*/ 0 w 21870"/>
                <a:gd name="T1" fmla="*/ 0 h 43200"/>
                <a:gd name="T2" fmla="*/ 0 w 21870"/>
                <a:gd name="T3" fmla="*/ 0 h 43200"/>
                <a:gd name="T4" fmla="*/ 0 w 21870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70" h="43200" fill="none" extrusionOk="0">
                  <a:moveTo>
                    <a:pt x="270" y="0"/>
                  </a:moveTo>
                  <a:cubicBezTo>
                    <a:pt x="12199" y="0"/>
                    <a:pt x="21870" y="9670"/>
                    <a:pt x="21870" y="21600"/>
                  </a:cubicBezTo>
                  <a:cubicBezTo>
                    <a:pt x="21870" y="33529"/>
                    <a:pt x="12199" y="43200"/>
                    <a:pt x="270" y="43200"/>
                  </a:cubicBezTo>
                  <a:cubicBezTo>
                    <a:pt x="179" y="43199"/>
                    <a:pt x="89" y="43199"/>
                    <a:pt x="-1" y="43198"/>
                  </a:cubicBezTo>
                </a:path>
                <a:path w="21870" h="43200" stroke="0" extrusionOk="0">
                  <a:moveTo>
                    <a:pt x="270" y="0"/>
                  </a:moveTo>
                  <a:cubicBezTo>
                    <a:pt x="12199" y="0"/>
                    <a:pt x="21870" y="9670"/>
                    <a:pt x="21870" y="21600"/>
                  </a:cubicBezTo>
                  <a:cubicBezTo>
                    <a:pt x="21870" y="33529"/>
                    <a:pt x="12199" y="43200"/>
                    <a:pt x="270" y="43200"/>
                  </a:cubicBezTo>
                  <a:cubicBezTo>
                    <a:pt x="179" y="43199"/>
                    <a:pt x="89" y="43199"/>
                    <a:pt x="-1" y="43198"/>
                  </a:cubicBezTo>
                  <a:lnTo>
                    <a:pt x="270" y="2160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92" name="Line 12"/>
            <p:cNvSpPr>
              <a:spLocks noChangeShapeType="1"/>
            </p:cNvSpPr>
            <p:nvPr/>
          </p:nvSpPr>
          <p:spPr bwMode="auto">
            <a:xfrm>
              <a:off x="7931" y="7444"/>
              <a:ext cx="11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9222" name="Group 5"/>
          <p:cNvGrpSpPr>
            <a:grpSpLocks noChangeAspect="1"/>
          </p:cNvGrpSpPr>
          <p:nvPr/>
        </p:nvGrpSpPr>
        <p:grpSpPr bwMode="auto">
          <a:xfrm>
            <a:off x="4289425" y="5616575"/>
            <a:ext cx="939800" cy="769938"/>
            <a:chOff x="9380" y="5768"/>
            <a:chExt cx="2760" cy="2208"/>
          </a:xfrm>
        </p:grpSpPr>
        <p:sp>
          <p:nvSpPr>
            <p:cNvPr id="9288" name="Freeform 8"/>
            <p:cNvSpPr>
              <a:spLocks noChangeAspect="1"/>
            </p:cNvSpPr>
            <p:nvPr/>
          </p:nvSpPr>
          <p:spPr bwMode="auto">
            <a:xfrm>
              <a:off x="9380" y="5768"/>
              <a:ext cx="2760" cy="2208"/>
            </a:xfrm>
            <a:custGeom>
              <a:avLst/>
              <a:gdLst>
                <a:gd name="T0" fmla="*/ 54 w 3472"/>
                <a:gd name="T1" fmla="*/ 255 h 2208"/>
                <a:gd name="T2" fmla="*/ 262 w 3472"/>
                <a:gd name="T3" fmla="*/ 76 h 2208"/>
                <a:gd name="T4" fmla="*/ 611 w 3472"/>
                <a:gd name="T5" fmla="*/ 329 h 2208"/>
                <a:gd name="T6" fmla="*/ 670 w 3472"/>
                <a:gd name="T7" fmla="*/ 1789 h 2208"/>
                <a:gd name="T8" fmla="*/ 452 w 3472"/>
                <a:gd name="T9" fmla="*/ 2155 h 2208"/>
                <a:gd name="T10" fmla="*/ 149 w 3472"/>
                <a:gd name="T11" fmla="*/ 2106 h 2208"/>
                <a:gd name="T12" fmla="*/ 16 w 3472"/>
                <a:gd name="T13" fmla="*/ 1609 h 2208"/>
                <a:gd name="T14" fmla="*/ 54 w 3472"/>
                <a:gd name="T15" fmla="*/ 255 h 22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72" h="2208">
                  <a:moveTo>
                    <a:pt x="269" y="255"/>
                  </a:moveTo>
                  <a:cubicBezTo>
                    <a:pt x="473" y="0"/>
                    <a:pt x="843" y="64"/>
                    <a:pt x="1306" y="76"/>
                  </a:cubicBezTo>
                  <a:cubicBezTo>
                    <a:pt x="1769" y="88"/>
                    <a:pt x="2710" y="44"/>
                    <a:pt x="3049" y="329"/>
                  </a:cubicBezTo>
                  <a:cubicBezTo>
                    <a:pt x="3388" y="614"/>
                    <a:pt x="3472" y="1485"/>
                    <a:pt x="3339" y="1789"/>
                  </a:cubicBezTo>
                  <a:cubicBezTo>
                    <a:pt x="3206" y="2093"/>
                    <a:pt x="2681" y="2102"/>
                    <a:pt x="2249" y="2155"/>
                  </a:cubicBezTo>
                  <a:cubicBezTo>
                    <a:pt x="1817" y="2208"/>
                    <a:pt x="1107" y="2197"/>
                    <a:pt x="745" y="2106"/>
                  </a:cubicBezTo>
                  <a:cubicBezTo>
                    <a:pt x="383" y="2015"/>
                    <a:pt x="158" y="1917"/>
                    <a:pt x="79" y="1609"/>
                  </a:cubicBezTo>
                  <a:cubicBezTo>
                    <a:pt x="0" y="1301"/>
                    <a:pt x="65" y="510"/>
                    <a:pt x="269" y="255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89" name="Oval 7"/>
            <p:cNvSpPr>
              <a:spLocks noChangeAspect="1" noChangeArrowheads="1"/>
            </p:cNvSpPr>
            <p:nvPr/>
          </p:nvSpPr>
          <p:spPr bwMode="auto">
            <a:xfrm>
              <a:off x="9840" y="6586"/>
              <a:ext cx="567" cy="568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zh-TW" alt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9290" name="Oval 6"/>
            <p:cNvSpPr>
              <a:spLocks noChangeAspect="1" noChangeArrowheads="1"/>
            </p:cNvSpPr>
            <p:nvPr/>
          </p:nvSpPr>
          <p:spPr bwMode="auto">
            <a:xfrm>
              <a:off x="10940" y="6586"/>
              <a:ext cx="567" cy="568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zh-TW" altLang="en-US" sz="1800">
                <a:latin typeface="Gill Sans MT" panose="020B0502020104020203" pitchFamily="34" charset="0"/>
              </a:endParaRPr>
            </a:p>
          </p:txBody>
        </p:sp>
      </p:grpSp>
      <p:sp>
        <p:nvSpPr>
          <p:cNvPr id="9223" name="Rectangle 28"/>
          <p:cNvSpPr>
            <a:spLocks noChangeArrowheads="1"/>
          </p:cNvSpPr>
          <p:nvPr/>
        </p:nvSpPr>
        <p:spPr bwMode="auto">
          <a:xfrm>
            <a:off x="1095375" y="1274763"/>
            <a:ext cx="18161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sp>
        <p:nvSpPr>
          <p:cNvPr id="9224" name="Rectangle 32"/>
          <p:cNvSpPr>
            <a:spLocks noChangeArrowheads="1"/>
          </p:cNvSpPr>
          <p:nvPr/>
        </p:nvSpPr>
        <p:spPr bwMode="auto">
          <a:xfrm>
            <a:off x="1095375" y="1274763"/>
            <a:ext cx="18161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sp>
        <p:nvSpPr>
          <p:cNvPr id="9225" name="Rectangle 36"/>
          <p:cNvSpPr>
            <a:spLocks noChangeArrowheads="1"/>
          </p:cNvSpPr>
          <p:nvPr/>
        </p:nvSpPr>
        <p:spPr bwMode="auto">
          <a:xfrm>
            <a:off x="1095375" y="1274763"/>
            <a:ext cx="18161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sp>
        <p:nvSpPr>
          <p:cNvPr id="9226" name="Rectangle 40"/>
          <p:cNvSpPr>
            <a:spLocks noChangeArrowheads="1"/>
          </p:cNvSpPr>
          <p:nvPr/>
        </p:nvSpPr>
        <p:spPr bwMode="auto">
          <a:xfrm>
            <a:off x="1095375" y="1274763"/>
            <a:ext cx="18161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sp>
        <p:nvSpPr>
          <p:cNvPr id="9227" name="Rectangle 44"/>
          <p:cNvSpPr>
            <a:spLocks noChangeArrowheads="1"/>
          </p:cNvSpPr>
          <p:nvPr/>
        </p:nvSpPr>
        <p:spPr bwMode="auto">
          <a:xfrm>
            <a:off x="1095375" y="1274763"/>
            <a:ext cx="18161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graphicFrame>
        <p:nvGraphicFramePr>
          <p:cNvPr id="1261815" name="Group 2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844080"/>
              </p:ext>
            </p:extLst>
          </p:nvPr>
        </p:nvGraphicFramePr>
        <p:xfrm>
          <a:off x="266700" y="1233636"/>
          <a:ext cx="8382000" cy="5219700"/>
        </p:xfrm>
        <a:graphic>
          <a:graphicData uri="http://schemas.openxmlformats.org/drawingml/2006/table">
            <a:tbl>
              <a:tblPr/>
              <a:tblGrid>
                <a:gridCol w="113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4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2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52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9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2002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Circle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EABE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9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2012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Ellipse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EABE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9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2013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Regular polygon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AMC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9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2013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AML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9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2015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Semicircle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JCAM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9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2017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Infinite plane containing two circular holes</a:t>
                      </a:r>
                      <a:endParaRPr kumimoji="1" lang="en-US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265" name="Picture 1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54125"/>
            <a:ext cx="5635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6" name="Picture 1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016250"/>
            <a:ext cx="565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7" name="Picture 1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4730750"/>
            <a:ext cx="568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8" name="Picture 2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873500"/>
            <a:ext cx="568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69" name="Group 254"/>
          <p:cNvGrpSpPr>
            <a:grpSpLocks/>
          </p:cNvGrpSpPr>
          <p:nvPr/>
        </p:nvGrpSpPr>
        <p:grpSpPr bwMode="auto">
          <a:xfrm>
            <a:off x="3352800" y="3873500"/>
            <a:ext cx="2674938" cy="409575"/>
            <a:chOff x="-2064" y="2160"/>
            <a:chExt cx="1685" cy="258"/>
          </a:xfrm>
        </p:grpSpPr>
        <p:grpSp>
          <p:nvGrpSpPr>
            <p:cNvPr id="9281" name="Group 200"/>
            <p:cNvGrpSpPr>
              <a:grpSpLocks noChangeAspect="1"/>
            </p:cNvGrpSpPr>
            <p:nvPr/>
          </p:nvGrpSpPr>
          <p:grpSpPr bwMode="auto">
            <a:xfrm>
              <a:off x="-1440" y="2160"/>
              <a:ext cx="1061" cy="220"/>
              <a:chOff x="-1728" y="1200"/>
              <a:chExt cx="1326" cy="275"/>
            </a:xfrm>
          </p:grpSpPr>
          <p:sp>
            <p:nvSpPr>
              <p:cNvPr id="9284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-1392" y="1248"/>
                <a:ext cx="227" cy="22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TW" altLang="en-US" sz="1800">
                  <a:latin typeface="Gill Sans MT" panose="020B0502020104020203" pitchFamily="34" charset="0"/>
                </a:endParaRPr>
              </a:p>
            </p:txBody>
          </p:sp>
          <p:sp>
            <p:nvSpPr>
              <p:cNvPr id="9285" name="AutoShape 18"/>
              <p:cNvSpPr>
                <a:spLocks noChangeAspect="1" noChangeArrowheads="1"/>
              </p:cNvSpPr>
              <p:nvPr/>
            </p:nvSpPr>
            <p:spPr bwMode="auto">
              <a:xfrm>
                <a:off x="-1728" y="1248"/>
                <a:ext cx="240" cy="216"/>
              </a:xfrm>
              <a:prstGeom prst="triangle">
                <a:avLst>
                  <a:gd name="adj" fmla="val 50000"/>
                </a:avLst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TW" altLang="en-US" sz="1800">
                  <a:latin typeface="Gill Sans MT" panose="020B0502020104020203" pitchFamily="34" charset="0"/>
                </a:endParaRPr>
              </a:p>
            </p:txBody>
          </p:sp>
          <p:sp>
            <p:nvSpPr>
              <p:cNvPr id="9286" name="AutoShape 17"/>
              <p:cNvSpPr>
                <a:spLocks noChangeAspect="1" noChangeArrowheads="1"/>
              </p:cNvSpPr>
              <p:nvPr/>
            </p:nvSpPr>
            <p:spPr bwMode="auto">
              <a:xfrm>
                <a:off x="-1056" y="1200"/>
                <a:ext cx="288" cy="272"/>
              </a:xfrm>
              <a:prstGeom prst="pentagon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TW" altLang="en-US" sz="1800">
                  <a:latin typeface="Gill Sans MT" panose="020B0502020104020203" pitchFamily="34" charset="0"/>
                </a:endParaRPr>
              </a:p>
            </p:txBody>
          </p:sp>
          <p:sp>
            <p:nvSpPr>
              <p:cNvPr id="9287" name="AutoShape 16"/>
              <p:cNvSpPr>
                <a:spLocks noChangeAspect="1" noChangeArrowheads="1"/>
              </p:cNvSpPr>
              <p:nvPr/>
            </p:nvSpPr>
            <p:spPr bwMode="auto">
              <a:xfrm>
                <a:off x="-690" y="1200"/>
                <a:ext cx="288" cy="259"/>
              </a:xfrm>
              <a:prstGeom prst="hexagon">
                <a:avLst>
                  <a:gd name="adj" fmla="val 27799"/>
                  <a:gd name="vf" fmla="val 115470"/>
                </a:avLst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kumimoji="0" lang="zh-TW" altLang="en-US" sz="1800">
                  <a:latin typeface="Gill Sans MT" panose="020B0502020104020203" pitchFamily="34" charset="0"/>
                </a:endParaRPr>
              </a:p>
            </p:txBody>
          </p:sp>
        </p:grpSp>
        <p:sp>
          <p:nvSpPr>
            <p:cNvPr id="9282" name="Oval 249"/>
            <p:cNvSpPr>
              <a:spLocks noChangeAspect="1" noChangeArrowheads="1"/>
            </p:cNvSpPr>
            <p:nvPr/>
          </p:nvSpPr>
          <p:spPr bwMode="auto">
            <a:xfrm>
              <a:off x="-2064" y="2208"/>
              <a:ext cx="209" cy="210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zh-TW" alt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9283" name="Oval 250"/>
            <p:cNvSpPr>
              <a:spLocks noChangeAspect="1" noChangeArrowheads="1"/>
            </p:cNvSpPr>
            <p:nvPr/>
          </p:nvSpPr>
          <p:spPr bwMode="auto">
            <a:xfrm>
              <a:off x="-1776" y="2238"/>
              <a:ext cx="288" cy="179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zh-TW" altLang="en-US" sz="1800">
                <a:latin typeface="Gill Sans MT" panose="020B0502020104020203" pitchFamily="34" charset="0"/>
              </a:endParaRPr>
            </a:p>
          </p:txBody>
        </p:sp>
      </p:grpSp>
      <p:grpSp>
        <p:nvGrpSpPr>
          <p:cNvPr id="9270" name="Group 251"/>
          <p:cNvGrpSpPr>
            <a:grpSpLocks/>
          </p:cNvGrpSpPr>
          <p:nvPr/>
        </p:nvGrpSpPr>
        <p:grpSpPr bwMode="auto">
          <a:xfrm>
            <a:off x="4457700" y="4330700"/>
            <a:ext cx="571500" cy="284163"/>
            <a:chOff x="7931" y="6876"/>
            <a:chExt cx="1139" cy="569"/>
          </a:xfrm>
        </p:grpSpPr>
        <p:sp>
          <p:nvSpPr>
            <p:cNvPr id="9279" name="Arc 252"/>
            <p:cNvSpPr>
              <a:spLocks noChangeAspect="1"/>
            </p:cNvSpPr>
            <p:nvPr/>
          </p:nvSpPr>
          <p:spPr bwMode="auto">
            <a:xfrm rot="16200000" flipV="1">
              <a:off x="8219" y="6593"/>
              <a:ext cx="567" cy="1134"/>
            </a:xfrm>
            <a:custGeom>
              <a:avLst/>
              <a:gdLst>
                <a:gd name="T0" fmla="*/ 0 w 21870"/>
                <a:gd name="T1" fmla="*/ 0 h 43200"/>
                <a:gd name="T2" fmla="*/ 0 w 21870"/>
                <a:gd name="T3" fmla="*/ 0 h 43200"/>
                <a:gd name="T4" fmla="*/ 0 w 21870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70" h="43200" fill="none" extrusionOk="0">
                  <a:moveTo>
                    <a:pt x="270" y="0"/>
                  </a:moveTo>
                  <a:cubicBezTo>
                    <a:pt x="12199" y="0"/>
                    <a:pt x="21870" y="9670"/>
                    <a:pt x="21870" y="21600"/>
                  </a:cubicBezTo>
                  <a:cubicBezTo>
                    <a:pt x="21870" y="33529"/>
                    <a:pt x="12199" y="43200"/>
                    <a:pt x="270" y="43200"/>
                  </a:cubicBezTo>
                  <a:cubicBezTo>
                    <a:pt x="179" y="43199"/>
                    <a:pt x="89" y="43199"/>
                    <a:pt x="-1" y="43198"/>
                  </a:cubicBezTo>
                </a:path>
                <a:path w="21870" h="43200" stroke="0" extrusionOk="0">
                  <a:moveTo>
                    <a:pt x="270" y="0"/>
                  </a:moveTo>
                  <a:cubicBezTo>
                    <a:pt x="12199" y="0"/>
                    <a:pt x="21870" y="9670"/>
                    <a:pt x="21870" y="21600"/>
                  </a:cubicBezTo>
                  <a:cubicBezTo>
                    <a:pt x="21870" y="33529"/>
                    <a:pt x="12199" y="43200"/>
                    <a:pt x="270" y="43200"/>
                  </a:cubicBezTo>
                  <a:cubicBezTo>
                    <a:pt x="179" y="43199"/>
                    <a:pt x="89" y="43199"/>
                    <a:pt x="-1" y="43198"/>
                  </a:cubicBezTo>
                  <a:lnTo>
                    <a:pt x="270" y="2160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80" name="Line 253"/>
            <p:cNvSpPr>
              <a:spLocks noChangeShapeType="1"/>
            </p:cNvSpPr>
            <p:nvPr/>
          </p:nvSpPr>
          <p:spPr bwMode="auto">
            <a:xfrm>
              <a:off x="7931" y="7444"/>
              <a:ext cx="11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9271" name="Group 256"/>
          <p:cNvGrpSpPr>
            <a:grpSpLocks noChangeAspect="1"/>
          </p:cNvGrpSpPr>
          <p:nvPr/>
        </p:nvGrpSpPr>
        <p:grpSpPr bwMode="auto">
          <a:xfrm>
            <a:off x="3505200" y="3187700"/>
            <a:ext cx="2133600" cy="442913"/>
            <a:chOff x="-1728" y="1200"/>
            <a:chExt cx="1326" cy="275"/>
          </a:xfrm>
        </p:grpSpPr>
        <p:sp>
          <p:nvSpPr>
            <p:cNvPr id="9275" name="Rectangle 257"/>
            <p:cNvSpPr>
              <a:spLocks noChangeAspect="1" noChangeArrowheads="1"/>
            </p:cNvSpPr>
            <p:nvPr/>
          </p:nvSpPr>
          <p:spPr bwMode="auto">
            <a:xfrm>
              <a:off x="-1392" y="1248"/>
              <a:ext cx="227" cy="22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zh-TW" alt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9276" name="AutoShape 258"/>
            <p:cNvSpPr>
              <a:spLocks noChangeAspect="1" noChangeArrowheads="1"/>
            </p:cNvSpPr>
            <p:nvPr/>
          </p:nvSpPr>
          <p:spPr bwMode="auto">
            <a:xfrm>
              <a:off x="-1728" y="1248"/>
              <a:ext cx="240" cy="216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zh-TW" alt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9277" name="AutoShape 259"/>
            <p:cNvSpPr>
              <a:spLocks noChangeAspect="1" noChangeArrowheads="1"/>
            </p:cNvSpPr>
            <p:nvPr/>
          </p:nvSpPr>
          <p:spPr bwMode="auto">
            <a:xfrm>
              <a:off x="-1056" y="1200"/>
              <a:ext cx="288" cy="272"/>
            </a:xfrm>
            <a:prstGeom prst="pentagon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zh-TW" altLang="en-US" sz="1800">
                <a:latin typeface="Gill Sans MT" panose="020B0502020104020203" pitchFamily="34" charset="0"/>
              </a:endParaRPr>
            </a:p>
          </p:txBody>
        </p:sp>
        <p:sp>
          <p:nvSpPr>
            <p:cNvPr id="9278" name="AutoShape 260"/>
            <p:cNvSpPr>
              <a:spLocks noChangeAspect="1" noChangeArrowheads="1"/>
            </p:cNvSpPr>
            <p:nvPr/>
          </p:nvSpPr>
          <p:spPr bwMode="auto">
            <a:xfrm>
              <a:off x="-690" y="1200"/>
              <a:ext cx="288" cy="259"/>
            </a:xfrm>
            <a:prstGeom prst="hexagon">
              <a:avLst>
                <a:gd name="adj" fmla="val 27799"/>
                <a:gd name="vf" fmla="val 115470"/>
              </a:avLst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kumimoji="0" lang="zh-TW" altLang="en-US" sz="1800">
                <a:latin typeface="Gill Sans MT" panose="020B0502020104020203" pitchFamily="34" charset="0"/>
              </a:endParaRPr>
            </a:p>
          </p:txBody>
        </p:sp>
      </p:grpSp>
      <p:pic>
        <p:nvPicPr>
          <p:cNvPr id="9272" name="Picture 26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2120900"/>
            <a:ext cx="5635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fld id="{5C4EB7F4-B416-4734-936D-D200DDB48572}" type="slidenum">
              <a:rPr lang="zh-TW" altLang="en-US">
                <a:solidFill>
                  <a:srgbClr val="045C75"/>
                </a:solidFill>
              </a:rPr>
              <a:pPr/>
              <a:t>23</a:t>
            </a:fld>
            <a:endParaRPr lang="zh-TW" altLang="en-US">
              <a:solidFill>
                <a:srgbClr val="045C75"/>
              </a:solidFill>
            </a:endParaRPr>
          </a:p>
        </p:txBody>
      </p:sp>
      <p:pic>
        <p:nvPicPr>
          <p:cNvPr id="41" name="Picture 26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691336"/>
            <a:ext cx="5635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74"/>
          <p:cNvSpPr txBox="1">
            <a:spLocks noChangeArrowheads="1"/>
          </p:cNvSpPr>
          <p:nvPr/>
        </p:nvSpPr>
        <p:spPr bwMode="auto">
          <a:xfrm>
            <a:off x="6372200" y="5842139"/>
            <a:ext cx="1828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EABE</a:t>
            </a:r>
            <a:endParaRPr lang="en-US" altLang="zh-TW" sz="2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/>
          <p:cNvCxnSpPr/>
          <p:nvPr/>
        </p:nvCxnSpPr>
        <p:spPr>
          <a:xfrm>
            <a:off x="0" y="2276475"/>
            <a:ext cx="9144000" cy="0"/>
          </a:xfrm>
          <a:prstGeom prst="line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51" name="物件 47"/>
          <p:cNvGraphicFramePr>
            <a:graphicFrameLocks noChangeAspect="1"/>
          </p:cNvGraphicFramePr>
          <p:nvPr/>
        </p:nvGraphicFramePr>
        <p:xfrm>
          <a:off x="1187450" y="1196975"/>
          <a:ext cx="93027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56" name="Equation" r:id="rId3" imgW="622030" imgH="228501" progId="Equation.DSMT4">
                  <p:embed/>
                </p:oleObj>
              </mc:Choice>
              <mc:Fallback>
                <p:oleObj name="Equation" r:id="rId3" imgW="622030" imgH="228501" progId="Equation.DSMT4">
                  <p:embed/>
                  <p:pic>
                    <p:nvPicPr>
                      <p:cNvPr id="2051" name="物件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196975"/>
                        <a:ext cx="93027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物件 48"/>
          <p:cNvGraphicFramePr>
            <a:graphicFrameLocks noChangeAspect="1"/>
          </p:cNvGraphicFramePr>
          <p:nvPr/>
        </p:nvGraphicFramePr>
        <p:xfrm>
          <a:off x="539750" y="1485900"/>
          <a:ext cx="25336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57" name="Equation" r:id="rId5" imgW="1688367" imgH="431613" progId="Equation.DSMT4">
                  <p:embed/>
                </p:oleObj>
              </mc:Choice>
              <mc:Fallback>
                <p:oleObj name="Equation" r:id="rId5" imgW="1688367" imgH="431613" progId="Equation.DSMT4">
                  <p:embed/>
                  <p:pic>
                    <p:nvPicPr>
                      <p:cNvPr id="2052" name="物件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485900"/>
                        <a:ext cx="253365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物件 49"/>
          <p:cNvGraphicFramePr>
            <a:graphicFrameLocks noChangeAspect="1"/>
          </p:cNvGraphicFramePr>
          <p:nvPr/>
        </p:nvGraphicFramePr>
        <p:xfrm>
          <a:off x="525463" y="3771900"/>
          <a:ext cx="25336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58" name="Equation" r:id="rId7" imgW="1688367" imgH="431613" progId="Equation.DSMT4">
                  <p:embed/>
                </p:oleObj>
              </mc:Choice>
              <mc:Fallback>
                <p:oleObj name="Equation" r:id="rId7" imgW="1688367" imgH="431613" progId="Equation.DSMT4">
                  <p:embed/>
                  <p:pic>
                    <p:nvPicPr>
                      <p:cNvPr id="2053" name="物件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463" y="3771900"/>
                        <a:ext cx="253365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物件 50"/>
          <p:cNvGraphicFramePr>
            <a:graphicFrameLocks noChangeAspect="1"/>
          </p:cNvGraphicFramePr>
          <p:nvPr/>
        </p:nvGraphicFramePr>
        <p:xfrm>
          <a:off x="1166813" y="3429000"/>
          <a:ext cx="93027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59" name="Equation" r:id="rId9" imgW="622030" imgH="228501" progId="Equation.DSMT4">
                  <p:embed/>
                </p:oleObj>
              </mc:Choice>
              <mc:Fallback>
                <p:oleObj name="Equation" r:id="rId9" imgW="622030" imgH="228501" progId="Equation.DSMT4">
                  <p:embed/>
                  <p:pic>
                    <p:nvPicPr>
                      <p:cNvPr id="2054" name="物件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6813" y="3429000"/>
                        <a:ext cx="93027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物件 51"/>
          <p:cNvGraphicFramePr>
            <a:graphicFrameLocks noChangeAspect="1"/>
          </p:cNvGraphicFramePr>
          <p:nvPr/>
        </p:nvGraphicFramePr>
        <p:xfrm>
          <a:off x="250825" y="6092825"/>
          <a:ext cx="29146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60" name="Equation" r:id="rId11" imgW="1943100" imgH="431800" progId="Equation.DSMT4">
                  <p:embed/>
                </p:oleObj>
              </mc:Choice>
              <mc:Fallback>
                <p:oleObj name="Equation" r:id="rId11" imgW="1943100" imgH="431800" progId="Equation.DSMT4">
                  <p:embed/>
                  <p:pic>
                    <p:nvPicPr>
                      <p:cNvPr id="2055" name="物件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6092825"/>
                        <a:ext cx="291465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6" name="物件 52"/>
          <p:cNvGraphicFramePr>
            <a:graphicFrameLocks noChangeAspect="1"/>
          </p:cNvGraphicFramePr>
          <p:nvPr/>
        </p:nvGraphicFramePr>
        <p:xfrm>
          <a:off x="4206875" y="1268413"/>
          <a:ext cx="854075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61" name="Equation" r:id="rId13" imgW="571004" imgH="177646" progId="Equation.DSMT4">
                  <p:embed/>
                </p:oleObj>
              </mc:Choice>
              <mc:Fallback>
                <p:oleObj name="Equation" r:id="rId13" imgW="571004" imgH="177646" progId="Equation.DSMT4">
                  <p:embed/>
                  <p:pic>
                    <p:nvPicPr>
                      <p:cNvPr id="2056" name="物件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875" y="1268413"/>
                        <a:ext cx="854075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" name="物件 53"/>
          <p:cNvGraphicFramePr>
            <a:graphicFrameLocks noChangeAspect="1"/>
          </p:cNvGraphicFramePr>
          <p:nvPr/>
        </p:nvGraphicFramePr>
        <p:xfrm>
          <a:off x="6532563" y="3573463"/>
          <a:ext cx="242887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62" name="Equation" r:id="rId15" imgW="1625600" imgH="419100" progId="Equation.DSMT4">
                  <p:embed/>
                </p:oleObj>
              </mc:Choice>
              <mc:Fallback>
                <p:oleObj name="Equation" r:id="rId15" imgW="1625600" imgH="419100" progId="Equation.DSMT4">
                  <p:embed/>
                  <p:pic>
                    <p:nvPicPr>
                      <p:cNvPr id="2057" name="物件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2563" y="3573463"/>
                        <a:ext cx="242887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" name="物件 54"/>
          <p:cNvGraphicFramePr>
            <a:graphicFrameLocks noChangeAspect="1"/>
          </p:cNvGraphicFramePr>
          <p:nvPr/>
        </p:nvGraphicFramePr>
        <p:xfrm>
          <a:off x="7135813" y="1076325"/>
          <a:ext cx="1252537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63" name="Equation" r:id="rId17" imgW="838200" imgH="419100" progId="Equation.DSMT4">
                  <p:embed/>
                </p:oleObj>
              </mc:Choice>
              <mc:Fallback>
                <p:oleObj name="Equation" r:id="rId17" imgW="838200" imgH="419100" progId="Equation.DSMT4">
                  <p:embed/>
                  <p:pic>
                    <p:nvPicPr>
                      <p:cNvPr id="2058" name="物件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5813" y="1076325"/>
                        <a:ext cx="1252537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9" name="物件 55"/>
          <p:cNvGraphicFramePr>
            <a:graphicFrameLocks noChangeAspect="1"/>
          </p:cNvGraphicFramePr>
          <p:nvPr/>
        </p:nvGraphicFramePr>
        <p:xfrm>
          <a:off x="7088188" y="1795463"/>
          <a:ext cx="12541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64" name="Equation" r:id="rId19" imgW="838200" imgH="228600" progId="Equation.DSMT4">
                  <p:embed/>
                </p:oleObj>
              </mc:Choice>
              <mc:Fallback>
                <p:oleObj name="Equation" r:id="rId19" imgW="838200" imgH="228600" progId="Equation.DSMT4">
                  <p:embed/>
                  <p:pic>
                    <p:nvPicPr>
                      <p:cNvPr id="2059" name="物件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8188" y="1795463"/>
                        <a:ext cx="125412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0" name="物件 56"/>
          <p:cNvGraphicFramePr>
            <a:graphicFrameLocks noChangeAspect="1"/>
          </p:cNvGraphicFramePr>
          <p:nvPr/>
        </p:nvGraphicFramePr>
        <p:xfrm>
          <a:off x="3638550" y="3748088"/>
          <a:ext cx="246380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65" name="Equation" r:id="rId21" imgW="1651000" imgH="419100" progId="Equation.DSMT4">
                  <p:embed/>
                </p:oleObj>
              </mc:Choice>
              <mc:Fallback>
                <p:oleObj name="Equation" r:id="rId21" imgW="1651000" imgH="419100" progId="Equation.DSMT4">
                  <p:embed/>
                  <p:pic>
                    <p:nvPicPr>
                      <p:cNvPr id="2060" name="物件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8550" y="3748088"/>
                        <a:ext cx="2463800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61" name="群組 69"/>
          <p:cNvGrpSpPr>
            <a:grpSpLocks/>
          </p:cNvGrpSpPr>
          <p:nvPr/>
        </p:nvGrpSpPr>
        <p:grpSpPr bwMode="auto">
          <a:xfrm>
            <a:off x="754063" y="76200"/>
            <a:ext cx="1441450" cy="1116013"/>
            <a:chOff x="754856" y="76149"/>
            <a:chExt cx="1440880" cy="1116061"/>
          </a:xfrm>
        </p:grpSpPr>
        <p:sp>
          <p:nvSpPr>
            <p:cNvPr id="12" name="橢圓 11"/>
            <p:cNvSpPr/>
            <p:nvPr/>
          </p:nvSpPr>
          <p:spPr>
            <a:xfrm>
              <a:off x="1062709" y="233319"/>
              <a:ext cx="844216" cy="89062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2194" name="群組 65"/>
            <p:cNvGrpSpPr>
              <a:grpSpLocks/>
            </p:cNvGrpSpPr>
            <p:nvPr/>
          </p:nvGrpSpPr>
          <p:grpSpPr bwMode="auto">
            <a:xfrm>
              <a:off x="754856" y="76149"/>
              <a:ext cx="1440880" cy="1116061"/>
              <a:chOff x="754856" y="76149"/>
              <a:chExt cx="1440880" cy="1116061"/>
            </a:xfrm>
          </p:grpSpPr>
          <p:cxnSp>
            <p:nvCxnSpPr>
              <p:cNvPr id="60" name="直線單箭頭接點 59"/>
              <p:cNvCxnSpPr/>
              <p:nvPr/>
            </p:nvCxnSpPr>
            <p:spPr>
              <a:xfrm>
                <a:off x="754856" y="679425"/>
                <a:ext cx="14408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單箭頭接點 61"/>
              <p:cNvCxnSpPr/>
              <p:nvPr/>
            </p:nvCxnSpPr>
            <p:spPr>
              <a:xfrm flipV="1">
                <a:off x="900848" y="76149"/>
                <a:ext cx="0" cy="111606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" name="直線單箭頭接點 63"/>
            <p:cNvCxnSpPr>
              <a:endCxn id="12" idx="7"/>
            </p:cNvCxnSpPr>
            <p:nvPr/>
          </p:nvCxnSpPr>
          <p:spPr>
            <a:xfrm flipV="1">
              <a:off x="1489577" y="365086"/>
              <a:ext cx="295158" cy="3095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196" name="物件 64"/>
            <p:cNvGraphicFramePr>
              <a:graphicFrameLocks noChangeAspect="1"/>
            </p:cNvGraphicFramePr>
            <p:nvPr/>
          </p:nvGraphicFramePr>
          <p:xfrm>
            <a:off x="1645196" y="476672"/>
            <a:ext cx="190500" cy="209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666" name="Equation" r:id="rId23" imgW="126835" imgH="139518" progId="Equation.DSMT4">
                    <p:embed/>
                  </p:oleObj>
                </mc:Choice>
                <mc:Fallback>
                  <p:oleObj name="Equation" r:id="rId23" imgW="126835" imgH="139518" progId="Equation.DSMT4">
                    <p:embed/>
                    <p:pic>
                      <p:nvPicPr>
                        <p:cNvPr id="2196" name="物件 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5196" y="476672"/>
                          <a:ext cx="190500" cy="209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97" name="物件 64"/>
            <p:cNvGraphicFramePr>
              <a:graphicFrameLocks noChangeAspect="1"/>
            </p:cNvGraphicFramePr>
            <p:nvPr/>
          </p:nvGraphicFramePr>
          <p:xfrm>
            <a:off x="1845037" y="769122"/>
            <a:ext cx="247552" cy="3429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667" name="Equation" r:id="rId25" imgW="165028" imgH="228501" progId="Equation.DSMT4">
                    <p:embed/>
                  </p:oleObj>
                </mc:Choice>
                <mc:Fallback>
                  <p:oleObj name="Equation" r:id="rId25" imgW="165028" imgH="228501" progId="Equation.DSMT4">
                    <p:embed/>
                    <p:pic>
                      <p:nvPicPr>
                        <p:cNvPr id="2197" name="物件 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5037" y="769122"/>
                          <a:ext cx="247552" cy="3429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62" name="群組 95"/>
          <p:cNvGrpSpPr>
            <a:grpSpLocks/>
          </p:cNvGrpSpPr>
          <p:nvPr/>
        </p:nvGrpSpPr>
        <p:grpSpPr bwMode="auto">
          <a:xfrm>
            <a:off x="3949700" y="115888"/>
            <a:ext cx="1630363" cy="1116012"/>
            <a:chOff x="3923928" y="116632"/>
            <a:chExt cx="1630735" cy="1116061"/>
          </a:xfrm>
        </p:grpSpPr>
        <p:sp>
          <p:nvSpPr>
            <p:cNvPr id="13" name="橢圓 12"/>
            <p:cNvSpPr/>
            <p:nvPr/>
          </p:nvSpPr>
          <p:spPr>
            <a:xfrm>
              <a:off x="4068424" y="315078"/>
              <a:ext cx="1163903" cy="71917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2177" name="群組 66"/>
            <p:cNvGrpSpPr>
              <a:grpSpLocks/>
            </p:cNvGrpSpPr>
            <p:nvPr/>
          </p:nvGrpSpPr>
          <p:grpSpPr bwMode="auto">
            <a:xfrm>
              <a:off x="3923928" y="116632"/>
              <a:ext cx="1440880" cy="1116061"/>
              <a:chOff x="754856" y="116632"/>
              <a:chExt cx="1440880" cy="1116061"/>
            </a:xfrm>
          </p:grpSpPr>
          <p:cxnSp>
            <p:nvCxnSpPr>
              <p:cNvPr id="68" name="直線單箭頭接點 67"/>
              <p:cNvCxnSpPr/>
              <p:nvPr/>
            </p:nvCxnSpPr>
            <p:spPr>
              <a:xfrm>
                <a:off x="754856" y="680219"/>
                <a:ext cx="144019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單箭頭接點 68"/>
              <p:cNvCxnSpPr/>
              <p:nvPr/>
            </p:nvCxnSpPr>
            <p:spPr>
              <a:xfrm flipV="1">
                <a:off x="1485273" y="116632"/>
                <a:ext cx="0" cy="111606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78" name="群組 93"/>
            <p:cNvGrpSpPr>
              <a:grpSpLocks/>
            </p:cNvGrpSpPr>
            <p:nvPr/>
          </p:nvGrpSpPr>
          <p:grpSpPr bwMode="auto">
            <a:xfrm>
              <a:off x="4283968" y="349796"/>
              <a:ext cx="864096" cy="374513"/>
              <a:chOff x="4283968" y="349796"/>
              <a:chExt cx="864096" cy="374513"/>
            </a:xfrm>
          </p:grpSpPr>
          <p:sp>
            <p:nvSpPr>
              <p:cNvPr id="74" name="橢圓 73"/>
              <p:cNvSpPr/>
              <p:nvPr/>
            </p:nvSpPr>
            <p:spPr>
              <a:xfrm>
                <a:off x="4322482" y="629416"/>
                <a:ext cx="90508" cy="9049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75" name="橢圓 74"/>
              <p:cNvSpPr/>
              <p:nvPr/>
            </p:nvSpPr>
            <p:spPr>
              <a:xfrm>
                <a:off x="4914754" y="634179"/>
                <a:ext cx="88920" cy="9049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graphicFrame>
            <p:nvGraphicFramePr>
              <p:cNvPr id="2189" name="物件 77"/>
              <p:cNvGraphicFramePr>
                <a:graphicFrameLocks noChangeAspect="1"/>
              </p:cNvGraphicFramePr>
              <p:nvPr/>
            </p:nvGraphicFramePr>
            <p:xfrm>
              <a:off x="4283968" y="349796"/>
              <a:ext cx="20955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668" name="Equation" r:id="rId27" imgW="139700" imgH="228600" progId="Equation.DSMT4">
                      <p:embed/>
                    </p:oleObj>
                  </mc:Choice>
                  <mc:Fallback>
                    <p:oleObj name="Equation" r:id="rId27" imgW="139700" imgH="228600" progId="Equation.DSMT4">
                      <p:embed/>
                      <p:pic>
                        <p:nvPicPr>
                          <p:cNvPr id="2189" name="物件 7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83968" y="349796"/>
                            <a:ext cx="209550" cy="342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90" name="物件 79"/>
              <p:cNvGraphicFramePr>
                <a:graphicFrameLocks noChangeAspect="1"/>
              </p:cNvGraphicFramePr>
              <p:nvPr/>
            </p:nvGraphicFramePr>
            <p:xfrm>
              <a:off x="4919464" y="349796"/>
              <a:ext cx="22860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669" name="Equation" r:id="rId29" imgW="152334" imgH="228501" progId="Equation.DSMT4">
                      <p:embed/>
                    </p:oleObj>
                  </mc:Choice>
                  <mc:Fallback>
                    <p:oleObj name="Equation" r:id="rId29" imgW="152334" imgH="228501" progId="Equation.DSMT4">
                      <p:embed/>
                      <p:pic>
                        <p:nvPicPr>
                          <p:cNvPr id="2190" name="物件 7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19464" y="349796"/>
                            <a:ext cx="228600" cy="342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179" name="群組 92"/>
            <p:cNvGrpSpPr>
              <a:grpSpLocks/>
            </p:cNvGrpSpPr>
            <p:nvPr/>
          </p:nvGrpSpPr>
          <p:grpSpPr bwMode="auto">
            <a:xfrm>
              <a:off x="4067944" y="364580"/>
              <a:ext cx="586557" cy="670447"/>
              <a:chOff x="4067944" y="364580"/>
              <a:chExt cx="586557" cy="670447"/>
            </a:xfrm>
          </p:grpSpPr>
          <p:cxnSp>
            <p:nvCxnSpPr>
              <p:cNvPr id="82" name="直線接點 81"/>
              <p:cNvCxnSpPr/>
              <p:nvPr/>
            </p:nvCxnSpPr>
            <p:spPr>
              <a:xfrm>
                <a:off x="4068424" y="364293"/>
                <a:ext cx="0" cy="66995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線單箭頭接點 86"/>
              <p:cNvCxnSpPr/>
              <p:nvPr/>
            </p:nvCxnSpPr>
            <p:spPr>
              <a:xfrm>
                <a:off x="4068424" y="835800"/>
                <a:ext cx="58592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86" name="物件 87"/>
              <p:cNvGraphicFramePr>
                <a:graphicFrameLocks noChangeAspect="1"/>
              </p:cNvGraphicFramePr>
              <p:nvPr/>
            </p:nvGraphicFramePr>
            <p:xfrm>
              <a:off x="4272490" y="815659"/>
              <a:ext cx="190500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670" name="Equation" r:id="rId31" imgW="126835" imgH="139518" progId="Equation.DSMT4">
                      <p:embed/>
                    </p:oleObj>
                  </mc:Choice>
                  <mc:Fallback>
                    <p:oleObj name="Equation" r:id="rId31" imgW="126835" imgH="139518" progId="Equation.DSMT4">
                      <p:embed/>
                      <p:pic>
                        <p:nvPicPr>
                          <p:cNvPr id="2186" name="物件 8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72490" y="815659"/>
                            <a:ext cx="190500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180" name="群組 94"/>
            <p:cNvGrpSpPr>
              <a:grpSpLocks/>
            </p:cNvGrpSpPr>
            <p:nvPr/>
          </p:nvGrpSpPr>
          <p:grpSpPr bwMode="auto">
            <a:xfrm>
              <a:off x="4619254" y="289486"/>
              <a:ext cx="935409" cy="385179"/>
              <a:chOff x="4619254" y="289486"/>
              <a:chExt cx="935409" cy="385179"/>
            </a:xfrm>
          </p:grpSpPr>
          <p:cxnSp>
            <p:nvCxnSpPr>
              <p:cNvPr id="83" name="直線接點 82"/>
              <p:cNvCxnSpPr/>
              <p:nvPr/>
            </p:nvCxnSpPr>
            <p:spPr>
              <a:xfrm flipH="1" flipV="1">
                <a:off x="4619412" y="296027"/>
                <a:ext cx="744708" cy="476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82" name="物件 88"/>
              <p:cNvGraphicFramePr>
                <a:graphicFrameLocks noChangeAspect="1"/>
              </p:cNvGraphicFramePr>
              <p:nvPr/>
            </p:nvGraphicFramePr>
            <p:xfrm>
              <a:off x="5364163" y="336550"/>
              <a:ext cx="190500" cy="266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671" name="Equation" r:id="rId33" imgW="126725" imgH="177415" progId="Equation.DSMT4">
                      <p:embed/>
                    </p:oleObj>
                  </mc:Choice>
                  <mc:Fallback>
                    <p:oleObj name="Equation" r:id="rId33" imgW="126725" imgH="177415" progId="Equation.DSMT4">
                      <p:embed/>
                      <p:pic>
                        <p:nvPicPr>
                          <p:cNvPr id="2182" name="物件 8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64163" y="336550"/>
                            <a:ext cx="190500" cy="2667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90" name="直線單箭頭接點 89"/>
              <p:cNvCxnSpPr>
                <a:endCxn id="13" idx="6"/>
              </p:cNvCxnSpPr>
              <p:nvPr/>
            </p:nvCxnSpPr>
            <p:spPr>
              <a:xfrm>
                <a:off x="5232327" y="289677"/>
                <a:ext cx="0" cy="3857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63" name="群組 124"/>
          <p:cNvGrpSpPr>
            <a:grpSpLocks/>
          </p:cNvGrpSpPr>
          <p:nvPr/>
        </p:nvGrpSpPr>
        <p:grpSpPr bwMode="auto">
          <a:xfrm>
            <a:off x="7375525" y="2565400"/>
            <a:ext cx="863600" cy="863600"/>
            <a:chOff x="7374789" y="2565400"/>
            <a:chExt cx="863600" cy="863600"/>
          </a:xfrm>
        </p:grpSpPr>
        <p:sp>
          <p:nvSpPr>
            <p:cNvPr id="15" name="矩形 14"/>
            <p:cNvSpPr/>
            <p:nvPr/>
          </p:nvSpPr>
          <p:spPr>
            <a:xfrm>
              <a:off x="7374789" y="2565400"/>
              <a:ext cx="863600" cy="863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2173" name="群組 106"/>
            <p:cNvGrpSpPr>
              <a:grpSpLocks/>
            </p:cNvGrpSpPr>
            <p:nvPr/>
          </p:nvGrpSpPr>
          <p:grpSpPr bwMode="auto">
            <a:xfrm>
              <a:off x="7374789" y="3068943"/>
              <a:ext cx="858949" cy="216041"/>
              <a:chOff x="7374789" y="3068943"/>
              <a:chExt cx="858949" cy="216041"/>
            </a:xfrm>
          </p:grpSpPr>
          <p:cxnSp>
            <p:nvCxnSpPr>
              <p:cNvPr id="104" name="直線單箭頭接點 103"/>
              <p:cNvCxnSpPr/>
              <p:nvPr/>
            </p:nvCxnSpPr>
            <p:spPr>
              <a:xfrm>
                <a:off x="7374789" y="3284538"/>
                <a:ext cx="85883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75" name="物件 105"/>
              <p:cNvGraphicFramePr>
                <a:graphicFrameLocks noChangeAspect="1"/>
              </p:cNvGraphicFramePr>
              <p:nvPr/>
            </p:nvGraphicFramePr>
            <p:xfrm>
              <a:off x="7699688" y="3068943"/>
              <a:ext cx="188912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672" name="Equation" r:id="rId35" imgW="126835" imgH="139518" progId="Equation.DSMT4">
                      <p:embed/>
                    </p:oleObj>
                  </mc:Choice>
                  <mc:Fallback>
                    <p:oleObj name="Equation" r:id="rId35" imgW="126835" imgH="139518" progId="Equation.DSMT4">
                      <p:embed/>
                      <p:pic>
                        <p:nvPicPr>
                          <p:cNvPr id="2175" name="物件 10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99688" y="3068943"/>
                            <a:ext cx="188912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064" name="群組 115"/>
          <p:cNvGrpSpPr>
            <a:grpSpLocks/>
          </p:cNvGrpSpPr>
          <p:nvPr/>
        </p:nvGrpSpPr>
        <p:grpSpPr bwMode="auto">
          <a:xfrm>
            <a:off x="7280275" y="206375"/>
            <a:ext cx="923925" cy="796925"/>
            <a:chOff x="4211960" y="2488059"/>
            <a:chExt cx="923925" cy="796925"/>
          </a:xfrm>
        </p:grpSpPr>
        <p:sp>
          <p:nvSpPr>
            <p:cNvPr id="14" name="等腰三角形 13"/>
            <p:cNvSpPr/>
            <p:nvPr/>
          </p:nvSpPr>
          <p:spPr>
            <a:xfrm>
              <a:off x="4211960" y="2488059"/>
              <a:ext cx="923925" cy="796925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2166" name="群組 114"/>
            <p:cNvGrpSpPr>
              <a:grpSpLocks/>
            </p:cNvGrpSpPr>
            <p:nvPr/>
          </p:nvGrpSpPr>
          <p:grpSpPr bwMode="auto">
            <a:xfrm>
              <a:off x="4215228" y="2991086"/>
              <a:ext cx="919053" cy="293898"/>
              <a:chOff x="4215228" y="2991086"/>
              <a:chExt cx="919053" cy="293898"/>
            </a:xfrm>
          </p:grpSpPr>
          <p:grpSp>
            <p:nvGrpSpPr>
              <p:cNvPr id="2167" name="群組 108"/>
              <p:cNvGrpSpPr>
                <a:grpSpLocks/>
              </p:cNvGrpSpPr>
              <p:nvPr/>
            </p:nvGrpSpPr>
            <p:grpSpPr bwMode="auto">
              <a:xfrm>
                <a:off x="4215228" y="3056620"/>
                <a:ext cx="919053" cy="228364"/>
                <a:chOff x="7379439" y="2348880"/>
                <a:chExt cx="919053" cy="228364"/>
              </a:xfrm>
            </p:grpSpPr>
            <p:cxnSp>
              <p:nvCxnSpPr>
                <p:cNvPr id="111" name="直線接點 110"/>
                <p:cNvCxnSpPr/>
                <p:nvPr/>
              </p:nvCxnSpPr>
              <p:spPr>
                <a:xfrm flipH="1" flipV="1">
                  <a:off x="7379346" y="2348644"/>
                  <a:ext cx="0" cy="2174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線接點 111"/>
                <p:cNvCxnSpPr/>
                <p:nvPr/>
              </p:nvCxnSpPr>
              <p:spPr>
                <a:xfrm flipH="1" flipV="1">
                  <a:off x="8298509" y="2359757"/>
                  <a:ext cx="0" cy="2174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線單箭頭接點 112"/>
                <p:cNvCxnSpPr/>
                <p:nvPr/>
              </p:nvCxnSpPr>
              <p:spPr>
                <a:xfrm>
                  <a:off x="7379346" y="2456594"/>
                  <a:ext cx="91916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aphicFrame>
            <p:nvGraphicFramePr>
              <p:cNvPr id="2168" name="物件 109"/>
              <p:cNvGraphicFramePr>
                <a:graphicFrameLocks noChangeAspect="1"/>
              </p:cNvGraphicFramePr>
              <p:nvPr/>
            </p:nvGraphicFramePr>
            <p:xfrm>
              <a:off x="4572000" y="2991086"/>
              <a:ext cx="188912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673" name="Equation" r:id="rId37" imgW="126835" imgH="139518" progId="Equation.DSMT4">
                      <p:embed/>
                    </p:oleObj>
                  </mc:Choice>
                  <mc:Fallback>
                    <p:oleObj name="Equation" r:id="rId37" imgW="126835" imgH="139518" progId="Equation.DSMT4">
                      <p:embed/>
                      <p:pic>
                        <p:nvPicPr>
                          <p:cNvPr id="2168" name="物件 10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72000" y="2991086"/>
                            <a:ext cx="188912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065" name="群組 123"/>
          <p:cNvGrpSpPr>
            <a:grpSpLocks/>
          </p:cNvGrpSpPr>
          <p:nvPr/>
        </p:nvGrpSpPr>
        <p:grpSpPr bwMode="auto">
          <a:xfrm>
            <a:off x="4211638" y="2492375"/>
            <a:ext cx="982662" cy="936625"/>
            <a:chOff x="7255727" y="296068"/>
            <a:chExt cx="982662" cy="936625"/>
          </a:xfrm>
        </p:grpSpPr>
        <p:sp>
          <p:nvSpPr>
            <p:cNvPr id="16" name="一般五邊形 15"/>
            <p:cNvSpPr/>
            <p:nvPr/>
          </p:nvSpPr>
          <p:spPr>
            <a:xfrm>
              <a:off x="7255727" y="296068"/>
              <a:ext cx="982662" cy="936625"/>
            </a:xfrm>
            <a:prstGeom prst="pentagon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2159" name="群組 116"/>
            <p:cNvGrpSpPr>
              <a:grpSpLocks/>
            </p:cNvGrpSpPr>
            <p:nvPr/>
          </p:nvGrpSpPr>
          <p:grpSpPr bwMode="auto">
            <a:xfrm>
              <a:off x="7455592" y="938795"/>
              <a:ext cx="600462" cy="293898"/>
              <a:chOff x="7379439" y="2283346"/>
              <a:chExt cx="600462" cy="293898"/>
            </a:xfrm>
          </p:grpSpPr>
          <p:grpSp>
            <p:nvGrpSpPr>
              <p:cNvPr id="2160" name="群組 117"/>
              <p:cNvGrpSpPr>
                <a:grpSpLocks/>
              </p:cNvGrpSpPr>
              <p:nvPr/>
            </p:nvGrpSpPr>
            <p:grpSpPr bwMode="auto">
              <a:xfrm>
                <a:off x="7379439" y="2348880"/>
                <a:ext cx="600462" cy="228364"/>
                <a:chOff x="7379439" y="2348880"/>
                <a:chExt cx="600462" cy="228364"/>
              </a:xfrm>
            </p:grpSpPr>
            <p:cxnSp>
              <p:nvCxnSpPr>
                <p:cNvPr id="120" name="直線接點 119"/>
                <p:cNvCxnSpPr/>
                <p:nvPr/>
              </p:nvCxnSpPr>
              <p:spPr>
                <a:xfrm flipH="1" flipV="1">
                  <a:off x="7379599" y="2348644"/>
                  <a:ext cx="0" cy="2174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線接點 120"/>
                <p:cNvCxnSpPr/>
                <p:nvPr/>
              </p:nvCxnSpPr>
              <p:spPr>
                <a:xfrm flipH="1" flipV="1">
                  <a:off x="7979674" y="2359757"/>
                  <a:ext cx="0" cy="2174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線單箭頭接點 121"/>
                <p:cNvCxnSpPr/>
                <p:nvPr/>
              </p:nvCxnSpPr>
              <p:spPr>
                <a:xfrm>
                  <a:off x="7379599" y="2456594"/>
                  <a:ext cx="600075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aphicFrame>
            <p:nvGraphicFramePr>
              <p:cNvPr id="2161" name="物件 118"/>
              <p:cNvGraphicFramePr>
                <a:graphicFrameLocks noChangeAspect="1"/>
              </p:cNvGraphicFramePr>
              <p:nvPr/>
            </p:nvGraphicFramePr>
            <p:xfrm>
              <a:off x="7592191" y="2283346"/>
              <a:ext cx="188912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674" name="Equation" r:id="rId39" imgW="126835" imgH="139518" progId="Equation.DSMT4">
                      <p:embed/>
                    </p:oleObj>
                  </mc:Choice>
                  <mc:Fallback>
                    <p:oleObj name="Equation" r:id="rId39" imgW="126835" imgH="139518" progId="Equation.DSMT4">
                      <p:embed/>
                      <p:pic>
                        <p:nvPicPr>
                          <p:cNvPr id="2161" name="物件 1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92191" y="2283346"/>
                            <a:ext cx="188912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066" name="群組 136"/>
          <p:cNvGrpSpPr>
            <a:grpSpLocks/>
          </p:cNvGrpSpPr>
          <p:nvPr/>
        </p:nvGrpSpPr>
        <p:grpSpPr bwMode="auto">
          <a:xfrm>
            <a:off x="827088" y="2460625"/>
            <a:ext cx="1296987" cy="985838"/>
            <a:chOff x="827584" y="2460401"/>
            <a:chExt cx="1296144" cy="985838"/>
          </a:xfrm>
        </p:grpSpPr>
        <p:grpSp>
          <p:nvGrpSpPr>
            <p:cNvPr id="2145" name="群組 50"/>
            <p:cNvGrpSpPr>
              <a:grpSpLocks/>
            </p:cNvGrpSpPr>
            <p:nvPr/>
          </p:nvGrpSpPr>
          <p:grpSpPr bwMode="auto">
            <a:xfrm>
              <a:off x="827584" y="2460401"/>
              <a:ext cx="1235075" cy="985838"/>
              <a:chOff x="170885" y="4889551"/>
              <a:chExt cx="1235214" cy="985217"/>
            </a:xfrm>
          </p:grpSpPr>
          <p:grpSp>
            <p:nvGrpSpPr>
              <p:cNvPr id="2153" name="群組 11"/>
              <p:cNvGrpSpPr>
                <a:grpSpLocks/>
              </p:cNvGrpSpPr>
              <p:nvPr/>
            </p:nvGrpSpPr>
            <p:grpSpPr bwMode="auto">
              <a:xfrm>
                <a:off x="411071" y="4914269"/>
                <a:ext cx="844101" cy="890995"/>
                <a:chOff x="411071" y="5373216"/>
                <a:chExt cx="844101" cy="890995"/>
              </a:xfrm>
            </p:grpSpPr>
            <p:sp>
              <p:nvSpPr>
                <p:cNvPr id="21" name="橢圓 20"/>
                <p:cNvSpPr/>
                <p:nvPr/>
              </p:nvSpPr>
              <p:spPr>
                <a:xfrm>
                  <a:off x="410468" y="5373882"/>
                  <a:ext cx="853616" cy="890027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22" name="橢圓 21"/>
                <p:cNvSpPr/>
                <p:nvPr/>
              </p:nvSpPr>
              <p:spPr>
                <a:xfrm>
                  <a:off x="467588" y="5681662"/>
                  <a:ext cx="280837" cy="274465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</p:grpSp>
          <p:cxnSp>
            <p:nvCxnSpPr>
              <p:cNvPr id="19" name="直線接點 18"/>
              <p:cNvCxnSpPr/>
              <p:nvPr/>
            </p:nvCxnSpPr>
            <p:spPr>
              <a:xfrm flipH="1">
                <a:off x="350176" y="4889551"/>
                <a:ext cx="0" cy="98521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接點 19"/>
              <p:cNvCxnSpPr/>
              <p:nvPr/>
            </p:nvCxnSpPr>
            <p:spPr>
              <a:xfrm>
                <a:off x="170885" y="5355982"/>
                <a:ext cx="1235998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46" name="群組 135"/>
            <p:cNvGrpSpPr>
              <a:grpSpLocks/>
            </p:cNvGrpSpPr>
            <p:nvPr/>
          </p:nvGrpSpPr>
          <p:grpSpPr bwMode="auto">
            <a:xfrm>
              <a:off x="1165501" y="2581051"/>
              <a:ext cx="958227" cy="703933"/>
              <a:chOff x="1165501" y="2581051"/>
              <a:chExt cx="958227" cy="703933"/>
            </a:xfrm>
          </p:grpSpPr>
          <p:cxnSp>
            <p:nvCxnSpPr>
              <p:cNvPr id="127" name="直線單箭頭接點 126"/>
              <p:cNvCxnSpPr>
                <a:endCxn id="22" idx="1"/>
              </p:cNvCxnSpPr>
              <p:nvPr/>
            </p:nvCxnSpPr>
            <p:spPr>
              <a:xfrm flipH="1" flipV="1">
                <a:off x="1165501" y="2833464"/>
                <a:ext cx="99948" cy="9683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線單箭頭接點 127"/>
              <p:cNvCxnSpPr>
                <a:endCxn id="21" idx="7"/>
              </p:cNvCxnSpPr>
              <p:nvPr/>
            </p:nvCxnSpPr>
            <p:spPr>
              <a:xfrm flipV="1">
                <a:off x="1489141" y="2615976"/>
                <a:ext cx="298256" cy="3143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49" name="物件 131"/>
              <p:cNvGraphicFramePr>
                <a:graphicFrameLocks noChangeAspect="1"/>
              </p:cNvGraphicFramePr>
              <p:nvPr/>
            </p:nvGraphicFramePr>
            <p:xfrm>
              <a:off x="1876078" y="2942084"/>
              <a:ext cx="24765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675" name="Equation" r:id="rId41" imgW="165028" imgH="228501" progId="Equation.DSMT4">
                      <p:embed/>
                    </p:oleObj>
                  </mc:Choice>
                  <mc:Fallback>
                    <p:oleObj name="Equation" r:id="rId41" imgW="165028" imgH="228501" progId="Equation.DSMT4">
                      <p:embed/>
                      <p:pic>
                        <p:nvPicPr>
                          <p:cNvPr id="2149" name="物件 1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76078" y="2942084"/>
                            <a:ext cx="247650" cy="342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0" name="物件 132"/>
              <p:cNvGraphicFramePr>
                <a:graphicFrameLocks noChangeAspect="1"/>
              </p:cNvGraphicFramePr>
              <p:nvPr/>
            </p:nvGraphicFramePr>
            <p:xfrm>
              <a:off x="1331640" y="2924944"/>
              <a:ext cx="22860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676" name="Equation" r:id="rId43" imgW="152334" imgH="228501" progId="Equation.DSMT4">
                      <p:embed/>
                    </p:oleObj>
                  </mc:Choice>
                  <mc:Fallback>
                    <p:oleObj name="Equation" r:id="rId43" imgW="152334" imgH="228501" progId="Equation.DSMT4">
                      <p:embed/>
                      <p:pic>
                        <p:nvPicPr>
                          <p:cNvPr id="2150" name="物件 1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31640" y="2924944"/>
                            <a:ext cx="228600" cy="342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1" name="物件 133"/>
              <p:cNvGraphicFramePr>
                <a:graphicFrameLocks noChangeAspect="1"/>
              </p:cNvGraphicFramePr>
              <p:nvPr/>
            </p:nvGraphicFramePr>
            <p:xfrm>
              <a:off x="1666825" y="2703289"/>
              <a:ext cx="190376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677" name="Equation" r:id="rId45" imgW="126835" imgH="139518" progId="Equation.DSMT4">
                      <p:embed/>
                    </p:oleObj>
                  </mc:Choice>
                  <mc:Fallback>
                    <p:oleObj name="Equation" r:id="rId45" imgW="126835" imgH="139518" progId="Equation.DSMT4">
                      <p:embed/>
                      <p:pic>
                        <p:nvPicPr>
                          <p:cNvPr id="2151" name="物件 1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825" y="2703289"/>
                            <a:ext cx="190376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2" name="物件 134"/>
              <p:cNvGraphicFramePr>
                <a:graphicFrameLocks noChangeAspect="1"/>
              </p:cNvGraphicFramePr>
              <p:nvPr/>
            </p:nvGraphicFramePr>
            <p:xfrm>
              <a:off x="1206749" y="2581051"/>
              <a:ext cx="190376" cy="266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678" name="Equation" r:id="rId47" imgW="126725" imgH="177415" progId="Equation.DSMT4">
                      <p:embed/>
                    </p:oleObj>
                  </mc:Choice>
                  <mc:Fallback>
                    <p:oleObj name="Equation" r:id="rId47" imgW="126725" imgH="177415" progId="Equation.DSMT4">
                      <p:embed/>
                      <p:pic>
                        <p:nvPicPr>
                          <p:cNvPr id="2152" name="物件 1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06749" y="2581051"/>
                            <a:ext cx="190376" cy="2667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2067" name="物件 145"/>
          <p:cNvGraphicFramePr>
            <a:graphicFrameLocks noChangeAspect="1"/>
          </p:cNvGraphicFramePr>
          <p:nvPr/>
        </p:nvGraphicFramePr>
        <p:xfrm>
          <a:off x="406400" y="5516563"/>
          <a:ext cx="10858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79" name="Equation" r:id="rId49" imgW="723586" imgH="431613" progId="Equation.DSMT4">
                  <p:embed/>
                </p:oleObj>
              </mc:Choice>
              <mc:Fallback>
                <p:oleObj name="Equation" r:id="rId49" imgW="723586" imgH="431613" progId="Equation.DSMT4">
                  <p:embed/>
                  <p:pic>
                    <p:nvPicPr>
                      <p:cNvPr id="2067" name="物件 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5516563"/>
                        <a:ext cx="108585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68" name="群組 154"/>
          <p:cNvGrpSpPr>
            <a:grpSpLocks/>
          </p:cNvGrpSpPr>
          <p:nvPr/>
        </p:nvGrpSpPr>
        <p:grpSpPr bwMode="auto">
          <a:xfrm>
            <a:off x="754063" y="4605338"/>
            <a:ext cx="1514475" cy="1155700"/>
            <a:chOff x="754856" y="4604990"/>
            <a:chExt cx="1512888" cy="1155700"/>
          </a:xfrm>
        </p:grpSpPr>
        <p:grpSp>
          <p:nvGrpSpPr>
            <p:cNvPr id="2129" name="群組 49"/>
            <p:cNvGrpSpPr>
              <a:grpSpLocks/>
            </p:cNvGrpSpPr>
            <p:nvPr/>
          </p:nvGrpSpPr>
          <p:grpSpPr bwMode="auto">
            <a:xfrm>
              <a:off x="754856" y="4604990"/>
              <a:ext cx="1512888" cy="984250"/>
              <a:chOff x="70002" y="5838277"/>
              <a:chExt cx="1512168" cy="985217"/>
            </a:xfrm>
          </p:grpSpPr>
          <p:grpSp>
            <p:nvGrpSpPr>
              <p:cNvPr id="2139" name="群組 22"/>
              <p:cNvGrpSpPr>
                <a:grpSpLocks/>
              </p:cNvGrpSpPr>
              <p:nvPr/>
            </p:nvGrpSpPr>
            <p:grpSpPr bwMode="auto">
              <a:xfrm>
                <a:off x="323528" y="6007939"/>
                <a:ext cx="1089518" cy="733429"/>
                <a:chOff x="386138" y="5943434"/>
                <a:chExt cx="1089518" cy="733429"/>
              </a:xfrm>
            </p:grpSpPr>
            <p:sp>
              <p:nvSpPr>
                <p:cNvPr id="27" name="套索 12"/>
                <p:cNvSpPr/>
                <p:nvPr/>
              </p:nvSpPr>
              <p:spPr>
                <a:xfrm>
                  <a:off x="386225" y="5943801"/>
                  <a:ext cx="1088951" cy="732557"/>
                </a:xfrm>
                <a:custGeom>
                  <a:avLst/>
                  <a:gdLst>
                    <a:gd name="connsiteX0" fmla="*/ 812673 w 1034368"/>
                    <a:gd name="connsiteY0" fmla="*/ 655529 h 720080"/>
                    <a:gd name="connsiteX1" fmla="*/ 284737 w 1034368"/>
                    <a:gd name="connsiteY1" fmla="*/ 681666 h 720080"/>
                    <a:gd name="connsiteX2" fmla="*/ 98043 w 1034368"/>
                    <a:gd name="connsiteY2" fmla="*/ 149115 h 720080"/>
                    <a:gd name="connsiteX3" fmla="*/ 628512 w 1034368"/>
                    <a:gd name="connsiteY3" fmla="*/ 8440 h 720080"/>
                    <a:gd name="connsiteX4" fmla="*/ 1023043 w 1034368"/>
                    <a:gd name="connsiteY4" fmla="*/ 434973 h 720080"/>
                    <a:gd name="connsiteX5" fmla="*/ 812673 w 1034368"/>
                    <a:gd name="connsiteY5" fmla="*/ 655529 h 720080"/>
                    <a:gd name="connsiteX0" fmla="*/ 701950 w 923749"/>
                    <a:gd name="connsiteY0" fmla="*/ 653693 h 727003"/>
                    <a:gd name="connsiteX1" fmla="*/ 174014 w 923749"/>
                    <a:gd name="connsiteY1" fmla="*/ 679830 h 727003"/>
                    <a:gd name="connsiteX2" fmla="*/ 82211 w 923749"/>
                    <a:gd name="connsiteY2" fmla="*/ 173159 h 727003"/>
                    <a:gd name="connsiteX3" fmla="*/ 517789 w 923749"/>
                    <a:gd name="connsiteY3" fmla="*/ 6604 h 727003"/>
                    <a:gd name="connsiteX4" fmla="*/ 912320 w 923749"/>
                    <a:gd name="connsiteY4" fmla="*/ 433137 h 727003"/>
                    <a:gd name="connsiteX5" fmla="*/ 701950 w 923749"/>
                    <a:gd name="connsiteY5" fmla="*/ 653693 h 727003"/>
                    <a:gd name="connsiteX0" fmla="*/ 755528 w 925568"/>
                    <a:gd name="connsiteY0" fmla="*/ 696825 h 749647"/>
                    <a:gd name="connsiteX1" fmla="*/ 175833 w 925568"/>
                    <a:gd name="connsiteY1" fmla="*/ 679830 h 749647"/>
                    <a:gd name="connsiteX2" fmla="*/ 84030 w 925568"/>
                    <a:gd name="connsiteY2" fmla="*/ 173159 h 749647"/>
                    <a:gd name="connsiteX3" fmla="*/ 519608 w 925568"/>
                    <a:gd name="connsiteY3" fmla="*/ 6604 h 749647"/>
                    <a:gd name="connsiteX4" fmla="*/ 914139 w 925568"/>
                    <a:gd name="connsiteY4" fmla="*/ 433137 h 749647"/>
                    <a:gd name="connsiteX5" fmla="*/ 755528 w 925568"/>
                    <a:gd name="connsiteY5" fmla="*/ 696825 h 749647"/>
                    <a:gd name="connsiteX0" fmla="*/ 755528 w 1034068"/>
                    <a:gd name="connsiteY0" fmla="*/ 696825 h 749647"/>
                    <a:gd name="connsiteX1" fmla="*/ 175833 w 1034068"/>
                    <a:gd name="connsiteY1" fmla="*/ 679830 h 749647"/>
                    <a:gd name="connsiteX2" fmla="*/ 84030 w 1034068"/>
                    <a:gd name="connsiteY2" fmla="*/ 173159 h 749647"/>
                    <a:gd name="connsiteX3" fmla="*/ 519608 w 1034068"/>
                    <a:gd name="connsiteY3" fmla="*/ 6604 h 749647"/>
                    <a:gd name="connsiteX4" fmla="*/ 1026282 w 1034068"/>
                    <a:gd name="connsiteY4" fmla="*/ 407258 h 749647"/>
                    <a:gd name="connsiteX5" fmla="*/ 755528 w 1034068"/>
                    <a:gd name="connsiteY5" fmla="*/ 696825 h 749647"/>
                    <a:gd name="connsiteX0" fmla="*/ 819215 w 1097755"/>
                    <a:gd name="connsiteY0" fmla="*/ 697964 h 751792"/>
                    <a:gd name="connsiteX1" fmla="*/ 239520 w 1097755"/>
                    <a:gd name="connsiteY1" fmla="*/ 680969 h 751792"/>
                    <a:gd name="connsiteX2" fmla="*/ 70080 w 1097755"/>
                    <a:gd name="connsiteY2" fmla="*/ 157045 h 751792"/>
                    <a:gd name="connsiteX3" fmla="*/ 583295 w 1097755"/>
                    <a:gd name="connsiteY3" fmla="*/ 7743 h 751792"/>
                    <a:gd name="connsiteX4" fmla="*/ 1089969 w 1097755"/>
                    <a:gd name="connsiteY4" fmla="*/ 408397 h 751792"/>
                    <a:gd name="connsiteX5" fmla="*/ 819215 w 1097755"/>
                    <a:gd name="connsiteY5" fmla="*/ 697964 h 751792"/>
                    <a:gd name="connsiteX0" fmla="*/ 819215 w 1097755"/>
                    <a:gd name="connsiteY0" fmla="*/ 697964 h 751792"/>
                    <a:gd name="connsiteX1" fmla="*/ 239520 w 1097755"/>
                    <a:gd name="connsiteY1" fmla="*/ 680969 h 751792"/>
                    <a:gd name="connsiteX2" fmla="*/ 70080 w 1097755"/>
                    <a:gd name="connsiteY2" fmla="*/ 157045 h 751792"/>
                    <a:gd name="connsiteX3" fmla="*/ 583295 w 1097755"/>
                    <a:gd name="connsiteY3" fmla="*/ 7743 h 751792"/>
                    <a:gd name="connsiteX4" fmla="*/ 1089969 w 1097755"/>
                    <a:gd name="connsiteY4" fmla="*/ 511914 h 751792"/>
                    <a:gd name="connsiteX5" fmla="*/ 819215 w 1097755"/>
                    <a:gd name="connsiteY5" fmla="*/ 697964 h 751792"/>
                    <a:gd name="connsiteX0" fmla="*/ 819215 w 1140023"/>
                    <a:gd name="connsiteY0" fmla="*/ 697964 h 751792"/>
                    <a:gd name="connsiteX1" fmla="*/ 239520 w 1140023"/>
                    <a:gd name="connsiteY1" fmla="*/ 680969 h 751792"/>
                    <a:gd name="connsiteX2" fmla="*/ 70080 w 1140023"/>
                    <a:gd name="connsiteY2" fmla="*/ 157045 h 751792"/>
                    <a:gd name="connsiteX3" fmla="*/ 583295 w 1140023"/>
                    <a:gd name="connsiteY3" fmla="*/ 7743 h 751792"/>
                    <a:gd name="connsiteX4" fmla="*/ 1133101 w 1140023"/>
                    <a:gd name="connsiteY4" fmla="*/ 356638 h 751792"/>
                    <a:gd name="connsiteX5" fmla="*/ 819215 w 1140023"/>
                    <a:gd name="connsiteY5" fmla="*/ 697964 h 751792"/>
                    <a:gd name="connsiteX0" fmla="*/ 819215 w 1133489"/>
                    <a:gd name="connsiteY0" fmla="*/ 697964 h 751792"/>
                    <a:gd name="connsiteX1" fmla="*/ 239520 w 1133489"/>
                    <a:gd name="connsiteY1" fmla="*/ 680969 h 751792"/>
                    <a:gd name="connsiteX2" fmla="*/ 70080 w 1133489"/>
                    <a:gd name="connsiteY2" fmla="*/ 157045 h 751792"/>
                    <a:gd name="connsiteX3" fmla="*/ 583295 w 1133489"/>
                    <a:gd name="connsiteY3" fmla="*/ 7743 h 751792"/>
                    <a:gd name="connsiteX4" fmla="*/ 877309 w 1133489"/>
                    <a:gd name="connsiteY4" fmla="*/ 97140 h 751792"/>
                    <a:gd name="connsiteX5" fmla="*/ 1133101 w 1133489"/>
                    <a:gd name="connsiteY5" fmla="*/ 356638 h 751792"/>
                    <a:gd name="connsiteX6" fmla="*/ 819215 w 1133489"/>
                    <a:gd name="connsiteY6" fmla="*/ 697964 h 751792"/>
                    <a:gd name="connsiteX0" fmla="*/ 819215 w 1133101"/>
                    <a:gd name="connsiteY0" fmla="*/ 697964 h 751792"/>
                    <a:gd name="connsiteX1" fmla="*/ 239520 w 1133101"/>
                    <a:gd name="connsiteY1" fmla="*/ 680969 h 751792"/>
                    <a:gd name="connsiteX2" fmla="*/ 70080 w 1133101"/>
                    <a:gd name="connsiteY2" fmla="*/ 157045 h 751792"/>
                    <a:gd name="connsiteX3" fmla="*/ 583295 w 1133101"/>
                    <a:gd name="connsiteY3" fmla="*/ 7743 h 751792"/>
                    <a:gd name="connsiteX4" fmla="*/ 877309 w 1133101"/>
                    <a:gd name="connsiteY4" fmla="*/ 97140 h 751792"/>
                    <a:gd name="connsiteX5" fmla="*/ 1133101 w 1133101"/>
                    <a:gd name="connsiteY5" fmla="*/ 356638 h 751792"/>
                    <a:gd name="connsiteX6" fmla="*/ 980826 w 1133101"/>
                    <a:gd name="connsiteY6" fmla="*/ 528460 h 751792"/>
                    <a:gd name="connsiteX7" fmla="*/ 819215 w 1133101"/>
                    <a:gd name="connsiteY7" fmla="*/ 697964 h 751792"/>
                    <a:gd name="connsiteX0" fmla="*/ 819215 w 1133101"/>
                    <a:gd name="connsiteY0" fmla="*/ 697964 h 751792"/>
                    <a:gd name="connsiteX1" fmla="*/ 239520 w 1133101"/>
                    <a:gd name="connsiteY1" fmla="*/ 680969 h 751792"/>
                    <a:gd name="connsiteX2" fmla="*/ 70080 w 1133101"/>
                    <a:gd name="connsiteY2" fmla="*/ 157045 h 751792"/>
                    <a:gd name="connsiteX3" fmla="*/ 583295 w 1133101"/>
                    <a:gd name="connsiteY3" fmla="*/ 7743 h 751792"/>
                    <a:gd name="connsiteX4" fmla="*/ 877309 w 1133101"/>
                    <a:gd name="connsiteY4" fmla="*/ 97140 h 751792"/>
                    <a:gd name="connsiteX5" fmla="*/ 1133101 w 1133101"/>
                    <a:gd name="connsiteY5" fmla="*/ 356638 h 751792"/>
                    <a:gd name="connsiteX6" fmla="*/ 1006705 w 1133101"/>
                    <a:gd name="connsiteY6" fmla="*/ 588845 h 751792"/>
                    <a:gd name="connsiteX7" fmla="*/ 819215 w 1133101"/>
                    <a:gd name="connsiteY7" fmla="*/ 697964 h 751792"/>
                    <a:gd name="connsiteX0" fmla="*/ 819215 w 1141727"/>
                    <a:gd name="connsiteY0" fmla="*/ 697964 h 751792"/>
                    <a:gd name="connsiteX1" fmla="*/ 239520 w 1141727"/>
                    <a:gd name="connsiteY1" fmla="*/ 680969 h 751792"/>
                    <a:gd name="connsiteX2" fmla="*/ 70080 w 1141727"/>
                    <a:gd name="connsiteY2" fmla="*/ 157045 h 751792"/>
                    <a:gd name="connsiteX3" fmla="*/ 583295 w 1141727"/>
                    <a:gd name="connsiteY3" fmla="*/ 7743 h 751792"/>
                    <a:gd name="connsiteX4" fmla="*/ 877309 w 1141727"/>
                    <a:gd name="connsiteY4" fmla="*/ 97140 h 751792"/>
                    <a:gd name="connsiteX5" fmla="*/ 1141727 w 1141727"/>
                    <a:gd name="connsiteY5" fmla="*/ 313506 h 751792"/>
                    <a:gd name="connsiteX6" fmla="*/ 1006705 w 1141727"/>
                    <a:gd name="connsiteY6" fmla="*/ 588845 h 751792"/>
                    <a:gd name="connsiteX7" fmla="*/ 819215 w 1141727"/>
                    <a:gd name="connsiteY7" fmla="*/ 697964 h 751792"/>
                    <a:gd name="connsiteX0" fmla="*/ 819215 w 1089968"/>
                    <a:gd name="connsiteY0" fmla="*/ 697964 h 751792"/>
                    <a:gd name="connsiteX1" fmla="*/ 239520 w 1089968"/>
                    <a:gd name="connsiteY1" fmla="*/ 680969 h 751792"/>
                    <a:gd name="connsiteX2" fmla="*/ 70080 w 1089968"/>
                    <a:gd name="connsiteY2" fmla="*/ 157045 h 751792"/>
                    <a:gd name="connsiteX3" fmla="*/ 583295 w 1089968"/>
                    <a:gd name="connsiteY3" fmla="*/ 7743 h 751792"/>
                    <a:gd name="connsiteX4" fmla="*/ 877309 w 1089968"/>
                    <a:gd name="connsiteY4" fmla="*/ 97140 h 751792"/>
                    <a:gd name="connsiteX5" fmla="*/ 1089968 w 1089968"/>
                    <a:gd name="connsiteY5" fmla="*/ 330759 h 751792"/>
                    <a:gd name="connsiteX6" fmla="*/ 1006705 w 1089968"/>
                    <a:gd name="connsiteY6" fmla="*/ 588845 h 751792"/>
                    <a:gd name="connsiteX7" fmla="*/ 819215 w 1089968"/>
                    <a:gd name="connsiteY7" fmla="*/ 697964 h 751792"/>
                    <a:gd name="connsiteX0" fmla="*/ 803840 w 1074593"/>
                    <a:gd name="connsiteY0" fmla="*/ 697964 h 751792"/>
                    <a:gd name="connsiteX1" fmla="*/ 224145 w 1074593"/>
                    <a:gd name="connsiteY1" fmla="*/ 680969 h 751792"/>
                    <a:gd name="connsiteX2" fmla="*/ 33799 w 1074593"/>
                    <a:gd name="connsiteY2" fmla="*/ 476702 h 751792"/>
                    <a:gd name="connsiteX3" fmla="*/ 54705 w 1074593"/>
                    <a:gd name="connsiteY3" fmla="*/ 157045 h 751792"/>
                    <a:gd name="connsiteX4" fmla="*/ 567920 w 1074593"/>
                    <a:gd name="connsiteY4" fmla="*/ 7743 h 751792"/>
                    <a:gd name="connsiteX5" fmla="*/ 861934 w 1074593"/>
                    <a:gd name="connsiteY5" fmla="*/ 97140 h 751792"/>
                    <a:gd name="connsiteX6" fmla="*/ 1074593 w 1074593"/>
                    <a:gd name="connsiteY6" fmla="*/ 330759 h 751792"/>
                    <a:gd name="connsiteX7" fmla="*/ 991330 w 1074593"/>
                    <a:gd name="connsiteY7" fmla="*/ 588845 h 751792"/>
                    <a:gd name="connsiteX8" fmla="*/ 803840 w 1074593"/>
                    <a:gd name="connsiteY8" fmla="*/ 697964 h 751792"/>
                    <a:gd name="connsiteX0" fmla="*/ 818765 w 1089518"/>
                    <a:gd name="connsiteY0" fmla="*/ 695880 h 733429"/>
                    <a:gd name="connsiteX1" fmla="*/ 239070 w 1089518"/>
                    <a:gd name="connsiteY1" fmla="*/ 678885 h 733429"/>
                    <a:gd name="connsiteX2" fmla="*/ 22844 w 1089518"/>
                    <a:gd name="connsiteY2" fmla="*/ 474618 h 733429"/>
                    <a:gd name="connsiteX3" fmla="*/ 69630 w 1089518"/>
                    <a:gd name="connsiteY3" fmla="*/ 154961 h 733429"/>
                    <a:gd name="connsiteX4" fmla="*/ 582845 w 1089518"/>
                    <a:gd name="connsiteY4" fmla="*/ 5659 h 733429"/>
                    <a:gd name="connsiteX5" fmla="*/ 876859 w 1089518"/>
                    <a:gd name="connsiteY5" fmla="*/ 95056 h 733429"/>
                    <a:gd name="connsiteX6" fmla="*/ 1089518 w 1089518"/>
                    <a:gd name="connsiteY6" fmla="*/ 328675 h 733429"/>
                    <a:gd name="connsiteX7" fmla="*/ 1006255 w 1089518"/>
                    <a:gd name="connsiteY7" fmla="*/ 586761 h 733429"/>
                    <a:gd name="connsiteX8" fmla="*/ 818765 w 1089518"/>
                    <a:gd name="connsiteY8" fmla="*/ 695880 h 733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9518" h="733429">
                      <a:moveTo>
                        <a:pt x="818765" y="695880"/>
                      </a:moveTo>
                      <a:cubicBezTo>
                        <a:pt x="663005" y="771366"/>
                        <a:pt x="371723" y="715762"/>
                        <a:pt x="239070" y="678885"/>
                      </a:cubicBezTo>
                      <a:cubicBezTo>
                        <a:pt x="106417" y="642008"/>
                        <a:pt x="51084" y="561939"/>
                        <a:pt x="22844" y="474618"/>
                      </a:cubicBezTo>
                      <a:cubicBezTo>
                        <a:pt x="-5396" y="387297"/>
                        <a:pt x="-23703" y="233121"/>
                        <a:pt x="69630" y="154961"/>
                      </a:cubicBezTo>
                      <a:cubicBezTo>
                        <a:pt x="162963" y="76801"/>
                        <a:pt x="381552" y="-25229"/>
                        <a:pt x="582845" y="5659"/>
                      </a:cubicBezTo>
                      <a:cubicBezTo>
                        <a:pt x="717383" y="-4325"/>
                        <a:pt x="785225" y="36907"/>
                        <a:pt x="876859" y="95056"/>
                      </a:cubicBezTo>
                      <a:cubicBezTo>
                        <a:pt x="968493" y="153205"/>
                        <a:pt x="1072265" y="256788"/>
                        <a:pt x="1089518" y="328675"/>
                      </a:cubicBezTo>
                      <a:lnTo>
                        <a:pt x="1006255" y="586761"/>
                      </a:lnTo>
                      <a:lnTo>
                        <a:pt x="818765" y="69588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28" name="橢圓 27"/>
                <p:cNvSpPr/>
                <p:nvPr/>
              </p:nvSpPr>
              <p:spPr>
                <a:xfrm>
                  <a:off x="539977" y="6164681"/>
                  <a:ext cx="286900" cy="28920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29" name="橢圓 28"/>
                <p:cNvSpPr/>
                <p:nvPr/>
              </p:nvSpPr>
              <p:spPr>
                <a:xfrm>
                  <a:off x="971120" y="6159914"/>
                  <a:ext cx="288485" cy="28762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</p:grpSp>
          <p:cxnSp>
            <p:nvCxnSpPr>
              <p:cNvPr id="25" name="直線接點 24"/>
              <p:cNvCxnSpPr/>
              <p:nvPr/>
            </p:nvCxnSpPr>
            <p:spPr>
              <a:xfrm flipH="1">
                <a:off x="841936" y="5838277"/>
                <a:ext cx="0" cy="985217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接點 25"/>
              <p:cNvCxnSpPr/>
              <p:nvPr/>
            </p:nvCxnSpPr>
            <p:spPr>
              <a:xfrm>
                <a:off x="70002" y="6381735"/>
                <a:ext cx="1512168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9" name="直線單箭頭接點 138"/>
            <p:cNvCxnSpPr>
              <a:endCxn id="29" idx="7"/>
            </p:cNvCxnSpPr>
            <p:nvPr/>
          </p:nvCxnSpPr>
          <p:spPr>
            <a:xfrm flipV="1">
              <a:off x="1738075" y="5033615"/>
              <a:ext cx="101494" cy="1111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單箭頭接點 139"/>
            <p:cNvCxnSpPr>
              <a:endCxn id="28" idx="1"/>
            </p:cNvCxnSpPr>
            <p:nvPr/>
          </p:nvCxnSpPr>
          <p:spPr>
            <a:xfrm flipH="1" flipV="1">
              <a:off x="1205234" y="5038377"/>
              <a:ext cx="91979" cy="1000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132" name="物件 141"/>
            <p:cNvGraphicFramePr>
              <a:graphicFrameLocks noChangeAspect="1"/>
            </p:cNvGraphicFramePr>
            <p:nvPr/>
          </p:nvGraphicFramePr>
          <p:xfrm>
            <a:off x="1839901" y="4901768"/>
            <a:ext cx="190500" cy="209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680" name="Equation" r:id="rId51" imgW="126835" imgH="139518" progId="Equation.DSMT4">
                    <p:embed/>
                  </p:oleObj>
                </mc:Choice>
                <mc:Fallback>
                  <p:oleObj name="Equation" r:id="rId51" imgW="126835" imgH="139518" progId="Equation.DSMT4">
                    <p:embed/>
                    <p:pic>
                      <p:nvPicPr>
                        <p:cNvPr id="2132" name="物件 1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9901" y="4901768"/>
                          <a:ext cx="190500" cy="209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33" name="物件 142"/>
            <p:cNvGraphicFramePr>
              <a:graphicFrameLocks noChangeAspect="1"/>
            </p:cNvGraphicFramePr>
            <p:nvPr/>
          </p:nvGraphicFramePr>
          <p:xfrm>
            <a:off x="1060667" y="4878453"/>
            <a:ext cx="190500" cy="209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681" name="Equation" r:id="rId53" imgW="126835" imgH="139518" progId="Equation.DSMT4">
                    <p:embed/>
                  </p:oleObj>
                </mc:Choice>
                <mc:Fallback>
                  <p:oleObj name="Equation" r:id="rId53" imgW="126835" imgH="139518" progId="Equation.DSMT4">
                    <p:embed/>
                    <p:pic>
                      <p:nvPicPr>
                        <p:cNvPr id="2133" name="物件 1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0667" y="4878453"/>
                          <a:ext cx="190500" cy="209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34" name="物件 143"/>
            <p:cNvGraphicFramePr>
              <a:graphicFrameLocks noChangeAspect="1"/>
            </p:cNvGraphicFramePr>
            <p:nvPr/>
          </p:nvGraphicFramePr>
          <p:xfrm>
            <a:off x="1835696" y="5157192"/>
            <a:ext cx="24765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682" name="Equation" r:id="rId55" imgW="165028" imgH="228501" progId="Equation.DSMT4">
                    <p:embed/>
                  </p:oleObj>
                </mc:Choice>
                <mc:Fallback>
                  <p:oleObj name="Equation" r:id="rId55" imgW="165028" imgH="228501" progId="Equation.DSMT4">
                    <p:embed/>
                    <p:pic>
                      <p:nvPicPr>
                        <p:cNvPr id="2134" name="物件 1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5696" y="5157192"/>
                          <a:ext cx="247650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35" name="物件 144"/>
            <p:cNvGraphicFramePr>
              <a:graphicFrameLocks noChangeAspect="1"/>
            </p:cNvGraphicFramePr>
            <p:nvPr/>
          </p:nvGraphicFramePr>
          <p:xfrm>
            <a:off x="902107" y="5112990"/>
            <a:ext cx="3810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683" name="Equation" r:id="rId57" imgW="253890" imgH="228501" progId="Equation.DSMT4">
                    <p:embed/>
                  </p:oleObj>
                </mc:Choice>
                <mc:Fallback>
                  <p:oleObj name="Equation" r:id="rId57" imgW="253890" imgH="228501" progId="Equation.DSMT4">
                    <p:embed/>
                    <p:pic>
                      <p:nvPicPr>
                        <p:cNvPr id="2135" name="物件 1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2107" y="5112990"/>
                          <a:ext cx="381000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48" name="直線接點 147"/>
            <p:cNvCxnSpPr/>
            <p:nvPr/>
          </p:nvCxnSpPr>
          <p:spPr>
            <a:xfrm>
              <a:off x="1749175" y="5136802"/>
              <a:ext cx="0" cy="45243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單箭頭接點 150"/>
            <p:cNvCxnSpPr/>
            <p:nvPr/>
          </p:nvCxnSpPr>
          <p:spPr>
            <a:xfrm>
              <a:off x="1527158" y="5362227"/>
              <a:ext cx="22201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138" name="物件 151"/>
            <p:cNvGraphicFramePr>
              <a:graphicFrameLocks noChangeAspect="1"/>
            </p:cNvGraphicFramePr>
            <p:nvPr/>
          </p:nvGraphicFramePr>
          <p:xfrm>
            <a:off x="1552323" y="5417790"/>
            <a:ext cx="2667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684" name="Equation" r:id="rId59" imgW="177646" imgH="228402" progId="Equation.DSMT4">
                    <p:embed/>
                  </p:oleObj>
                </mc:Choice>
                <mc:Fallback>
                  <p:oleObj name="Equation" r:id="rId59" imgW="177646" imgH="228402" progId="Equation.DSMT4">
                    <p:embed/>
                    <p:pic>
                      <p:nvPicPr>
                        <p:cNvPr id="2138" name="物件 1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2323" y="5417790"/>
                          <a:ext cx="266700" cy="342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69" name="物件 152"/>
          <p:cNvGraphicFramePr>
            <a:graphicFrameLocks noChangeAspect="1"/>
          </p:cNvGraphicFramePr>
          <p:nvPr/>
        </p:nvGraphicFramePr>
        <p:xfrm>
          <a:off x="1835150" y="4581525"/>
          <a:ext cx="7429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85" name="Equation" r:id="rId61" imgW="495085" imgH="228501" progId="Equation.DSMT4">
                  <p:embed/>
                </p:oleObj>
              </mc:Choice>
              <mc:Fallback>
                <p:oleObj name="Equation" r:id="rId61" imgW="495085" imgH="228501" progId="Equation.DSMT4">
                  <p:embed/>
                  <p:pic>
                    <p:nvPicPr>
                      <p:cNvPr id="2069" name="物件 1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4581525"/>
                        <a:ext cx="7429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0" name="物件 153"/>
          <p:cNvGraphicFramePr>
            <a:graphicFrameLocks noChangeAspect="1"/>
          </p:cNvGraphicFramePr>
          <p:nvPr/>
        </p:nvGraphicFramePr>
        <p:xfrm>
          <a:off x="1743075" y="5516563"/>
          <a:ext cx="13335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86" name="Equation" r:id="rId63" imgW="888614" imgH="431613" progId="Equation.DSMT4">
                  <p:embed/>
                </p:oleObj>
              </mc:Choice>
              <mc:Fallback>
                <p:oleObj name="Equation" r:id="rId63" imgW="888614" imgH="431613" progId="Equation.DSMT4">
                  <p:embed/>
                  <p:pic>
                    <p:nvPicPr>
                      <p:cNvPr id="2070" name="物件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5516563"/>
                        <a:ext cx="13335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71" name="群組 8"/>
          <p:cNvGrpSpPr>
            <a:grpSpLocks/>
          </p:cNvGrpSpPr>
          <p:nvPr/>
        </p:nvGrpSpPr>
        <p:grpSpPr bwMode="auto">
          <a:xfrm>
            <a:off x="3924300" y="4581525"/>
            <a:ext cx="1512888" cy="984250"/>
            <a:chOff x="3924300" y="4581128"/>
            <a:chExt cx="1512888" cy="984647"/>
          </a:xfrm>
        </p:grpSpPr>
        <p:grpSp>
          <p:nvGrpSpPr>
            <p:cNvPr id="2110" name="群組 49"/>
            <p:cNvGrpSpPr>
              <a:grpSpLocks/>
            </p:cNvGrpSpPr>
            <p:nvPr/>
          </p:nvGrpSpPr>
          <p:grpSpPr bwMode="auto">
            <a:xfrm>
              <a:off x="3924300" y="4581525"/>
              <a:ext cx="1512888" cy="984250"/>
              <a:chOff x="70002" y="5838277"/>
              <a:chExt cx="1512168" cy="985217"/>
            </a:xfrm>
          </p:grpSpPr>
          <p:grpSp>
            <p:nvGrpSpPr>
              <p:cNvPr id="2123" name="群組 22"/>
              <p:cNvGrpSpPr>
                <a:grpSpLocks/>
              </p:cNvGrpSpPr>
              <p:nvPr/>
            </p:nvGrpSpPr>
            <p:grpSpPr bwMode="auto">
              <a:xfrm>
                <a:off x="323881" y="6008307"/>
                <a:ext cx="1088506" cy="732556"/>
                <a:chOff x="386491" y="5943802"/>
                <a:chExt cx="1088506" cy="732556"/>
              </a:xfrm>
            </p:grpSpPr>
            <p:sp>
              <p:nvSpPr>
                <p:cNvPr id="41" name="套索 12"/>
                <p:cNvSpPr/>
                <p:nvPr/>
              </p:nvSpPr>
              <p:spPr>
                <a:xfrm>
                  <a:off x="386491" y="5943473"/>
                  <a:ext cx="1088507" cy="732851"/>
                </a:xfrm>
                <a:custGeom>
                  <a:avLst/>
                  <a:gdLst>
                    <a:gd name="connsiteX0" fmla="*/ 812673 w 1034368"/>
                    <a:gd name="connsiteY0" fmla="*/ 655529 h 720080"/>
                    <a:gd name="connsiteX1" fmla="*/ 284737 w 1034368"/>
                    <a:gd name="connsiteY1" fmla="*/ 681666 h 720080"/>
                    <a:gd name="connsiteX2" fmla="*/ 98043 w 1034368"/>
                    <a:gd name="connsiteY2" fmla="*/ 149115 h 720080"/>
                    <a:gd name="connsiteX3" fmla="*/ 628512 w 1034368"/>
                    <a:gd name="connsiteY3" fmla="*/ 8440 h 720080"/>
                    <a:gd name="connsiteX4" fmla="*/ 1023043 w 1034368"/>
                    <a:gd name="connsiteY4" fmla="*/ 434973 h 720080"/>
                    <a:gd name="connsiteX5" fmla="*/ 812673 w 1034368"/>
                    <a:gd name="connsiteY5" fmla="*/ 655529 h 720080"/>
                    <a:gd name="connsiteX0" fmla="*/ 701950 w 923749"/>
                    <a:gd name="connsiteY0" fmla="*/ 653693 h 727003"/>
                    <a:gd name="connsiteX1" fmla="*/ 174014 w 923749"/>
                    <a:gd name="connsiteY1" fmla="*/ 679830 h 727003"/>
                    <a:gd name="connsiteX2" fmla="*/ 82211 w 923749"/>
                    <a:gd name="connsiteY2" fmla="*/ 173159 h 727003"/>
                    <a:gd name="connsiteX3" fmla="*/ 517789 w 923749"/>
                    <a:gd name="connsiteY3" fmla="*/ 6604 h 727003"/>
                    <a:gd name="connsiteX4" fmla="*/ 912320 w 923749"/>
                    <a:gd name="connsiteY4" fmla="*/ 433137 h 727003"/>
                    <a:gd name="connsiteX5" fmla="*/ 701950 w 923749"/>
                    <a:gd name="connsiteY5" fmla="*/ 653693 h 727003"/>
                    <a:gd name="connsiteX0" fmla="*/ 755528 w 925568"/>
                    <a:gd name="connsiteY0" fmla="*/ 696825 h 749647"/>
                    <a:gd name="connsiteX1" fmla="*/ 175833 w 925568"/>
                    <a:gd name="connsiteY1" fmla="*/ 679830 h 749647"/>
                    <a:gd name="connsiteX2" fmla="*/ 84030 w 925568"/>
                    <a:gd name="connsiteY2" fmla="*/ 173159 h 749647"/>
                    <a:gd name="connsiteX3" fmla="*/ 519608 w 925568"/>
                    <a:gd name="connsiteY3" fmla="*/ 6604 h 749647"/>
                    <a:gd name="connsiteX4" fmla="*/ 914139 w 925568"/>
                    <a:gd name="connsiteY4" fmla="*/ 433137 h 749647"/>
                    <a:gd name="connsiteX5" fmla="*/ 755528 w 925568"/>
                    <a:gd name="connsiteY5" fmla="*/ 696825 h 749647"/>
                    <a:gd name="connsiteX0" fmla="*/ 755528 w 1034068"/>
                    <a:gd name="connsiteY0" fmla="*/ 696825 h 749647"/>
                    <a:gd name="connsiteX1" fmla="*/ 175833 w 1034068"/>
                    <a:gd name="connsiteY1" fmla="*/ 679830 h 749647"/>
                    <a:gd name="connsiteX2" fmla="*/ 84030 w 1034068"/>
                    <a:gd name="connsiteY2" fmla="*/ 173159 h 749647"/>
                    <a:gd name="connsiteX3" fmla="*/ 519608 w 1034068"/>
                    <a:gd name="connsiteY3" fmla="*/ 6604 h 749647"/>
                    <a:gd name="connsiteX4" fmla="*/ 1026282 w 1034068"/>
                    <a:gd name="connsiteY4" fmla="*/ 407258 h 749647"/>
                    <a:gd name="connsiteX5" fmla="*/ 755528 w 1034068"/>
                    <a:gd name="connsiteY5" fmla="*/ 696825 h 749647"/>
                    <a:gd name="connsiteX0" fmla="*/ 819215 w 1097755"/>
                    <a:gd name="connsiteY0" fmla="*/ 697964 h 751792"/>
                    <a:gd name="connsiteX1" fmla="*/ 239520 w 1097755"/>
                    <a:gd name="connsiteY1" fmla="*/ 680969 h 751792"/>
                    <a:gd name="connsiteX2" fmla="*/ 70080 w 1097755"/>
                    <a:gd name="connsiteY2" fmla="*/ 157045 h 751792"/>
                    <a:gd name="connsiteX3" fmla="*/ 583295 w 1097755"/>
                    <a:gd name="connsiteY3" fmla="*/ 7743 h 751792"/>
                    <a:gd name="connsiteX4" fmla="*/ 1089969 w 1097755"/>
                    <a:gd name="connsiteY4" fmla="*/ 408397 h 751792"/>
                    <a:gd name="connsiteX5" fmla="*/ 819215 w 1097755"/>
                    <a:gd name="connsiteY5" fmla="*/ 697964 h 751792"/>
                    <a:gd name="connsiteX0" fmla="*/ 819215 w 1097755"/>
                    <a:gd name="connsiteY0" fmla="*/ 697964 h 751792"/>
                    <a:gd name="connsiteX1" fmla="*/ 239520 w 1097755"/>
                    <a:gd name="connsiteY1" fmla="*/ 680969 h 751792"/>
                    <a:gd name="connsiteX2" fmla="*/ 70080 w 1097755"/>
                    <a:gd name="connsiteY2" fmla="*/ 157045 h 751792"/>
                    <a:gd name="connsiteX3" fmla="*/ 583295 w 1097755"/>
                    <a:gd name="connsiteY3" fmla="*/ 7743 h 751792"/>
                    <a:gd name="connsiteX4" fmla="*/ 1089969 w 1097755"/>
                    <a:gd name="connsiteY4" fmla="*/ 511914 h 751792"/>
                    <a:gd name="connsiteX5" fmla="*/ 819215 w 1097755"/>
                    <a:gd name="connsiteY5" fmla="*/ 697964 h 751792"/>
                    <a:gd name="connsiteX0" fmla="*/ 819215 w 1140023"/>
                    <a:gd name="connsiteY0" fmla="*/ 697964 h 751792"/>
                    <a:gd name="connsiteX1" fmla="*/ 239520 w 1140023"/>
                    <a:gd name="connsiteY1" fmla="*/ 680969 h 751792"/>
                    <a:gd name="connsiteX2" fmla="*/ 70080 w 1140023"/>
                    <a:gd name="connsiteY2" fmla="*/ 157045 h 751792"/>
                    <a:gd name="connsiteX3" fmla="*/ 583295 w 1140023"/>
                    <a:gd name="connsiteY3" fmla="*/ 7743 h 751792"/>
                    <a:gd name="connsiteX4" fmla="*/ 1133101 w 1140023"/>
                    <a:gd name="connsiteY4" fmla="*/ 356638 h 751792"/>
                    <a:gd name="connsiteX5" fmla="*/ 819215 w 1140023"/>
                    <a:gd name="connsiteY5" fmla="*/ 697964 h 751792"/>
                    <a:gd name="connsiteX0" fmla="*/ 819215 w 1133489"/>
                    <a:gd name="connsiteY0" fmla="*/ 697964 h 751792"/>
                    <a:gd name="connsiteX1" fmla="*/ 239520 w 1133489"/>
                    <a:gd name="connsiteY1" fmla="*/ 680969 h 751792"/>
                    <a:gd name="connsiteX2" fmla="*/ 70080 w 1133489"/>
                    <a:gd name="connsiteY2" fmla="*/ 157045 h 751792"/>
                    <a:gd name="connsiteX3" fmla="*/ 583295 w 1133489"/>
                    <a:gd name="connsiteY3" fmla="*/ 7743 h 751792"/>
                    <a:gd name="connsiteX4" fmla="*/ 877309 w 1133489"/>
                    <a:gd name="connsiteY4" fmla="*/ 97140 h 751792"/>
                    <a:gd name="connsiteX5" fmla="*/ 1133101 w 1133489"/>
                    <a:gd name="connsiteY5" fmla="*/ 356638 h 751792"/>
                    <a:gd name="connsiteX6" fmla="*/ 819215 w 1133489"/>
                    <a:gd name="connsiteY6" fmla="*/ 697964 h 751792"/>
                    <a:gd name="connsiteX0" fmla="*/ 819215 w 1133101"/>
                    <a:gd name="connsiteY0" fmla="*/ 697964 h 751792"/>
                    <a:gd name="connsiteX1" fmla="*/ 239520 w 1133101"/>
                    <a:gd name="connsiteY1" fmla="*/ 680969 h 751792"/>
                    <a:gd name="connsiteX2" fmla="*/ 70080 w 1133101"/>
                    <a:gd name="connsiteY2" fmla="*/ 157045 h 751792"/>
                    <a:gd name="connsiteX3" fmla="*/ 583295 w 1133101"/>
                    <a:gd name="connsiteY3" fmla="*/ 7743 h 751792"/>
                    <a:gd name="connsiteX4" fmla="*/ 877309 w 1133101"/>
                    <a:gd name="connsiteY4" fmla="*/ 97140 h 751792"/>
                    <a:gd name="connsiteX5" fmla="*/ 1133101 w 1133101"/>
                    <a:gd name="connsiteY5" fmla="*/ 356638 h 751792"/>
                    <a:gd name="connsiteX6" fmla="*/ 980826 w 1133101"/>
                    <a:gd name="connsiteY6" fmla="*/ 528460 h 751792"/>
                    <a:gd name="connsiteX7" fmla="*/ 819215 w 1133101"/>
                    <a:gd name="connsiteY7" fmla="*/ 697964 h 751792"/>
                    <a:gd name="connsiteX0" fmla="*/ 819215 w 1133101"/>
                    <a:gd name="connsiteY0" fmla="*/ 697964 h 751792"/>
                    <a:gd name="connsiteX1" fmla="*/ 239520 w 1133101"/>
                    <a:gd name="connsiteY1" fmla="*/ 680969 h 751792"/>
                    <a:gd name="connsiteX2" fmla="*/ 70080 w 1133101"/>
                    <a:gd name="connsiteY2" fmla="*/ 157045 h 751792"/>
                    <a:gd name="connsiteX3" fmla="*/ 583295 w 1133101"/>
                    <a:gd name="connsiteY3" fmla="*/ 7743 h 751792"/>
                    <a:gd name="connsiteX4" fmla="*/ 877309 w 1133101"/>
                    <a:gd name="connsiteY4" fmla="*/ 97140 h 751792"/>
                    <a:gd name="connsiteX5" fmla="*/ 1133101 w 1133101"/>
                    <a:gd name="connsiteY5" fmla="*/ 356638 h 751792"/>
                    <a:gd name="connsiteX6" fmla="*/ 1006705 w 1133101"/>
                    <a:gd name="connsiteY6" fmla="*/ 588845 h 751792"/>
                    <a:gd name="connsiteX7" fmla="*/ 819215 w 1133101"/>
                    <a:gd name="connsiteY7" fmla="*/ 697964 h 751792"/>
                    <a:gd name="connsiteX0" fmla="*/ 819215 w 1141727"/>
                    <a:gd name="connsiteY0" fmla="*/ 697964 h 751792"/>
                    <a:gd name="connsiteX1" fmla="*/ 239520 w 1141727"/>
                    <a:gd name="connsiteY1" fmla="*/ 680969 h 751792"/>
                    <a:gd name="connsiteX2" fmla="*/ 70080 w 1141727"/>
                    <a:gd name="connsiteY2" fmla="*/ 157045 h 751792"/>
                    <a:gd name="connsiteX3" fmla="*/ 583295 w 1141727"/>
                    <a:gd name="connsiteY3" fmla="*/ 7743 h 751792"/>
                    <a:gd name="connsiteX4" fmla="*/ 877309 w 1141727"/>
                    <a:gd name="connsiteY4" fmla="*/ 97140 h 751792"/>
                    <a:gd name="connsiteX5" fmla="*/ 1141727 w 1141727"/>
                    <a:gd name="connsiteY5" fmla="*/ 313506 h 751792"/>
                    <a:gd name="connsiteX6" fmla="*/ 1006705 w 1141727"/>
                    <a:gd name="connsiteY6" fmla="*/ 588845 h 751792"/>
                    <a:gd name="connsiteX7" fmla="*/ 819215 w 1141727"/>
                    <a:gd name="connsiteY7" fmla="*/ 697964 h 751792"/>
                    <a:gd name="connsiteX0" fmla="*/ 819215 w 1089968"/>
                    <a:gd name="connsiteY0" fmla="*/ 697964 h 751792"/>
                    <a:gd name="connsiteX1" fmla="*/ 239520 w 1089968"/>
                    <a:gd name="connsiteY1" fmla="*/ 680969 h 751792"/>
                    <a:gd name="connsiteX2" fmla="*/ 70080 w 1089968"/>
                    <a:gd name="connsiteY2" fmla="*/ 157045 h 751792"/>
                    <a:gd name="connsiteX3" fmla="*/ 583295 w 1089968"/>
                    <a:gd name="connsiteY3" fmla="*/ 7743 h 751792"/>
                    <a:gd name="connsiteX4" fmla="*/ 877309 w 1089968"/>
                    <a:gd name="connsiteY4" fmla="*/ 97140 h 751792"/>
                    <a:gd name="connsiteX5" fmla="*/ 1089968 w 1089968"/>
                    <a:gd name="connsiteY5" fmla="*/ 330759 h 751792"/>
                    <a:gd name="connsiteX6" fmla="*/ 1006705 w 1089968"/>
                    <a:gd name="connsiteY6" fmla="*/ 588845 h 751792"/>
                    <a:gd name="connsiteX7" fmla="*/ 819215 w 1089968"/>
                    <a:gd name="connsiteY7" fmla="*/ 697964 h 751792"/>
                    <a:gd name="connsiteX0" fmla="*/ 803840 w 1074593"/>
                    <a:gd name="connsiteY0" fmla="*/ 697964 h 751792"/>
                    <a:gd name="connsiteX1" fmla="*/ 224145 w 1074593"/>
                    <a:gd name="connsiteY1" fmla="*/ 680969 h 751792"/>
                    <a:gd name="connsiteX2" fmla="*/ 33799 w 1074593"/>
                    <a:gd name="connsiteY2" fmla="*/ 476702 h 751792"/>
                    <a:gd name="connsiteX3" fmla="*/ 54705 w 1074593"/>
                    <a:gd name="connsiteY3" fmla="*/ 157045 h 751792"/>
                    <a:gd name="connsiteX4" fmla="*/ 567920 w 1074593"/>
                    <a:gd name="connsiteY4" fmla="*/ 7743 h 751792"/>
                    <a:gd name="connsiteX5" fmla="*/ 861934 w 1074593"/>
                    <a:gd name="connsiteY5" fmla="*/ 97140 h 751792"/>
                    <a:gd name="connsiteX6" fmla="*/ 1074593 w 1074593"/>
                    <a:gd name="connsiteY6" fmla="*/ 330759 h 751792"/>
                    <a:gd name="connsiteX7" fmla="*/ 991330 w 1074593"/>
                    <a:gd name="connsiteY7" fmla="*/ 588845 h 751792"/>
                    <a:gd name="connsiteX8" fmla="*/ 803840 w 1074593"/>
                    <a:gd name="connsiteY8" fmla="*/ 697964 h 751792"/>
                    <a:gd name="connsiteX0" fmla="*/ 818765 w 1089518"/>
                    <a:gd name="connsiteY0" fmla="*/ 695880 h 733429"/>
                    <a:gd name="connsiteX1" fmla="*/ 239070 w 1089518"/>
                    <a:gd name="connsiteY1" fmla="*/ 678885 h 733429"/>
                    <a:gd name="connsiteX2" fmla="*/ 22844 w 1089518"/>
                    <a:gd name="connsiteY2" fmla="*/ 474618 h 733429"/>
                    <a:gd name="connsiteX3" fmla="*/ 69630 w 1089518"/>
                    <a:gd name="connsiteY3" fmla="*/ 154961 h 733429"/>
                    <a:gd name="connsiteX4" fmla="*/ 582845 w 1089518"/>
                    <a:gd name="connsiteY4" fmla="*/ 5659 h 733429"/>
                    <a:gd name="connsiteX5" fmla="*/ 876859 w 1089518"/>
                    <a:gd name="connsiteY5" fmla="*/ 95056 h 733429"/>
                    <a:gd name="connsiteX6" fmla="*/ 1089518 w 1089518"/>
                    <a:gd name="connsiteY6" fmla="*/ 328675 h 733429"/>
                    <a:gd name="connsiteX7" fmla="*/ 1006255 w 1089518"/>
                    <a:gd name="connsiteY7" fmla="*/ 586761 h 733429"/>
                    <a:gd name="connsiteX8" fmla="*/ 818765 w 1089518"/>
                    <a:gd name="connsiteY8" fmla="*/ 695880 h 733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9518" h="733429">
                      <a:moveTo>
                        <a:pt x="818765" y="695880"/>
                      </a:moveTo>
                      <a:cubicBezTo>
                        <a:pt x="663005" y="771366"/>
                        <a:pt x="371723" y="715762"/>
                        <a:pt x="239070" y="678885"/>
                      </a:cubicBezTo>
                      <a:cubicBezTo>
                        <a:pt x="106417" y="642008"/>
                        <a:pt x="51084" y="561939"/>
                        <a:pt x="22844" y="474618"/>
                      </a:cubicBezTo>
                      <a:cubicBezTo>
                        <a:pt x="-5396" y="387297"/>
                        <a:pt x="-23703" y="233121"/>
                        <a:pt x="69630" y="154961"/>
                      </a:cubicBezTo>
                      <a:cubicBezTo>
                        <a:pt x="162963" y="76801"/>
                        <a:pt x="381552" y="-25229"/>
                        <a:pt x="582845" y="5659"/>
                      </a:cubicBezTo>
                      <a:cubicBezTo>
                        <a:pt x="717383" y="-4325"/>
                        <a:pt x="785225" y="36907"/>
                        <a:pt x="876859" y="95056"/>
                      </a:cubicBezTo>
                      <a:cubicBezTo>
                        <a:pt x="968493" y="153205"/>
                        <a:pt x="1072265" y="256788"/>
                        <a:pt x="1089518" y="328675"/>
                      </a:cubicBezTo>
                      <a:lnTo>
                        <a:pt x="1006255" y="586761"/>
                      </a:lnTo>
                      <a:lnTo>
                        <a:pt x="818765" y="69588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42" name="橢圓 41"/>
                <p:cNvSpPr/>
                <p:nvPr/>
              </p:nvSpPr>
              <p:spPr>
                <a:xfrm>
                  <a:off x="540406" y="6102443"/>
                  <a:ext cx="287200" cy="392656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44" name="橢圓 43"/>
                <p:cNvSpPr/>
                <p:nvPr/>
              </p:nvSpPr>
              <p:spPr>
                <a:xfrm>
                  <a:off x="978347" y="6102443"/>
                  <a:ext cx="287200" cy="392656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</p:grpSp>
          <p:cxnSp>
            <p:nvCxnSpPr>
              <p:cNvPr id="39" name="直線接點 38"/>
              <p:cNvCxnSpPr/>
              <p:nvPr/>
            </p:nvCxnSpPr>
            <p:spPr>
              <a:xfrm flipH="1">
                <a:off x="841160" y="5837879"/>
                <a:ext cx="0" cy="985615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/>
              <p:cNvCxnSpPr/>
              <p:nvPr/>
            </p:nvCxnSpPr>
            <p:spPr>
              <a:xfrm>
                <a:off x="70002" y="6381557"/>
                <a:ext cx="1512168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11" name="群組 4"/>
            <p:cNvGrpSpPr>
              <a:grpSpLocks/>
            </p:cNvGrpSpPr>
            <p:nvPr/>
          </p:nvGrpSpPr>
          <p:grpSpPr bwMode="auto">
            <a:xfrm>
              <a:off x="4170469" y="4581128"/>
              <a:ext cx="1028271" cy="925910"/>
              <a:chOff x="4170469" y="4581128"/>
              <a:chExt cx="1028271" cy="925910"/>
            </a:xfrm>
          </p:grpSpPr>
          <p:cxnSp>
            <p:nvCxnSpPr>
              <p:cNvPr id="173" name="直線單箭頭接點 172"/>
              <p:cNvCxnSpPr/>
              <p:nvPr/>
            </p:nvCxnSpPr>
            <p:spPr>
              <a:xfrm flipH="1">
                <a:off x="4572000" y="5117919"/>
                <a:ext cx="3175" cy="1778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13" name="群組 3"/>
              <p:cNvGrpSpPr>
                <a:grpSpLocks/>
              </p:cNvGrpSpPr>
              <p:nvPr/>
            </p:nvGrpSpPr>
            <p:grpSpPr bwMode="auto">
              <a:xfrm>
                <a:off x="4170469" y="4581128"/>
                <a:ext cx="1028271" cy="925910"/>
                <a:chOff x="4170469" y="4581128"/>
                <a:chExt cx="1028271" cy="925910"/>
              </a:xfrm>
            </p:grpSpPr>
            <p:cxnSp>
              <p:nvCxnSpPr>
                <p:cNvPr id="157" name="直線接點 156"/>
                <p:cNvCxnSpPr/>
                <p:nvPr/>
              </p:nvCxnSpPr>
              <p:spPr>
                <a:xfrm>
                  <a:off x="4483100" y="4733589"/>
                  <a:ext cx="0" cy="76707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直線接點 159"/>
                <p:cNvCxnSpPr/>
                <p:nvPr/>
              </p:nvCxnSpPr>
              <p:spPr>
                <a:xfrm>
                  <a:off x="4916488" y="4738354"/>
                  <a:ext cx="0" cy="76866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直線接點 160"/>
                <p:cNvCxnSpPr/>
                <p:nvPr/>
              </p:nvCxnSpPr>
              <p:spPr>
                <a:xfrm flipH="1">
                  <a:off x="4314825" y="5306908"/>
                  <a:ext cx="36036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直線接點 161"/>
                <p:cNvCxnSpPr/>
                <p:nvPr/>
              </p:nvCxnSpPr>
              <p:spPr>
                <a:xfrm>
                  <a:off x="4332288" y="4720884"/>
                  <a:ext cx="0" cy="47485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線單箭頭接點 170"/>
                <p:cNvCxnSpPr/>
                <p:nvPr/>
              </p:nvCxnSpPr>
              <p:spPr>
                <a:xfrm>
                  <a:off x="4332288" y="4751059"/>
                  <a:ext cx="161925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2119" name="物件 175"/>
                <p:cNvGraphicFramePr>
                  <a:graphicFrameLocks noChangeAspect="1"/>
                </p:cNvGraphicFramePr>
                <p:nvPr/>
              </p:nvGraphicFramePr>
              <p:xfrm>
                <a:off x="4170469" y="4587875"/>
                <a:ext cx="190500" cy="2667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7687" name="Equation" r:id="rId65" imgW="126725" imgH="177415" progId="Equation.DSMT4">
                        <p:embed/>
                      </p:oleObj>
                    </mc:Choice>
                    <mc:Fallback>
                      <p:oleObj name="Equation" r:id="rId65" imgW="126725" imgH="177415" progId="Equation.DSMT4">
                        <p:embed/>
                        <p:pic>
                          <p:nvPicPr>
                            <p:cNvPr id="2119" name="物件 17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170469" y="4587875"/>
                              <a:ext cx="190500" cy="2667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120" name="物件 175"/>
                <p:cNvGraphicFramePr>
                  <a:graphicFrameLocks noChangeAspect="1"/>
                </p:cNvGraphicFramePr>
                <p:nvPr/>
              </p:nvGraphicFramePr>
              <p:xfrm>
                <a:off x="4470200" y="5278438"/>
                <a:ext cx="190500" cy="2095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7688" name="Equation" r:id="rId67" imgW="126835" imgH="139518" progId="Equation.DSMT4">
                        <p:embed/>
                      </p:oleObj>
                    </mc:Choice>
                    <mc:Fallback>
                      <p:oleObj name="Equation" r:id="rId67" imgW="126835" imgH="139518" progId="Equation.DSMT4">
                        <p:embed/>
                        <p:pic>
                          <p:nvPicPr>
                            <p:cNvPr id="2120" name="物件 17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70200" y="5278438"/>
                              <a:ext cx="190500" cy="20955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118" name="直線單箭頭接點 117"/>
                <p:cNvCxnSpPr/>
                <p:nvPr/>
              </p:nvCxnSpPr>
              <p:spPr>
                <a:xfrm>
                  <a:off x="4681538" y="4868582"/>
                  <a:ext cx="23495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2122" name="物件 175"/>
                <p:cNvGraphicFramePr>
                  <a:graphicFrameLocks noChangeAspect="1"/>
                </p:cNvGraphicFramePr>
                <p:nvPr/>
              </p:nvGraphicFramePr>
              <p:xfrm>
                <a:off x="4932040" y="4581128"/>
                <a:ext cx="266700" cy="3429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7689" name="Equation" r:id="rId69" imgW="177646" imgH="228402" progId="Equation.DSMT4">
                        <p:embed/>
                      </p:oleObj>
                    </mc:Choice>
                    <mc:Fallback>
                      <p:oleObj name="Equation" r:id="rId69" imgW="177646" imgH="228402" progId="Equation.DSMT4">
                        <p:embed/>
                        <p:pic>
                          <p:nvPicPr>
                            <p:cNvPr id="2122" name="物件 17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32040" y="4581128"/>
                              <a:ext cx="266700" cy="3429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  <p:graphicFrame>
        <p:nvGraphicFramePr>
          <p:cNvPr id="2072" name="物件 55"/>
          <p:cNvGraphicFramePr>
            <a:graphicFrameLocks noChangeAspect="1"/>
          </p:cNvGraphicFramePr>
          <p:nvPr/>
        </p:nvGraphicFramePr>
        <p:xfrm>
          <a:off x="4392613" y="5637213"/>
          <a:ext cx="684212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90" name="Equation" r:id="rId71" imgW="457002" imgH="203112" progId="Equation.DSMT4">
                  <p:embed/>
                </p:oleObj>
              </mc:Choice>
              <mc:Fallback>
                <p:oleObj name="Equation" r:id="rId71" imgW="457002" imgH="203112" progId="Equation.DSMT4">
                  <p:embed/>
                  <p:pic>
                    <p:nvPicPr>
                      <p:cNvPr id="2072" name="物件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2613" y="5637213"/>
                        <a:ext cx="684212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3" name="物件 55"/>
          <p:cNvGraphicFramePr>
            <a:graphicFrameLocks noChangeAspect="1"/>
          </p:cNvGraphicFramePr>
          <p:nvPr/>
        </p:nvGraphicFramePr>
        <p:xfrm>
          <a:off x="4029075" y="5949950"/>
          <a:ext cx="14065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91" name="Equation" r:id="rId73" imgW="939800" imgH="228600" progId="Equation.DSMT4">
                  <p:embed/>
                </p:oleObj>
              </mc:Choice>
              <mc:Fallback>
                <p:oleObj name="Equation" r:id="rId73" imgW="939800" imgH="228600" progId="Equation.DSMT4">
                  <p:embed/>
                  <p:pic>
                    <p:nvPicPr>
                      <p:cNvPr id="2073" name="物件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9075" y="5949950"/>
                        <a:ext cx="140652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74" name="群組 23"/>
          <p:cNvGrpSpPr>
            <a:grpSpLocks/>
          </p:cNvGrpSpPr>
          <p:nvPr/>
        </p:nvGrpSpPr>
        <p:grpSpPr bwMode="auto">
          <a:xfrm>
            <a:off x="7019925" y="4581525"/>
            <a:ext cx="1512888" cy="1190625"/>
            <a:chOff x="7019925" y="4652963"/>
            <a:chExt cx="1512888" cy="1190625"/>
          </a:xfrm>
        </p:grpSpPr>
        <p:grpSp>
          <p:nvGrpSpPr>
            <p:cNvPr id="2096" name="群組 22"/>
            <p:cNvGrpSpPr>
              <a:grpSpLocks/>
            </p:cNvGrpSpPr>
            <p:nvPr/>
          </p:nvGrpSpPr>
          <p:grpSpPr bwMode="auto">
            <a:xfrm>
              <a:off x="7019925" y="4652963"/>
              <a:ext cx="1512888" cy="984250"/>
              <a:chOff x="7019925" y="4652963"/>
              <a:chExt cx="1512888" cy="984250"/>
            </a:xfrm>
          </p:grpSpPr>
          <p:sp>
            <p:nvSpPr>
              <p:cNvPr id="34" name="套索 12"/>
              <p:cNvSpPr/>
              <p:nvPr/>
            </p:nvSpPr>
            <p:spPr bwMode="auto">
              <a:xfrm>
                <a:off x="7273925" y="4822826"/>
                <a:ext cx="1089025" cy="731837"/>
              </a:xfrm>
              <a:custGeom>
                <a:avLst/>
                <a:gdLst>
                  <a:gd name="connsiteX0" fmla="*/ 812673 w 1034368"/>
                  <a:gd name="connsiteY0" fmla="*/ 655529 h 720080"/>
                  <a:gd name="connsiteX1" fmla="*/ 284737 w 1034368"/>
                  <a:gd name="connsiteY1" fmla="*/ 681666 h 720080"/>
                  <a:gd name="connsiteX2" fmla="*/ 98043 w 1034368"/>
                  <a:gd name="connsiteY2" fmla="*/ 149115 h 720080"/>
                  <a:gd name="connsiteX3" fmla="*/ 628512 w 1034368"/>
                  <a:gd name="connsiteY3" fmla="*/ 8440 h 720080"/>
                  <a:gd name="connsiteX4" fmla="*/ 1023043 w 1034368"/>
                  <a:gd name="connsiteY4" fmla="*/ 434973 h 720080"/>
                  <a:gd name="connsiteX5" fmla="*/ 812673 w 1034368"/>
                  <a:gd name="connsiteY5" fmla="*/ 655529 h 720080"/>
                  <a:gd name="connsiteX0" fmla="*/ 701950 w 923749"/>
                  <a:gd name="connsiteY0" fmla="*/ 653693 h 727003"/>
                  <a:gd name="connsiteX1" fmla="*/ 174014 w 923749"/>
                  <a:gd name="connsiteY1" fmla="*/ 679830 h 727003"/>
                  <a:gd name="connsiteX2" fmla="*/ 82211 w 923749"/>
                  <a:gd name="connsiteY2" fmla="*/ 173159 h 727003"/>
                  <a:gd name="connsiteX3" fmla="*/ 517789 w 923749"/>
                  <a:gd name="connsiteY3" fmla="*/ 6604 h 727003"/>
                  <a:gd name="connsiteX4" fmla="*/ 912320 w 923749"/>
                  <a:gd name="connsiteY4" fmla="*/ 433137 h 727003"/>
                  <a:gd name="connsiteX5" fmla="*/ 701950 w 923749"/>
                  <a:gd name="connsiteY5" fmla="*/ 653693 h 727003"/>
                  <a:gd name="connsiteX0" fmla="*/ 755528 w 925568"/>
                  <a:gd name="connsiteY0" fmla="*/ 696825 h 749647"/>
                  <a:gd name="connsiteX1" fmla="*/ 175833 w 925568"/>
                  <a:gd name="connsiteY1" fmla="*/ 679830 h 749647"/>
                  <a:gd name="connsiteX2" fmla="*/ 84030 w 925568"/>
                  <a:gd name="connsiteY2" fmla="*/ 173159 h 749647"/>
                  <a:gd name="connsiteX3" fmla="*/ 519608 w 925568"/>
                  <a:gd name="connsiteY3" fmla="*/ 6604 h 749647"/>
                  <a:gd name="connsiteX4" fmla="*/ 914139 w 925568"/>
                  <a:gd name="connsiteY4" fmla="*/ 433137 h 749647"/>
                  <a:gd name="connsiteX5" fmla="*/ 755528 w 925568"/>
                  <a:gd name="connsiteY5" fmla="*/ 696825 h 749647"/>
                  <a:gd name="connsiteX0" fmla="*/ 755528 w 1034068"/>
                  <a:gd name="connsiteY0" fmla="*/ 696825 h 749647"/>
                  <a:gd name="connsiteX1" fmla="*/ 175833 w 1034068"/>
                  <a:gd name="connsiteY1" fmla="*/ 679830 h 749647"/>
                  <a:gd name="connsiteX2" fmla="*/ 84030 w 1034068"/>
                  <a:gd name="connsiteY2" fmla="*/ 173159 h 749647"/>
                  <a:gd name="connsiteX3" fmla="*/ 519608 w 1034068"/>
                  <a:gd name="connsiteY3" fmla="*/ 6604 h 749647"/>
                  <a:gd name="connsiteX4" fmla="*/ 1026282 w 1034068"/>
                  <a:gd name="connsiteY4" fmla="*/ 407258 h 749647"/>
                  <a:gd name="connsiteX5" fmla="*/ 755528 w 1034068"/>
                  <a:gd name="connsiteY5" fmla="*/ 696825 h 749647"/>
                  <a:gd name="connsiteX0" fmla="*/ 819215 w 1097755"/>
                  <a:gd name="connsiteY0" fmla="*/ 697964 h 751792"/>
                  <a:gd name="connsiteX1" fmla="*/ 239520 w 1097755"/>
                  <a:gd name="connsiteY1" fmla="*/ 680969 h 751792"/>
                  <a:gd name="connsiteX2" fmla="*/ 70080 w 1097755"/>
                  <a:gd name="connsiteY2" fmla="*/ 157045 h 751792"/>
                  <a:gd name="connsiteX3" fmla="*/ 583295 w 1097755"/>
                  <a:gd name="connsiteY3" fmla="*/ 7743 h 751792"/>
                  <a:gd name="connsiteX4" fmla="*/ 1089969 w 1097755"/>
                  <a:gd name="connsiteY4" fmla="*/ 408397 h 751792"/>
                  <a:gd name="connsiteX5" fmla="*/ 819215 w 1097755"/>
                  <a:gd name="connsiteY5" fmla="*/ 697964 h 751792"/>
                  <a:gd name="connsiteX0" fmla="*/ 819215 w 1097755"/>
                  <a:gd name="connsiteY0" fmla="*/ 697964 h 751792"/>
                  <a:gd name="connsiteX1" fmla="*/ 239520 w 1097755"/>
                  <a:gd name="connsiteY1" fmla="*/ 680969 h 751792"/>
                  <a:gd name="connsiteX2" fmla="*/ 70080 w 1097755"/>
                  <a:gd name="connsiteY2" fmla="*/ 157045 h 751792"/>
                  <a:gd name="connsiteX3" fmla="*/ 583295 w 1097755"/>
                  <a:gd name="connsiteY3" fmla="*/ 7743 h 751792"/>
                  <a:gd name="connsiteX4" fmla="*/ 1089969 w 1097755"/>
                  <a:gd name="connsiteY4" fmla="*/ 511914 h 751792"/>
                  <a:gd name="connsiteX5" fmla="*/ 819215 w 1097755"/>
                  <a:gd name="connsiteY5" fmla="*/ 697964 h 751792"/>
                  <a:gd name="connsiteX0" fmla="*/ 819215 w 1140023"/>
                  <a:gd name="connsiteY0" fmla="*/ 697964 h 751792"/>
                  <a:gd name="connsiteX1" fmla="*/ 239520 w 1140023"/>
                  <a:gd name="connsiteY1" fmla="*/ 680969 h 751792"/>
                  <a:gd name="connsiteX2" fmla="*/ 70080 w 1140023"/>
                  <a:gd name="connsiteY2" fmla="*/ 157045 h 751792"/>
                  <a:gd name="connsiteX3" fmla="*/ 583295 w 1140023"/>
                  <a:gd name="connsiteY3" fmla="*/ 7743 h 751792"/>
                  <a:gd name="connsiteX4" fmla="*/ 1133101 w 1140023"/>
                  <a:gd name="connsiteY4" fmla="*/ 356638 h 751792"/>
                  <a:gd name="connsiteX5" fmla="*/ 819215 w 1140023"/>
                  <a:gd name="connsiteY5" fmla="*/ 697964 h 751792"/>
                  <a:gd name="connsiteX0" fmla="*/ 819215 w 1133489"/>
                  <a:gd name="connsiteY0" fmla="*/ 697964 h 751792"/>
                  <a:gd name="connsiteX1" fmla="*/ 239520 w 1133489"/>
                  <a:gd name="connsiteY1" fmla="*/ 680969 h 751792"/>
                  <a:gd name="connsiteX2" fmla="*/ 70080 w 1133489"/>
                  <a:gd name="connsiteY2" fmla="*/ 157045 h 751792"/>
                  <a:gd name="connsiteX3" fmla="*/ 583295 w 1133489"/>
                  <a:gd name="connsiteY3" fmla="*/ 7743 h 751792"/>
                  <a:gd name="connsiteX4" fmla="*/ 877309 w 1133489"/>
                  <a:gd name="connsiteY4" fmla="*/ 97140 h 751792"/>
                  <a:gd name="connsiteX5" fmla="*/ 1133101 w 1133489"/>
                  <a:gd name="connsiteY5" fmla="*/ 356638 h 751792"/>
                  <a:gd name="connsiteX6" fmla="*/ 819215 w 1133489"/>
                  <a:gd name="connsiteY6" fmla="*/ 697964 h 751792"/>
                  <a:gd name="connsiteX0" fmla="*/ 819215 w 1133101"/>
                  <a:gd name="connsiteY0" fmla="*/ 697964 h 751792"/>
                  <a:gd name="connsiteX1" fmla="*/ 239520 w 1133101"/>
                  <a:gd name="connsiteY1" fmla="*/ 680969 h 751792"/>
                  <a:gd name="connsiteX2" fmla="*/ 70080 w 1133101"/>
                  <a:gd name="connsiteY2" fmla="*/ 157045 h 751792"/>
                  <a:gd name="connsiteX3" fmla="*/ 583295 w 1133101"/>
                  <a:gd name="connsiteY3" fmla="*/ 7743 h 751792"/>
                  <a:gd name="connsiteX4" fmla="*/ 877309 w 1133101"/>
                  <a:gd name="connsiteY4" fmla="*/ 97140 h 751792"/>
                  <a:gd name="connsiteX5" fmla="*/ 1133101 w 1133101"/>
                  <a:gd name="connsiteY5" fmla="*/ 356638 h 751792"/>
                  <a:gd name="connsiteX6" fmla="*/ 980826 w 1133101"/>
                  <a:gd name="connsiteY6" fmla="*/ 528460 h 751792"/>
                  <a:gd name="connsiteX7" fmla="*/ 819215 w 1133101"/>
                  <a:gd name="connsiteY7" fmla="*/ 697964 h 751792"/>
                  <a:gd name="connsiteX0" fmla="*/ 819215 w 1133101"/>
                  <a:gd name="connsiteY0" fmla="*/ 697964 h 751792"/>
                  <a:gd name="connsiteX1" fmla="*/ 239520 w 1133101"/>
                  <a:gd name="connsiteY1" fmla="*/ 680969 h 751792"/>
                  <a:gd name="connsiteX2" fmla="*/ 70080 w 1133101"/>
                  <a:gd name="connsiteY2" fmla="*/ 157045 h 751792"/>
                  <a:gd name="connsiteX3" fmla="*/ 583295 w 1133101"/>
                  <a:gd name="connsiteY3" fmla="*/ 7743 h 751792"/>
                  <a:gd name="connsiteX4" fmla="*/ 877309 w 1133101"/>
                  <a:gd name="connsiteY4" fmla="*/ 97140 h 751792"/>
                  <a:gd name="connsiteX5" fmla="*/ 1133101 w 1133101"/>
                  <a:gd name="connsiteY5" fmla="*/ 356638 h 751792"/>
                  <a:gd name="connsiteX6" fmla="*/ 1006705 w 1133101"/>
                  <a:gd name="connsiteY6" fmla="*/ 588845 h 751792"/>
                  <a:gd name="connsiteX7" fmla="*/ 819215 w 1133101"/>
                  <a:gd name="connsiteY7" fmla="*/ 697964 h 751792"/>
                  <a:gd name="connsiteX0" fmla="*/ 819215 w 1141727"/>
                  <a:gd name="connsiteY0" fmla="*/ 697964 h 751792"/>
                  <a:gd name="connsiteX1" fmla="*/ 239520 w 1141727"/>
                  <a:gd name="connsiteY1" fmla="*/ 680969 h 751792"/>
                  <a:gd name="connsiteX2" fmla="*/ 70080 w 1141727"/>
                  <a:gd name="connsiteY2" fmla="*/ 157045 h 751792"/>
                  <a:gd name="connsiteX3" fmla="*/ 583295 w 1141727"/>
                  <a:gd name="connsiteY3" fmla="*/ 7743 h 751792"/>
                  <a:gd name="connsiteX4" fmla="*/ 877309 w 1141727"/>
                  <a:gd name="connsiteY4" fmla="*/ 97140 h 751792"/>
                  <a:gd name="connsiteX5" fmla="*/ 1141727 w 1141727"/>
                  <a:gd name="connsiteY5" fmla="*/ 313506 h 751792"/>
                  <a:gd name="connsiteX6" fmla="*/ 1006705 w 1141727"/>
                  <a:gd name="connsiteY6" fmla="*/ 588845 h 751792"/>
                  <a:gd name="connsiteX7" fmla="*/ 819215 w 1141727"/>
                  <a:gd name="connsiteY7" fmla="*/ 697964 h 751792"/>
                  <a:gd name="connsiteX0" fmla="*/ 819215 w 1089968"/>
                  <a:gd name="connsiteY0" fmla="*/ 697964 h 751792"/>
                  <a:gd name="connsiteX1" fmla="*/ 239520 w 1089968"/>
                  <a:gd name="connsiteY1" fmla="*/ 680969 h 751792"/>
                  <a:gd name="connsiteX2" fmla="*/ 70080 w 1089968"/>
                  <a:gd name="connsiteY2" fmla="*/ 157045 h 751792"/>
                  <a:gd name="connsiteX3" fmla="*/ 583295 w 1089968"/>
                  <a:gd name="connsiteY3" fmla="*/ 7743 h 751792"/>
                  <a:gd name="connsiteX4" fmla="*/ 877309 w 1089968"/>
                  <a:gd name="connsiteY4" fmla="*/ 97140 h 751792"/>
                  <a:gd name="connsiteX5" fmla="*/ 1089968 w 1089968"/>
                  <a:gd name="connsiteY5" fmla="*/ 330759 h 751792"/>
                  <a:gd name="connsiteX6" fmla="*/ 1006705 w 1089968"/>
                  <a:gd name="connsiteY6" fmla="*/ 588845 h 751792"/>
                  <a:gd name="connsiteX7" fmla="*/ 819215 w 1089968"/>
                  <a:gd name="connsiteY7" fmla="*/ 697964 h 751792"/>
                  <a:gd name="connsiteX0" fmla="*/ 803840 w 1074593"/>
                  <a:gd name="connsiteY0" fmla="*/ 697964 h 751792"/>
                  <a:gd name="connsiteX1" fmla="*/ 224145 w 1074593"/>
                  <a:gd name="connsiteY1" fmla="*/ 680969 h 751792"/>
                  <a:gd name="connsiteX2" fmla="*/ 33799 w 1074593"/>
                  <a:gd name="connsiteY2" fmla="*/ 476702 h 751792"/>
                  <a:gd name="connsiteX3" fmla="*/ 54705 w 1074593"/>
                  <a:gd name="connsiteY3" fmla="*/ 157045 h 751792"/>
                  <a:gd name="connsiteX4" fmla="*/ 567920 w 1074593"/>
                  <a:gd name="connsiteY4" fmla="*/ 7743 h 751792"/>
                  <a:gd name="connsiteX5" fmla="*/ 861934 w 1074593"/>
                  <a:gd name="connsiteY5" fmla="*/ 97140 h 751792"/>
                  <a:gd name="connsiteX6" fmla="*/ 1074593 w 1074593"/>
                  <a:gd name="connsiteY6" fmla="*/ 330759 h 751792"/>
                  <a:gd name="connsiteX7" fmla="*/ 991330 w 1074593"/>
                  <a:gd name="connsiteY7" fmla="*/ 588845 h 751792"/>
                  <a:gd name="connsiteX8" fmla="*/ 803840 w 1074593"/>
                  <a:gd name="connsiteY8" fmla="*/ 697964 h 751792"/>
                  <a:gd name="connsiteX0" fmla="*/ 818765 w 1089518"/>
                  <a:gd name="connsiteY0" fmla="*/ 695880 h 733429"/>
                  <a:gd name="connsiteX1" fmla="*/ 239070 w 1089518"/>
                  <a:gd name="connsiteY1" fmla="*/ 678885 h 733429"/>
                  <a:gd name="connsiteX2" fmla="*/ 22844 w 1089518"/>
                  <a:gd name="connsiteY2" fmla="*/ 474618 h 733429"/>
                  <a:gd name="connsiteX3" fmla="*/ 69630 w 1089518"/>
                  <a:gd name="connsiteY3" fmla="*/ 154961 h 733429"/>
                  <a:gd name="connsiteX4" fmla="*/ 582845 w 1089518"/>
                  <a:gd name="connsiteY4" fmla="*/ 5659 h 733429"/>
                  <a:gd name="connsiteX5" fmla="*/ 876859 w 1089518"/>
                  <a:gd name="connsiteY5" fmla="*/ 95056 h 733429"/>
                  <a:gd name="connsiteX6" fmla="*/ 1089518 w 1089518"/>
                  <a:gd name="connsiteY6" fmla="*/ 328675 h 733429"/>
                  <a:gd name="connsiteX7" fmla="*/ 1006255 w 1089518"/>
                  <a:gd name="connsiteY7" fmla="*/ 586761 h 733429"/>
                  <a:gd name="connsiteX8" fmla="*/ 818765 w 1089518"/>
                  <a:gd name="connsiteY8" fmla="*/ 695880 h 7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9518" h="733429">
                    <a:moveTo>
                      <a:pt x="818765" y="695880"/>
                    </a:moveTo>
                    <a:cubicBezTo>
                      <a:pt x="663005" y="771366"/>
                      <a:pt x="371723" y="715762"/>
                      <a:pt x="239070" y="678885"/>
                    </a:cubicBezTo>
                    <a:cubicBezTo>
                      <a:pt x="106417" y="642008"/>
                      <a:pt x="51084" y="561939"/>
                      <a:pt x="22844" y="474618"/>
                    </a:cubicBezTo>
                    <a:cubicBezTo>
                      <a:pt x="-5396" y="387297"/>
                      <a:pt x="-23703" y="233121"/>
                      <a:pt x="69630" y="154961"/>
                    </a:cubicBezTo>
                    <a:cubicBezTo>
                      <a:pt x="162963" y="76801"/>
                      <a:pt x="381552" y="-25229"/>
                      <a:pt x="582845" y="5659"/>
                    </a:cubicBezTo>
                    <a:cubicBezTo>
                      <a:pt x="717383" y="-4325"/>
                      <a:pt x="785225" y="36907"/>
                      <a:pt x="876859" y="95056"/>
                    </a:cubicBezTo>
                    <a:cubicBezTo>
                      <a:pt x="968493" y="153205"/>
                      <a:pt x="1072265" y="256788"/>
                      <a:pt x="1089518" y="328675"/>
                    </a:cubicBezTo>
                    <a:lnTo>
                      <a:pt x="1006255" y="586761"/>
                    </a:lnTo>
                    <a:lnTo>
                      <a:pt x="818765" y="69588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cxnSp>
            <p:nvCxnSpPr>
              <p:cNvPr id="32" name="直線接點 31"/>
              <p:cNvCxnSpPr/>
              <p:nvPr/>
            </p:nvCxnSpPr>
            <p:spPr bwMode="auto">
              <a:xfrm flipH="1">
                <a:off x="7791450" y="4652963"/>
                <a:ext cx="0" cy="98425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矩形 44"/>
              <p:cNvSpPr/>
              <p:nvPr/>
            </p:nvSpPr>
            <p:spPr bwMode="auto">
              <a:xfrm>
                <a:off x="7456488" y="5051426"/>
                <a:ext cx="228600" cy="2762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54" name="矩形 153"/>
              <p:cNvSpPr/>
              <p:nvPr/>
            </p:nvSpPr>
            <p:spPr bwMode="auto">
              <a:xfrm>
                <a:off x="7900988" y="5051426"/>
                <a:ext cx="228600" cy="27622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cxnSp>
            <p:nvCxnSpPr>
              <p:cNvPr id="33" name="直線接點 32"/>
              <p:cNvCxnSpPr/>
              <p:nvPr/>
            </p:nvCxnSpPr>
            <p:spPr bwMode="auto">
              <a:xfrm>
                <a:off x="7019925" y="5195888"/>
                <a:ext cx="1512888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97" name="群組 128"/>
            <p:cNvGrpSpPr>
              <a:grpSpLocks/>
            </p:cNvGrpSpPr>
            <p:nvPr/>
          </p:nvGrpSpPr>
          <p:grpSpPr bwMode="auto">
            <a:xfrm>
              <a:off x="7452320" y="4829573"/>
              <a:ext cx="864469" cy="1014015"/>
              <a:chOff x="4334644" y="3883275"/>
              <a:chExt cx="864469" cy="1014015"/>
            </a:xfrm>
          </p:grpSpPr>
          <p:cxnSp>
            <p:nvCxnSpPr>
              <p:cNvPr id="131" name="直線接點 130"/>
              <p:cNvCxnSpPr/>
              <p:nvPr/>
            </p:nvCxnSpPr>
            <p:spPr>
              <a:xfrm>
                <a:off x="4894437" y="3900340"/>
                <a:ext cx="0" cy="76835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單箭頭接點 133"/>
              <p:cNvCxnSpPr/>
              <p:nvPr/>
            </p:nvCxnSpPr>
            <p:spPr>
              <a:xfrm>
                <a:off x="4334049" y="4190853"/>
                <a:ext cx="23653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00" name="物件 175"/>
              <p:cNvGraphicFramePr>
                <a:graphicFrameLocks noChangeAspect="1"/>
              </p:cNvGraphicFramePr>
              <p:nvPr/>
            </p:nvGraphicFramePr>
            <p:xfrm>
              <a:off x="4359822" y="3883275"/>
              <a:ext cx="190500" cy="266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692" name="Equation" r:id="rId75" imgW="126725" imgH="177415" progId="Equation.DSMT4">
                      <p:embed/>
                    </p:oleObj>
                  </mc:Choice>
                  <mc:Fallback>
                    <p:oleObj name="Equation" r:id="rId75" imgW="126725" imgH="177415" progId="Equation.DSMT4">
                      <p:embed/>
                      <p:pic>
                        <p:nvPicPr>
                          <p:cNvPr id="2100" name="物件 17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59822" y="3883275"/>
                            <a:ext cx="190500" cy="2667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37" name="直線單箭頭接點 136"/>
              <p:cNvCxnSpPr/>
              <p:nvPr/>
            </p:nvCxnSpPr>
            <p:spPr>
              <a:xfrm>
                <a:off x="4673774" y="4498828"/>
                <a:ext cx="23495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02" name="物件 175"/>
              <p:cNvGraphicFramePr>
                <a:graphicFrameLocks noChangeAspect="1"/>
              </p:cNvGraphicFramePr>
              <p:nvPr/>
            </p:nvGraphicFramePr>
            <p:xfrm>
              <a:off x="4689649" y="4554390"/>
              <a:ext cx="26670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693" name="Equation" r:id="rId77" imgW="177646" imgH="228402" progId="Equation.DSMT4">
                      <p:embed/>
                    </p:oleObj>
                  </mc:Choice>
                  <mc:Fallback>
                    <p:oleObj name="Equation" r:id="rId77" imgW="177646" imgH="228402" progId="Equation.DSMT4">
                      <p:embed/>
                      <p:pic>
                        <p:nvPicPr>
                          <p:cNvPr id="2102" name="物件 17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89649" y="4554390"/>
                            <a:ext cx="266700" cy="342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03" name="物件 175"/>
              <p:cNvGraphicFramePr>
                <a:graphicFrameLocks noChangeAspect="1"/>
              </p:cNvGraphicFramePr>
              <p:nvPr/>
            </p:nvGraphicFramePr>
            <p:xfrm>
              <a:off x="5008613" y="4073179"/>
              <a:ext cx="190500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694" name="Equation" r:id="rId79" imgW="126835" imgH="139518" progId="Equation.DSMT4">
                      <p:embed/>
                    </p:oleObj>
                  </mc:Choice>
                  <mc:Fallback>
                    <p:oleObj name="Equation" r:id="rId79" imgW="126835" imgH="139518" progId="Equation.DSMT4">
                      <p:embed/>
                      <p:pic>
                        <p:nvPicPr>
                          <p:cNvPr id="2103" name="物件 17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08613" y="4073179"/>
                            <a:ext cx="190500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56" name="直線單箭頭接點 155"/>
              <p:cNvCxnSpPr/>
              <p:nvPr/>
            </p:nvCxnSpPr>
            <p:spPr>
              <a:xfrm flipV="1">
                <a:off x="4953174" y="4084490"/>
                <a:ext cx="0" cy="3032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075" name="物件 57"/>
          <p:cNvGraphicFramePr>
            <a:graphicFrameLocks noChangeAspect="1"/>
          </p:cNvGraphicFramePr>
          <p:nvPr/>
        </p:nvGraphicFramePr>
        <p:xfrm>
          <a:off x="8385175" y="96838"/>
          <a:ext cx="588963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95" name="Equation" r:id="rId81" imgW="393359" imgH="177646" progId="Equation.DSMT4">
                  <p:embed/>
                </p:oleObj>
              </mc:Choice>
              <mc:Fallback>
                <p:oleObj name="Equation" r:id="rId81" imgW="393359" imgH="177646" progId="Equation.DSMT4">
                  <p:embed/>
                  <p:pic>
                    <p:nvPicPr>
                      <p:cNvPr id="2075" name="物件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5175" y="96838"/>
                        <a:ext cx="588963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6" name="物件 57"/>
          <p:cNvGraphicFramePr>
            <a:graphicFrameLocks noChangeAspect="1"/>
          </p:cNvGraphicFramePr>
          <p:nvPr/>
        </p:nvGraphicFramePr>
        <p:xfrm>
          <a:off x="3335338" y="2435225"/>
          <a:ext cx="588962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96" name="Equation" r:id="rId83" imgW="393359" imgH="177646" progId="Equation.DSMT4">
                  <p:embed/>
                </p:oleObj>
              </mc:Choice>
              <mc:Fallback>
                <p:oleObj name="Equation" r:id="rId83" imgW="393359" imgH="177646" progId="Equation.DSMT4">
                  <p:embed/>
                  <p:pic>
                    <p:nvPicPr>
                      <p:cNvPr id="2076" name="物件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338" y="2435225"/>
                        <a:ext cx="588962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7" name="物件 57"/>
          <p:cNvGraphicFramePr>
            <a:graphicFrameLocks noChangeAspect="1"/>
          </p:cNvGraphicFramePr>
          <p:nvPr/>
        </p:nvGraphicFramePr>
        <p:xfrm>
          <a:off x="8388350" y="2432050"/>
          <a:ext cx="608013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97" name="Equation" r:id="rId85" imgW="405872" imgH="177569" progId="Equation.DSMT4">
                  <p:embed/>
                </p:oleObj>
              </mc:Choice>
              <mc:Fallback>
                <p:oleObj name="Equation" r:id="rId85" imgW="405872" imgH="177569" progId="Equation.DSMT4">
                  <p:embed/>
                  <p:pic>
                    <p:nvPicPr>
                      <p:cNvPr id="2077" name="物件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8350" y="2432050"/>
                        <a:ext cx="608013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0" name="直線接點 149"/>
          <p:cNvCxnSpPr/>
          <p:nvPr/>
        </p:nvCxnSpPr>
        <p:spPr>
          <a:xfrm>
            <a:off x="3175" y="4508500"/>
            <a:ext cx="9144000" cy="0"/>
          </a:xfrm>
          <a:prstGeom prst="line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接點 151"/>
          <p:cNvCxnSpPr/>
          <p:nvPr/>
        </p:nvCxnSpPr>
        <p:spPr>
          <a:xfrm>
            <a:off x="3203575" y="-19050"/>
            <a:ext cx="0" cy="6884988"/>
          </a:xfrm>
          <a:prstGeom prst="line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接點 152"/>
          <p:cNvCxnSpPr/>
          <p:nvPr/>
        </p:nvCxnSpPr>
        <p:spPr>
          <a:xfrm>
            <a:off x="6372225" y="-14288"/>
            <a:ext cx="0" cy="6886576"/>
          </a:xfrm>
          <a:prstGeom prst="line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81" name="物件 55"/>
          <p:cNvGraphicFramePr>
            <a:graphicFrameLocks noChangeAspect="1"/>
          </p:cNvGraphicFramePr>
          <p:nvPr/>
        </p:nvGraphicFramePr>
        <p:xfrm>
          <a:off x="7451725" y="5726113"/>
          <a:ext cx="68421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98" name="Equation" r:id="rId87" imgW="457002" imgH="203112" progId="Equation.DSMT4">
                  <p:embed/>
                </p:oleObj>
              </mc:Choice>
              <mc:Fallback>
                <p:oleObj name="Equation" r:id="rId87" imgW="457002" imgH="203112" progId="Equation.DSMT4">
                  <p:embed/>
                  <p:pic>
                    <p:nvPicPr>
                      <p:cNvPr id="2081" name="物件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1725" y="5726113"/>
                        <a:ext cx="684213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2" name="物件 55"/>
          <p:cNvGraphicFramePr>
            <a:graphicFrameLocks noChangeAspect="1"/>
          </p:cNvGraphicFramePr>
          <p:nvPr/>
        </p:nvGraphicFramePr>
        <p:xfrm>
          <a:off x="7089775" y="6038850"/>
          <a:ext cx="14065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99" name="Equation" r:id="rId88" imgW="939800" imgH="228600" progId="Equation.DSMT4">
                  <p:embed/>
                </p:oleObj>
              </mc:Choice>
              <mc:Fallback>
                <p:oleObj name="Equation" r:id="rId88" imgW="939800" imgH="228600" progId="Equation.DSMT4">
                  <p:embed/>
                  <p:pic>
                    <p:nvPicPr>
                      <p:cNvPr id="2082" name="物件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9775" y="6038850"/>
                        <a:ext cx="140652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83" name="群組 2"/>
          <p:cNvGrpSpPr>
            <a:grpSpLocks/>
          </p:cNvGrpSpPr>
          <p:nvPr/>
        </p:nvGrpSpPr>
        <p:grpSpPr bwMode="auto">
          <a:xfrm>
            <a:off x="-34925" y="1844675"/>
            <a:ext cx="511175" cy="4978400"/>
            <a:chOff x="-34999" y="1844824"/>
            <a:chExt cx="510522" cy="4977844"/>
          </a:xfrm>
        </p:grpSpPr>
        <p:sp>
          <p:nvSpPr>
            <p:cNvPr id="2093" name="文字方塊 1"/>
            <p:cNvSpPr txBox="1">
              <a:spLocks noChangeArrowheads="1"/>
            </p:cNvSpPr>
            <p:nvPr/>
          </p:nvSpPr>
          <p:spPr bwMode="auto">
            <a:xfrm>
              <a:off x="-31106" y="1844824"/>
              <a:ext cx="5025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zh-TW" sz="1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altLang="zh-TW" sz="18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TW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94" name="文字方塊 140"/>
            <p:cNvSpPr txBox="1">
              <a:spLocks noChangeArrowheads="1"/>
            </p:cNvSpPr>
            <p:nvPr/>
          </p:nvSpPr>
          <p:spPr bwMode="auto">
            <a:xfrm>
              <a:off x="-27020" y="4077072"/>
              <a:ext cx="5025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zh-TW" sz="1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zh-TW" sz="18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TW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95" name="文字方塊 141"/>
            <p:cNvSpPr txBox="1">
              <a:spLocks noChangeArrowheads="1"/>
            </p:cNvSpPr>
            <p:nvPr/>
          </p:nvSpPr>
          <p:spPr bwMode="auto">
            <a:xfrm>
              <a:off x="-34999" y="6453336"/>
              <a:ext cx="5025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zh-TW" sz="1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zh-TW" sz="18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TW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84" name="群組 143"/>
          <p:cNvGrpSpPr>
            <a:grpSpLocks/>
          </p:cNvGrpSpPr>
          <p:nvPr/>
        </p:nvGrpSpPr>
        <p:grpSpPr bwMode="auto">
          <a:xfrm>
            <a:off x="3217863" y="1871663"/>
            <a:ext cx="509587" cy="4978400"/>
            <a:chOff x="-34999" y="1844824"/>
            <a:chExt cx="510522" cy="4977844"/>
          </a:xfrm>
        </p:grpSpPr>
        <p:sp>
          <p:nvSpPr>
            <p:cNvPr id="2090" name="文字方塊 144"/>
            <p:cNvSpPr txBox="1">
              <a:spLocks noChangeArrowheads="1"/>
            </p:cNvSpPr>
            <p:nvPr/>
          </p:nvSpPr>
          <p:spPr bwMode="auto">
            <a:xfrm>
              <a:off x="-31106" y="1844824"/>
              <a:ext cx="5025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zh-TW" sz="1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altLang="zh-TW" sz="18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TW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91" name="文字方塊 145"/>
            <p:cNvSpPr txBox="1">
              <a:spLocks noChangeArrowheads="1"/>
            </p:cNvSpPr>
            <p:nvPr/>
          </p:nvSpPr>
          <p:spPr bwMode="auto">
            <a:xfrm>
              <a:off x="-27020" y="4077072"/>
              <a:ext cx="5025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zh-TW" sz="1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altLang="zh-TW" sz="18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TW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92" name="文字方塊 146"/>
            <p:cNvSpPr txBox="1">
              <a:spLocks noChangeArrowheads="1"/>
            </p:cNvSpPr>
            <p:nvPr/>
          </p:nvSpPr>
          <p:spPr bwMode="auto">
            <a:xfrm>
              <a:off x="-34999" y="6453336"/>
              <a:ext cx="5025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zh-TW" sz="1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zh-TW" sz="18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TW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85" name="群組 148"/>
          <p:cNvGrpSpPr>
            <a:grpSpLocks/>
          </p:cNvGrpSpPr>
          <p:nvPr/>
        </p:nvGrpSpPr>
        <p:grpSpPr bwMode="auto">
          <a:xfrm>
            <a:off x="6397625" y="1871663"/>
            <a:ext cx="511175" cy="4978400"/>
            <a:chOff x="-34999" y="1844824"/>
            <a:chExt cx="510522" cy="4977844"/>
          </a:xfrm>
        </p:grpSpPr>
        <p:sp>
          <p:nvSpPr>
            <p:cNvPr id="2087" name="文字方塊 154"/>
            <p:cNvSpPr txBox="1">
              <a:spLocks noChangeArrowheads="1"/>
            </p:cNvSpPr>
            <p:nvPr/>
          </p:nvSpPr>
          <p:spPr bwMode="auto">
            <a:xfrm>
              <a:off x="-31106" y="1844824"/>
              <a:ext cx="5025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zh-TW" sz="1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zh-TW" sz="18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TW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8" name="文字方塊 157"/>
            <p:cNvSpPr txBox="1">
              <a:spLocks noChangeArrowheads="1"/>
            </p:cNvSpPr>
            <p:nvPr/>
          </p:nvSpPr>
          <p:spPr bwMode="auto">
            <a:xfrm>
              <a:off x="-27020" y="4077072"/>
              <a:ext cx="5025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zh-TW" sz="1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zh-TW" sz="18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TW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9" name="文字方塊 158"/>
            <p:cNvSpPr txBox="1">
              <a:spLocks noChangeArrowheads="1"/>
            </p:cNvSpPr>
            <p:nvPr/>
          </p:nvSpPr>
          <p:spPr bwMode="auto">
            <a:xfrm>
              <a:off x="-34999" y="6453336"/>
              <a:ext cx="5025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zh-TW" sz="1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zh-TW" sz="18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TW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086" name="物件 57"/>
          <p:cNvGraphicFramePr>
            <a:graphicFrameLocks noChangeAspect="1"/>
          </p:cNvGraphicFramePr>
          <p:nvPr/>
        </p:nvGraphicFramePr>
        <p:xfrm>
          <a:off x="5454650" y="2349500"/>
          <a:ext cx="159385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00" name="Equation" r:id="rId89" imgW="1066800" imgH="419100" progId="Equation.DSMT4">
                  <p:embed/>
                </p:oleObj>
              </mc:Choice>
              <mc:Fallback>
                <p:oleObj name="Equation" r:id="rId89" imgW="1066800" imgH="419100" progId="Equation.DSMT4">
                  <p:embed/>
                  <p:pic>
                    <p:nvPicPr>
                      <p:cNvPr id="2086" name="物件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4650" y="2349500"/>
                        <a:ext cx="1593850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117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2010/06/12</a:t>
            </a:r>
            <a:endParaRPr lang="en-US" altLang="zh-TW"/>
          </a:p>
        </p:txBody>
      </p:sp>
      <p:sp>
        <p:nvSpPr>
          <p:cNvPr id="64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/>
              <a:t>    </a:t>
            </a:r>
            <a:r>
              <a:rPr lang="en-US" altLang="zh-TW" b="1">
                <a:latin typeface="Times New Roman" panose="02020603050405020304" pitchFamily="18" charset="0"/>
              </a:rPr>
              <a:t>Page </a:t>
            </a:r>
            <a:fld id="{4CB00BA7-DD0C-4B05-8A53-C0B4EDAA98DF}" type="slidenum">
              <a:rPr lang="en-US" altLang="zh-TW" b="1">
                <a:latin typeface="Times New Roman" panose="02020603050405020304" pitchFamily="18" charset="0"/>
              </a:rPr>
              <a:pPr/>
              <a:t>25</a:t>
            </a:fld>
            <a:endParaRPr lang="en-US" altLang="zh-TW" b="1">
              <a:latin typeface="Times New Roman" panose="02020603050405020304" pitchFamily="18" charset="0"/>
            </a:endParaRPr>
          </a:p>
        </p:txBody>
      </p:sp>
      <p:sp>
        <p:nvSpPr>
          <p:cNvPr id="262232" name="Rectangle 88"/>
          <p:cNvSpPr>
            <a:spLocks noChangeArrowheads="1"/>
          </p:cNvSpPr>
          <p:nvPr/>
        </p:nvSpPr>
        <p:spPr bwMode="auto">
          <a:xfrm>
            <a:off x="6243637" y="5472114"/>
            <a:ext cx="1528763" cy="64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350"/>
          </a:p>
        </p:txBody>
      </p:sp>
      <p:sp>
        <p:nvSpPr>
          <p:cNvPr id="262231" name="Rectangle 87"/>
          <p:cNvSpPr>
            <a:spLocks noChangeArrowheads="1"/>
          </p:cNvSpPr>
          <p:nvPr/>
        </p:nvSpPr>
        <p:spPr bwMode="auto">
          <a:xfrm>
            <a:off x="1671637" y="5481638"/>
            <a:ext cx="1528763" cy="133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350"/>
          </a:p>
        </p:txBody>
      </p:sp>
      <p:grpSp>
        <p:nvGrpSpPr>
          <p:cNvPr id="262185" name="Group 41"/>
          <p:cNvGrpSpPr>
            <a:grpSpLocks/>
          </p:cNvGrpSpPr>
          <p:nvPr/>
        </p:nvGrpSpPr>
        <p:grpSpPr bwMode="auto">
          <a:xfrm>
            <a:off x="1185864" y="3143251"/>
            <a:ext cx="2221706" cy="2218135"/>
            <a:chOff x="36" y="768"/>
            <a:chExt cx="1866" cy="1863"/>
          </a:xfrm>
        </p:grpSpPr>
        <p:sp>
          <p:nvSpPr>
            <p:cNvPr id="262183" name="Line 39"/>
            <p:cNvSpPr>
              <a:spLocks noChangeShapeType="1"/>
            </p:cNvSpPr>
            <p:nvPr/>
          </p:nvSpPr>
          <p:spPr bwMode="auto">
            <a:xfrm>
              <a:off x="36" y="1710"/>
              <a:ext cx="186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 sz="1350"/>
            </a:p>
          </p:txBody>
        </p:sp>
        <p:sp>
          <p:nvSpPr>
            <p:cNvPr id="262184" name="Line 40"/>
            <p:cNvSpPr>
              <a:spLocks noChangeShapeType="1"/>
            </p:cNvSpPr>
            <p:nvPr/>
          </p:nvSpPr>
          <p:spPr bwMode="auto">
            <a:xfrm rot="5400000" flipH="1">
              <a:off x="40" y="1700"/>
              <a:ext cx="186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 sz="1350"/>
            </a:p>
          </p:txBody>
        </p:sp>
      </p:grpSp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1650" y="971550"/>
            <a:ext cx="5829300" cy="800100"/>
          </a:xfrm>
        </p:spPr>
        <p:txBody>
          <a:bodyPr>
            <a:normAutofit fontScale="90000"/>
          </a:bodyPr>
          <a:lstStyle/>
          <a:p>
            <a:r>
              <a:rPr lang="en-US" altLang="zh-TW" sz="2700">
                <a:solidFill>
                  <a:srgbClr val="0000FF"/>
                </a:solidFill>
              </a:rPr>
              <a:t>Degenerate (separable) form of </a:t>
            </a:r>
            <a:br>
              <a:rPr lang="en-US" altLang="zh-TW" sz="2700">
                <a:solidFill>
                  <a:srgbClr val="0000FF"/>
                </a:solidFill>
              </a:rPr>
            </a:br>
            <a:r>
              <a:rPr lang="en-US" altLang="zh-TW" sz="2700">
                <a:solidFill>
                  <a:srgbClr val="0000FF"/>
                </a:solidFill>
              </a:rPr>
              <a:t>fundamental solution (2D Laplace case)</a:t>
            </a:r>
          </a:p>
        </p:txBody>
      </p:sp>
      <p:graphicFrame>
        <p:nvGraphicFramePr>
          <p:cNvPr id="262147" name="Object 3"/>
          <p:cNvGraphicFramePr>
            <a:graphicFrameLocks noChangeAspect="1"/>
          </p:cNvGraphicFramePr>
          <p:nvPr/>
        </p:nvGraphicFramePr>
        <p:xfrm>
          <a:off x="1177528" y="2257425"/>
          <a:ext cx="2537222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02" name="Equation" r:id="rId3" imgW="2819160" imgH="901440" progId="Equation.DSMT4">
                  <p:embed/>
                </p:oleObj>
              </mc:Choice>
              <mc:Fallback>
                <p:oleObj name="Equation" r:id="rId3" imgW="2819160" imgH="901440" progId="Equation.DSMT4">
                  <p:embed/>
                  <p:pic>
                    <p:nvPicPr>
                      <p:cNvPr id="262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7528" y="2257425"/>
                        <a:ext cx="2537222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2148" name="Object 4"/>
          <p:cNvGraphicFramePr>
            <a:graphicFrameLocks noChangeAspect="1"/>
          </p:cNvGraphicFramePr>
          <p:nvPr/>
        </p:nvGraphicFramePr>
        <p:xfrm>
          <a:off x="1771651" y="1835944"/>
          <a:ext cx="1756172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03" name="Equation" r:id="rId5" imgW="1168200" imgH="203040" progId="Equation.DSMT4">
                  <p:embed/>
                </p:oleObj>
              </mc:Choice>
              <mc:Fallback>
                <p:oleObj name="Equation" r:id="rId5" imgW="1168200" imgH="203040" progId="Equation.DSMT4">
                  <p:embed/>
                  <p:pic>
                    <p:nvPicPr>
                      <p:cNvPr id="2621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651" y="1835944"/>
                        <a:ext cx="1756172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2158" name="Group 14"/>
          <p:cNvGrpSpPr>
            <a:grpSpLocks/>
          </p:cNvGrpSpPr>
          <p:nvPr/>
        </p:nvGrpSpPr>
        <p:grpSpPr bwMode="auto">
          <a:xfrm>
            <a:off x="1771651" y="3962401"/>
            <a:ext cx="835819" cy="284560"/>
            <a:chOff x="4272" y="2754"/>
            <a:chExt cx="625" cy="224"/>
          </a:xfrm>
        </p:grpSpPr>
        <p:graphicFrame>
          <p:nvGraphicFramePr>
            <p:cNvPr id="262159" name="Object 15"/>
            <p:cNvGraphicFramePr>
              <a:graphicFrameLocks noChangeAspect="1"/>
            </p:cNvGraphicFramePr>
            <p:nvPr/>
          </p:nvGraphicFramePr>
          <p:xfrm>
            <a:off x="4320" y="2754"/>
            <a:ext cx="577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504" name="Equation" r:id="rId7" imgW="457200" imgH="177480" progId="Equation.DSMT4">
                    <p:embed/>
                  </p:oleObj>
                </mc:Choice>
                <mc:Fallback>
                  <p:oleObj name="Equation" r:id="rId7" imgW="457200" imgH="177480" progId="Equation.DSMT4">
                    <p:embed/>
                    <p:pic>
                      <p:nvPicPr>
                        <p:cNvPr id="262159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0" y="2754"/>
                          <a:ext cx="577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2160" name="Oval 16"/>
            <p:cNvSpPr>
              <a:spLocks noChangeAspect="1" noChangeArrowheads="1"/>
            </p:cNvSpPr>
            <p:nvPr/>
          </p:nvSpPr>
          <p:spPr bwMode="auto">
            <a:xfrm>
              <a:off x="4272" y="2832"/>
              <a:ext cx="68" cy="6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350"/>
            </a:p>
          </p:txBody>
        </p:sp>
      </p:grpSp>
      <p:grpSp>
        <p:nvGrpSpPr>
          <p:cNvPr id="262161" name="Group 17"/>
          <p:cNvGrpSpPr>
            <a:grpSpLocks/>
          </p:cNvGrpSpPr>
          <p:nvPr/>
        </p:nvGrpSpPr>
        <p:grpSpPr bwMode="auto">
          <a:xfrm>
            <a:off x="2457451" y="3289697"/>
            <a:ext cx="835819" cy="285750"/>
            <a:chOff x="4320" y="1968"/>
            <a:chExt cx="625" cy="224"/>
          </a:xfrm>
        </p:grpSpPr>
        <p:graphicFrame>
          <p:nvGraphicFramePr>
            <p:cNvPr id="262162" name="Object 18"/>
            <p:cNvGraphicFramePr>
              <a:graphicFrameLocks noChangeAspect="1"/>
            </p:cNvGraphicFramePr>
            <p:nvPr/>
          </p:nvGraphicFramePr>
          <p:xfrm>
            <a:off x="4368" y="1968"/>
            <a:ext cx="577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505" name="Equation" r:id="rId9" imgW="457200" imgH="177480" progId="Equation.DSMT4">
                    <p:embed/>
                  </p:oleObj>
                </mc:Choice>
                <mc:Fallback>
                  <p:oleObj name="Equation" r:id="rId9" imgW="457200" imgH="177480" progId="Equation.DSMT4">
                    <p:embed/>
                    <p:pic>
                      <p:nvPicPr>
                        <p:cNvPr id="262162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8" y="1968"/>
                          <a:ext cx="577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2163" name="Oval 19"/>
            <p:cNvSpPr>
              <a:spLocks noChangeAspect="1" noChangeArrowheads="1"/>
            </p:cNvSpPr>
            <p:nvPr/>
          </p:nvSpPr>
          <p:spPr bwMode="auto">
            <a:xfrm>
              <a:off x="4320" y="2046"/>
              <a:ext cx="68" cy="6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350"/>
            </a:p>
          </p:txBody>
        </p:sp>
      </p:grpSp>
      <p:sp>
        <p:nvSpPr>
          <p:cNvPr id="262164" name="Rectangle 20"/>
          <p:cNvSpPr>
            <a:spLocks noChangeArrowheads="1"/>
          </p:cNvSpPr>
          <p:nvPr/>
        </p:nvSpPr>
        <p:spPr bwMode="auto">
          <a:xfrm>
            <a:off x="1621631" y="2257425"/>
            <a:ext cx="2114550" cy="400050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350"/>
          </a:p>
        </p:txBody>
      </p:sp>
      <p:sp>
        <p:nvSpPr>
          <p:cNvPr id="262165" name="Rectangle 21"/>
          <p:cNvSpPr>
            <a:spLocks noChangeArrowheads="1"/>
          </p:cNvSpPr>
          <p:nvPr/>
        </p:nvSpPr>
        <p:spPr bwMode="auto">
          <a:xfrm>
            <a:off x="1629966" y="2671763"/>
            <a:ext cx="2113359" cy="40005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350"/>
          </a:p>
        </p:txBody>
      </p:sp>
      <p:pic>
        <p:nvPicPr>
          <p:cNvPr id="262172" name="Picture 2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583" y="3233737"/>
            <a:ext cx="2156222" cy="21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76" name="Picture 3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008" y="3237310"/>
            <a:ext cx="2156222" cy="21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79" name="Picture 3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197" y="3237310"/>
            <a:ext cx="2156222" cy="21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2181" name="Oval 37"/>
          <p:cNvSpPr>
            <a:spLocks noChangeAspect="1" noChangeArrowheads="1"/>
          </p:cNvSpPr>
          <p:nvPr/>
        </p:nvSpPr>
        <p:spPr bwMode="auto">
          <a:xfrm>
            <a:off x="1564481" y="3561160"/>
            <a:ext cx="1471613" cy="1471613"/>
          </a:xfrm>
          <a:prstGeom prst="ellips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350"/>
          </a:p>
        </p:txBody>
      </p:sp>
      <p:sp>
        <p:nvSpPr>
          <p:cNvPr id="262182" name="Oval 38"/>
          <p:cNvSpPr>
            <a:spLocks noChangeAspect="1" noChangeArrowheads="1"/>
          </p:cNvSpPr>
          <p:nvPr/>
        </p:nvSpPr>
        <p:spPr bwMode="auto">
          <a:xfrm>
            <a:off x="6015038" y="3646886"/>
            <a:ext cx="1743075" cy="1278731"/>
          </a:xfrm>
          <a:prstGeom prst="ellips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350"/>
          </a:p>
        </p:txBody>
      </p:sp>
      <p:grpSp>
        <p:nvGrpSpPr>
          <p:cNvPr id="262186" name="Group 42"/>
          <p:cNvGrpSpPr>
            <a:grpSpLocks/>
          </p:cNvGrpSpPr>
          <p:nvPr/>
        </p:nvGrpSpPr>
        <p:grpSpPr bwMode="auto">
          <a:xfrm>
            <a:off x="5772151" y="3171826"/>
            <a:ext cx="2221706" cy="2218135"/>
            <a:chOff x="36" y="768"/>
            <a:chExt cx="1866" cy="1863"/>
          </a:xfrm>
        </p:grpSpPr>
        <p:sp>
          <p:nvSpPr>
            <p:cNvPr id="262187" name="Line 43"/>
            <p:cNvSpPr>
              <a:spLocks noChangeShapeType="1"/>
            </p:cNvSpPr>
            <p:nvPr/>
          </p:nvSpPr>
          <p:spPr bwMode="auto">
            <a:xfrm>
              <a:off x="36" y="1710"/>
              <a:ext cx="186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 sz="1350"/>
            </a:p>
          </p:txBody>
        </p:sp>
        <p:sp>
          <p:nvSpPr>
            <p:cNvPr id="262188" name="Line 44"/>
            <p:cNvSpPr>
              <a:spLocks noChangeShapeType="1"/>
            </p:cNvSpPr>
            <p:nvPr/>
          </p:nvSpPr>
          <p:spPr bwMode="auto">
            <a:xfrm rot="5400000" flipH="1">
              <a:off x="40" y="1700"/>
              <a:ext cx="186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 sz="1350"/>
            </a:p>
          </p:txBody>
        </p:sp>
      </p:grpSp>
      <p:graphicFrame>
        <p:nvGraphicFramePr>
          <p:cNvPr id="262189" name="Object 45"/>
          <p:cNvGraphicFramePr>
            <a:graphicFrameLocks noChangeAspect="1"/>
          </p:cNvGraphicFramePr>
          <p:nvPr/>
        </p:nvGraphicFramePr>
        <p:xfrm>
          <a:off x="5866211" y="1664494"/>
          <a:ext cx="173474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06" name="Equation" r:id="rId14" imgW="1155600" imgH="203040" progId="Equation.DSMT4">
                  <p:embed/>
                </p:oleObj>
              </mc:Choice>
              <mc:Fallback>
                <p:oleObj name="Equation" r:id="rId14" imgW="1155600" imgH="203040" progId="Equation.DSMT4">
                  <p:embed/>
                  <p:pic>
                    <p:nvPicPr>
                      <p:cNvPr id="262189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6211" y="1664494"/>
                        <a:ext cx="173474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2193" name="Group 49"/>
          <p:cNvGrpSpPr>
            <a:grpSpLocks/>
          </p:cNvGrpSpPr>
          <p:nvPr/>
        </p:nvGrpSpPr>
        <p:grpSpPr bwMode="auto">
          <a:xfrm>
            <a:off x="6172200" y="3975497"/>
            <a:ext cx="825104" cy="284559"/>
            <a:chOff x="4272" y="2754"/>
            <a:chExt cx="617" cy="224"/>
          </a:xfrm>
        </p:grpSpPr>
        <p:graphicFrame>
          <p:nvGraphicFramePr>
            <p:cNvPr id="262194" name="Object 50"/>
            <p:cNvGraphicFramePr>
              <a:graphicFrameLocks noChangeAspect="1"/>
            </p:cNvGraphicFramePr>
            <p:nvPr/>
          </p:nvGraphicFramePr>
          <p:xfrm>
            <a:off x="4328" y="2754"/>
            <a:ext cx="561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507" name="Equation" r:id="rId16" imgW="444240" imgH="177480" progId="Equation.DSMT4">
                    <p:embed/>
                  </p:oleObj>
                </mc:Choice>
                <mc:Fallback>
                  <p:oleObj name="Equation" r:id="rId16" imgW="444240" imgH="177480" progId="Equation.DSMT4">
                    <p:embed/>
                    <p:pic>
                      <p:nvPicPr>
                        <p:cNvPr id="262194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8" y="2754"/>
                          <a:ext cx="561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2195" name="Oval 51"/>
            <p:cNvSpPr>
              <a:spLocks noChangeAspect="1" noChangeArrowheads="1"/>
            </p:cNvSpPr>
            <p:nvPr/>
          </p:nvSpPr>
          <p:spPr bwMode="auto">
            <a:xfrm>
              <a:off x="4272" y="2832"/>
              <a:ext cx="68" cy="6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350"/>
            </a:p>
          </p:txBody>
        </p:sp>
      </p:grpSp>
      <p:grpSp>
        <p:nvGrpSpPr>
          <p:cNvPr id="262196" name="Group 52"/>
          <p:cNvGrpSpPr>
            <a:grpSpLocks/>
          </p:cNvGrpSpPr>
          <p:nvPr/>
        </p:nvGrpSpPr>
        <p:grpSpPr bwMode="auto">
          <a:xfrm>
            <a:off x="6972300" y="3346847"/>
            <a:ext cx="825104" cy="285750"/>
            <a:chOff x="4320" y="1968"/>
            <a:chExt cx="617" cy="224"/>
          </a:xfrm>
        </p:grpSpPr>
        <p:graphicFrame>
          <p:nvGraphicFramePr>
            <p:cNvPr id="262197" name="Object 53"/>
            <p:cNvGraphicFramePr>
              <a:graphicFrameLocks noChangeAspect="1"/>
            </p:cNvGraphicFramePr>
            <p:nvPr/>
          </p:nvGraphicFramePr>
          <p:xfrm>
            <a:off x="4376" y="1968"/>
            <a:ext cx="561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508" name="Equation" r:id="rId18" imgW="444240" imgH="177480" progId="Equation.DSMT4">
                    <p:embed/>
                  </p:oleObj>
                </mc:Choice>
                <mc:Fallback>
                  <p:oleObj name="Equation" r:id="rId18" imgW="444240" imgH="177480" progId="Equation.DSMT4">
                    <p:embed/>
                    <p:pic>
                      <p:nvPicPr>
                        <p:cNvPr id="262197" name="Object 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6" y="1968"/>
                          <a:ext cx="561" cy="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2198" name="Oval 54"/>
            <p:cNvSpPr>
              <a:spLocks noChangeAspect="1" noChangeArrowheads="1"/>
            </p:cNvSpPr>
            <p:nvPr/>
          </p:nvSpPr>
          <p:spPr bwMode="auto">
            <a:xfrm>
              <a:off x="4320" y="2046"/>
              <a:ext cx="68" cy="6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350"/>
            </a:p>
          </p:txBody>
        </p:sp>
      </p:grpSp>
      <p:graphicFrame>
        <p:nvGraphicFramePr>
          <p:cNvPr id="262199" name="Object 55"/>
          <p:cNvGraphicFramePr>
            <a:graphicFrameLocks noChangeAspect="1"/>
          </p:cNvGraphicFramePr>
          <p:nvPr/>
        </p:nvGraphicFramePr>
        <p:xfrm>
          <a:off x="4043363" y="2743200"/>
          <a:ext cx="7048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09" name="Equation" r:id="rId20" imgW="469800" imgH="203040" progId="Equation.DSMT4">
                  <p:embed/>
                </p:oleObj>
              </mc:Choice>
              <mc:Fallback>
                <p:oleObj name="Equation" r:id="rId20" imgW="469800" imgH="203040" progId="Equation.DSMT4">
                  <p:embed/>
                  <p:pic>
                    <p:nvPicPr>
                      <p:cNvPr id="262199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3363" y="2743200"/>
                        <a:ext cx="70485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2200" name="Object 56"/>
          <p:cNvGraphicFramePr>
            <a:graphicFrameLocks noChangeAspect="1"/>
          </p:cNvGraphicFramePr>
          <p:nvPr/>
        </p:nvGraphicFramePr>
        <p:xfrm>
          <a:off x="4949430" y="1935956"/>
          <a:ext cx="3073003" cy="1277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10" name="Equation" r:id="rId22" imgW="3416040" imgH="1422360" progId="Equation.DSMT4">
                  <p:embed/>
                </p:oleObj>
              </mc:Choice>
              <mc:Fallback>
                <p:oleObj name="Equation" r:id="rId22" imgW="3416040" imgH="1422360" progId="Equation.DSMT4">
                  <p:embed/>
                  <p:pic>
                    <p:nvPicPr>
                      <p:cNvPr id="26220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9430" y="1935956"/>
                        <a:ext cx="3073003" cy="12775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2202" name="Picture 58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485" y="3232547"/>
            <a:ext cx="2156222" cy="21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201" name="Picture 57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485" y="3236119"/>
            <a:ext cx="2156222" cy="216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2203" name="Group 59"/>
          <p:cNvGrpSpPr>
            <a:grpSpLocks/>
          </p:cNvGrpSpPr>
          <p:nvPr/>
        </p:nvGrpSpPr>
        <p:grpSpPr bwMode="auto">
          <a:xfrm>
            <a:off x="7143750" y="3746897"/>
            <a:ext cx="690563" cy="400050"/>
            <a:chOff x="3216" y="2929"/>
            <a:chExt cx="580" cy="336"/>
          </a:xfrm>
        </p:grpSpPr>
        <p:sp>
          <p:nvSpPr>
            <p:cNvPr id="262191" name="Oval 47"/>
            <p:cNvSpPr>
              <a:spLocks noChangeAspect="1" noChangeArrowheads="1"/>
            </p:cNvSpPr>
            <p:nvPr/>
          </p:nvSpPr>
          <p:spPr bwMode="auto">
            <a:xfrm>
              <a:off x="3408" y="2929"/>
              <a:ext cx="77" cy="7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350"/>
            </a:p>
          </p:txBody>
        </p:sp>
        <p:graphicFrame>
          <p:nvGraphicFramePr>
            <p:cNvPr id="262192" name="Object 48"/>
            <p:cNvGraphicFramePr>
              <a:graphicFrameLocks noChangeAspect="1"/>
            </p:cNvGraphicFramePr>
            <p:nvPr/>
          </p:nvGraphicFramePr>
          <p:xfrm>
            <a:off x="3216" y="3024"/>
            <a:ext cx="580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511" name="Equation" r:id="rId26" imgW="406080" imgH="177480" progId="Equation.DSMT4">
                    <p:embed/>
                  </p:oleObj>
                </mc:Choice>
                <mc:Fallback>
                  <p:oleObj name="Equation" r:id="rId26" imgW="406080" imgH="177480" progId="Equation.DSMT4">
                    <p:embed/>
                    <p:pic>
                      <p:nvPicPr>
                        <p:cNvPr id="262192" name="Object 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6" y="3024"/>
                          <a:ext cx="580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2204" name="Rectangle 60"/>
          <p:cNvSpPr>
            <a:spLocks noChangeArrowheads="1"/>
          </p:cNvSpPr>
          <p:nvPr/>
        </p:nvSpPr>
        <p:spPr bwMode="auto">
          <a:xfrm>
            <a:off x="5400675" y="1964531"/>
            <a:ext cx="2600325" cy="590550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350"/>
          </a:p>
        </p:txBody>
      </p:sp>
      <p:sp>
        <p:nvSpPr>
          <p:cNvPr id="262205" name="Rectangle 61"/>
          <p:cNvSpPr>
            <a:spLocks noChangeArrowheads="1"/>
          </p:cNvSpPr>
          <p:nvPr/>
        </p:nvSpPr>
        <p:spPr bwMode="auto">
          <a:xfrm>
            <a:off x="5400675" y="2600325"/>
            <a:ext cx="2600325" cy="59055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350"/>
          </a:p>
        </p:txBody>
      </p:sp>
      <p:grpSp>
        <p:nvGrpSpPr>
          <p:cNvPr id="262206" name="Group 62"/>
          <p:cNvGrpSpPr>
            <a:grpSpLocks/>
          </p:cNvGrpSpPr>
          <p:nvPr/>
        </p:nvGrpSpPr>
        <p:grpSpPr bwMode="auto">
          <a:xfrm>
            <a:off x="2539605" y="3746897"/>
            <a:ext cx="711994" cy="400050"/>
            <a:chOff x="3207" y="2929"/>
            <a:chExt cx="598" cy="336"/>
          </a:xfrm>
        </p:grpSpPr>
        <p:sp>
          <p:nvSpPr>
            <p:cNvPr id="262207" name="Oval 63"/>
            <p:cNvSpPr>
              <a:spLocks noChangeAspect="1" noChangeArrowheads="1"/>
            </p:cNvSpPr>
            <p:nvPr/>
          </p:nvSpPr>
          <p:spPr bwMode="auto">
            <a:xfrm>
              <a:off x="3408" y="2929"/>
              <a:ext cx="77" cy="7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350"/>
            </a:p>
          </p:txBody>
        </p:sp>
        <p:graphicFrame>
          <p:nvGraphicFramePr>
            <p:cNvPr id="262208" name="Object 64"/>
            <p:cNvGraphicFramePr>
              <a:graphicFrameLocks noChangeAspect="1"/>
            </p:cNvGraphicFramePr>
            <p:nvPr/>
          </p:nvGraphicFramePr>
          <p:xfrm>
            <a:off x="3207" y="3024"/>
            <a:ext cx="598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512" name="Equation" r:id="rId28" imgW="419040" imgH="177480" progId="Equation.DSMT4">
                    <p:embed/>
                  </p:oleObj>
                </mc:Choice>
                <mc:Fallback>
                  <p:oleObj name="Equation" r:id="rId28" imgW="419040" imgH="177480" progId="Equation.DSMT4">
                    <p:embed/>
                    <p:pic>
                      <p:nvPicPr>
                        <p:cNvPr id="262208" name="Object 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7" y="3024"/>
                          <a:ext cx="598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62209" name="Object 65"/>
          <p:cNvGraphicFramePr>
            <a:graphicFrameLocks noChangeAspect="1"/>
          </p:cNvGraphicFramePr>
          <p:nvPr/>
        </p:nvGraphicFramePr>
        <p:xfrm>
          <a:off x="3757613" y="2343150"/>
          <a:ext cx="11811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13" name="Equation" r:id="rId30" imgW="787320" imgH="317160" progId="Equation.DSMT4">
                  <p:embed/>
                </p:oleObj>
              </mc:Choice>
              <mc:Fallback>
                <p:oleObj name="Equation" r:id="rId30" imgW="787320" imgH="317160" progId="Equation.DSMT4">
                  <p:embed/>
                  <p:pic>
                    <p:nvPicPr>
                      <p:cNvPr id="262209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7613" y="2343150"/>
                        <a:ext cx="118110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2210" name="Group 66"/>
          <p:cNvGrpSpPr>
            <a:grpSpLocks/>
          </p:cNvGrpSpPr>
          <p:nvPr/>
        </p:nvGrpSpPr>
        <p:grpSpPr bwMode="auto">
          <a:xfrm>
            <a:off x="5086350" y="3729037"/>
            <a:ext cx="191691" cy="358379"/>
            <a:chOff x="3408" y="2929"/>
            <a:chExt cx="161" cy="301"/>
          </a:xfrm>
        </p:grpSpPr>
        <p:sp>
          <p:nvSpPr>
            <p:cNvPr id="262211" name="Oval 67"/>
            <p:cNvSpPr>
              <a:spLocks noChangeAspect="1" noChangeArrowheads="1"/>
            </p:cNvSpPr>
            <p:nvPr/>
          </p:nvSpPr>
          <p:spPr bwMode="auto">
            <a:xfrm>
              <a:off x="3408" y="2929"/>
              <a:ext cx="77" cy="7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350"/>
            </a:p>
          </p:txBody>
        </p:sp>
        <p:graphicFrame>
          <p:nvGraphicFramePr>
            <p:cNvPr id="262212" name="Object 68"/>
            <p:cNvGraphicFramePr>
              <a:graphicFrameLocks noChangeAspect="1"/>
            </p:cNvGraphicFramePr>
            <p:nvPr/>
          </p:nvGraphicFramePr>
          <p:xfrm>
            <a:off x="3443" y="3058"/>
            <a:ext cx="126" cy="1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514" name="Equation" r:id="rId32" imgW="88560" imgH="126720" progId="Equation.DSMT4">
                    <p:embed/>
                  </p:oleObj>
                </mc:Choice>
                <mc:Fallback>
                  <p:oleObj name="Equation" r:id="rId32" imgW="88560" imgH="126720" progId="Equation.DSMT4">
                    <p:embed/>
                    <p:pic>
                      <p:nvPicPr>
                        <p:cNvPr id="262212" name="Object 6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3" y="3058"/>
                          <a:ext cx="126" cy="1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62213" name="Group 69"/>
          <p:cNvGrpSpPr>
            <a:grpSpLocks/>
          </p:cNvGrpSpPr>
          <p:nvPr/>
        </p:nvGrpSpPr>
        <p:grpSpPr bwMode="auto">
          <a:xfrm>
            <a:off x="3500439" y="3171826"/>
            <a:ext cx="2221706" cy="2218135"/>
            <a:chOff x="36" y="768"/>
            <a:chExt cx="1866" cy="1863"/>
          </a:xfrm>
        </p:grpSpPr>
        <p:sp>
          <p:nvSpPr>
            <p:cNvPr id="262214" name="Line 70"/>
            <p:cNvSpPr>
              <a:spLocks noChangeShapeType="1"/>
            </p:cNvSpPr>
            <p:nvPr/>
          </p:nvSpPr>
          <p:spPr bwMode="auto">
            <a:xfrm>
              <a:off x="36" y="1710"/>
              <a:ext cx="186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 sz="1350"/>
            </a:p>
          </p:txBody>
        </p:sp>
        <p:sp>
          <p:nvSpPr>
            <p:cNvPr id="262215" name="Line 71"/>
            <p:cNvSpPr>
              <a:spLocks noChangeShapeType="1"/>
            </p:cNvSpPr>
            <p:nvPr/>
          </p:nvSpPr>
          <p:spPr bwMode="auto">
            <a:xfrm rot="5400000" flipH="1">
              <a:off x="40" y="1700"/>
              <a:ext cx="186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 sz="1350"/>
            </a:p>
          </p:txBody>
        </p:sp>
      </p:grpSp>
      <p:sp>
        <p:nvSpPr>
          <p:cNvPr id="262216" name="Text Box 72"/>
          <p:cNvSpPr txBox="1">
            <a:spLocks noChangeArrowheads="1"/>
          </p:cNvSpPr>
          <p:nvPr/>
        </p:nvSpPr>
        <p:spPr bwMode="auto">
          <a:xfrm>
            <a:off x="3936206" y="2950370"/>
            <a:ext cx="120015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500">
                <a:solidFill>
                  <a:srgbClr val="000000"/>
                </a:solidFill>
                <a:latin typeface="Times New Roman" panose="02020603050405020304" pitchFamily="18" charset="0"/>
              </a:rPr>
              <a:t>Closed-form</a:t>
            </a:r>
          </a:p>
        </p:txBody>
      </p:sp>
      <p:sp>
        <p:nvSpPr>
          <p:cNvPr id="262217" name="Text Box 73"/>
          <p:cNvSpPr txBox="1">
            <a:spLocks noChangeArrowheads="1"/>
          </p:cNvSpPr>
          <p:nvPr/>
        </p:nvSpPr>
        <p:spPr bwMode="auto">
          <a:xfrm>
            <a:off x="1607344" y="5360195"/>
            <a:ext cx="165735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500" b="1">
                <a:solidFill>
                  <a:srgbClr val="0000FF"/>
                </a:solidFill>
                <a:latin typeface="Times New Roman" panose="02020603050405020304" pitchFamily="18" charset="0"/>
              </a:rPr>
              <a:t>Polar coordinates</a:t>
            </a:r>
          </a:p>
        </p:txBody>
      </p:sp>
      <p:sp>
        <p:nvSpPr>
          <p:cNvPr id="262218" name="Text Box 74"/>
          <p:cNvSpPr txBox="1">
            <a:spLocks noChangeArrowheads="1"/>
          </p:cNvSpPr>
          <p:nvPr/>
        </p:nvSpPr>
        <p:spPr bwMode="auto">
          <a:xfrm>
            <a:off x="6157913" y="5331620"/>
            <a:ext cx="18288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5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Elliptic coordinates</a:t>
            </a:r>
          </a:p>
        </p:txBody>
      </p:sp>
      <p:grpSp>
        <p:nvGrpSpPr>
          <p:cNvPr id="262230" name="Group 86"/>
          <p:cNvGrpSpPr>
            <a:grpSpLocks/>
          </p:cNvGrpSpPr>
          <p:nvPr/>
        </p:nvGrpSpPr>
        <p:grpSpPr bwMode="auto">
          <a:xfrm>
            <a:off x="6307933" y="4269581"/>
            <a:ext cx="1164431" cy="795338"/>
            <a:chOff x="6228" y="2866"/>
            <a:chExt cx="978" cy="668"/>
          </a:xfrm>
        </p:grpSpPr>
        <p:sp>
          <p:nvSpPr>
            <p:cNvPr id="262220" name="Oval 7"/>
            <p:cNvSpPr>
              <a:spLocks noChangeArrowheads="1"/>
            </p:cNvSpPr>
            <p:nvPr/>
          </p:nvSpPr>
          <p:spPr bwMode="auto">
            <a:xfrm>
              <a:off x="6228" y="2869"/>
              <a:ext cx="45" cy="4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sz="1350">
                <a:latin typeface="Tahoma" panose="020B0604030504040204" pitchFamily="34" charset="0"/>
              </a:endParaRPr>
            </a:p>
          </p:txBody>
        </p:sp>
        <p:sp>
          <p:nvSpPr>
            <p:cNvPr id="262221" name="Oval 8"/>
            <p:cNvSpPr>
              <a:spLocks noChangeArrowheads="1"/>
            </p:cNvSpPr>
            <p:nvPr/>
          </p:nvSpPr>
          <p:spPr bwMode="auto">
            <a:xfrm>
              <a:off x="7161" y="2866"/>
              <a:ext cx="45" cy="4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 sz="1350">
                <a:latin typeface="Tahoma" panose="020B0604030504040204" pitchFamily="34" charset="0"/>
              </a:endParaRPr>
            </a:p>
          </p:txBody>
        </p:sp>
        <p:sp>
          <p:nvSpPr>
            <p:cNvPr id="262222" name="Line 9"/>
            <p:cNvSpPr>
              <a:spLocks noChangeShapeType="1"/>
            </p:cNvSpPr>
            <p:nvPr/>
          </p:nvSpPr>
          <p:spPr bwMode="auto">
            <a:xfrm>
              <a:off x="6252" y="2923"/>
              <a:ext cx="0" cy="57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350"/>
            </a:p>
          </p:txBody>
        </p:sp>
        <p:sp>
          <p:nvSpPr>
            <p:cNvPr id="262223" name="Line 10"/>
            <p:cNvSpPr>
              <a:spLocks noChangeShapeType="1"/>
            </p:cNvSpPr>
            <p:nvPr/>
          </p:nvSpPr>
          <p:spPr bwMode="auto">
            <a:xfrm>
              <a:off x="7182" y="2911"/>
              <a:ext cx="0" cy="57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350"/>
            </a:p>
          </p:txBody>
        </p:sp>
        <p:graphicFrame>
          <p:nvGraphicFramePr>
            <p:cNvPr id="262224" name="Object 11"/>
            <p:cNvGraphicFramePr>
              <a:graphicFrameLocks noChangeAspect="1"/>
            </p:cNvGraphicFramePr>
            <p:nvPr/>
          </p:nvGraphicFramePr>
          <p:xfrm>
            <a:off x="6576" y="3265"/>
            <a:ext cx="288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515" name="Equation" r:id="rId34" imgW="190440" imgH="177480" progId="Equation.DSMT4">
                    <p:embed/>
                  </p:oleObj>
                </mc:Choice>
                <mc:Fallback>
                  <p:oleObj name="Equation" r:id="rId34" imgW="190440" imgH="177480" progId="Equation.DSMT4">
                    <p:embed/>
                    <p:pic>
                      <p:nvPicPr>
                        <p:cNvPr id="262224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6" y="3265"/>
                          <a:ext cx="288" cy="2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2225" name="Line 12"/>
            <p:cNvSpPr>
              <a:spLocks noChangeShapeType="1"/>
            </p:cNvSpPr>
            <p:nvPr/>
          </p:nvSpPr>
          <p:spPr bwMode="auto">
            <a:xfrm>
              <a:off x="6864" y="3409"/>
              <a:ext cx="31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350"/>
            </a:p>
          </p:txBody>
        </p:sp>
        <p:sp>
          <p:nvSpPr>
            <p:cNvPr id="262226" name="Line 13"/>
            <p:cNvSpPr>
              <a:spLocks noChangeShapeType="1"/>
            </p:cNvSpPr>
            <p:nvPr/>
          </p:nvSpPr>
          <p:spPr bwMode="auto">
            <a:xfrm rot="10800000">
              <a:off x="6258" y="3409"/>
              <a:ext cx="31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81194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2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2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2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2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62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62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2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2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2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2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62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6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2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2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2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2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2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2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6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262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2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62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62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62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6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6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62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62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26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262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zh-TW" altLang="en-US"/>
              <a:t>2010/06/12</a:t>
            </a:r>
            <a:endParaRPr lang="en-US" altLang="zh-TW"/>
          </a:p>
        </p:txBody>
      </p:sp>
      <p:sp>
        <p:nvSpPr>
          <p:cNvPr id="64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TW"/>
              <a:t>    </a:t>
            </a:r>
            <a:r>
              <a:rPr lang="en-US" altLang="zh-TW" b="1">
                <a:latin typeface="Times New Roman" panose="02020603050405020304" pitchFamily="18" charset="0"/>
              </a:rPr>
              <a:t>Page </a:t>
            </a:r>
            <a:fld id="{4CB00BA7-DD0C-4B05-8A53-C0B4EDAA98DF}" type="slidenum">
              <a:rPr lang="en-US" altLang="zh-TW" b="1">
                <a:latin typeface="Times New Roman" panose="02020603050405020304" pitchFamily="18" charset="0"/>
              </a:rPr>
              <a:pPr/>
              <a:t>26</a:t>
            </a:fld>
            <a:endParaRPr lang="en-US" altLang="zh-TW" b="1">
              <a:latin typeface="Times New Roman" panose="02020603050405020304" pitchFamily="18" charset="0"/>
            </a:endParaRPr>
          </a:p>
        </p:txBody>
      </p:sp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3458" y="476672"/>
            <a:ext cx="8416974" cy="936014"/>
          </a:xfrm>
        </p:spPr>
        <p:txBody>
          <a:bodyPr>
            <a:normAutofit/>
          </a:bodyPr>
          <a:lstStyle/>
          <a:p>
            <a:r>
              <a:rPr lang="en-US" altLang="zh-TW" sz="2700" dirty="0" smtClean="0">
                <a:solidFill>
                  <a:srgbClr val="0000FF"/>
                </a:solidFill>
              </a:rPr>
              <a:t>Extension to  problem containing two circular holes</a:t>
            </a:r>
            <a:endParaRPr lang="en-US" altLang="zh-TW" sz="2700" dirty="0">
              <a:solidFill>
                <a:srgbClr val="0000FF"/>
              </a:solidFill>
            </a:endParaRPr>
          </a:p>
        </p:txBody>
      </p:sp>
      <p:grpSp>
        <p:nvGrpSpPr>
          <p:cNvPr id="65" name="群組 69"/>
          <p:cNvGrpSpPr>
            <a:grpSpLocks/>
          </p:cNvGrpSpPr>
          <p:nvPr/>
        </p:nvGrpSpPr>
        <p:grpSpPr bwMode="auto">
          <a:xfrm>
            <a:off x="1690390" y="2096963"/>
            <a:ext cx="1441450" cy="1116013"/>
            <a:chOff x="754856" y="76149"/>
            <a:chExt cx="1440880" cy="1116061"/>
          </a:xfrm>
        </p:grpSpPr>
        <p:sp>
          <p:nvSpPr>
            <p:cNvPr id="66" name="橢圓 65"/>
            <p:cNvSpPr/>
            <p:nvPr/>
          </p:nvSpPr>
          <p:spPr>
            <a:xfrm>
              <a:off x="1062709" y="233319"/>
              <a:ext cx="844216" cy="89062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67" name="群組 65"/>
            <p:cNvGrpSpPr>
              <a:grpSpLocks/>
            </p:cNvGrpSpPr>
            <p:nvPr/>
          </p:nvGrpSpPr>
          <p:grpSpPr bwMode="auto">
            <a:xfrm>
              <a:off x="754856" y="76149"/>
              <a:ext cx="1440880" cy="1116061"/>
              <a:chOff x="754856" y="76149"/>
              <a:chExt cx="1440880" cy="1116061"/>
            </a:xfrm>
          </p:grpSpPr>
          <p:cxnSp>
            <p:nvCxnSpPr>
              <p:cNvPr id="71" name="直線單箭頭接點 70"/>
              <p:cNvCxnSpPr/>
              <p:nvPr/>
            </p:nvCxnSpPr>
            <p:spPr>
              <a:xfrm>
                <a:off x="754856" y="679425"/>
                <a:ext cx="14408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單箭頭接點 71"/>
              <p:cNvCxnSpPr/>
              <p:nvPr/>
            </p:nvCxnSpPr>
            <p:spPr>
              <a:xfrm flipV="1">
                <a:off x="900848" y="76149"/>
                <a:ext cx="0" cy="111606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" name="直線單箭頭接點 67"/>
            <p:cNvCxnSpPr>
              <a:endCxn id="66" idx="7"/>
            </p:cNvCxnSpPr>
            <p:nvPr/>
          </p:nvCxnSpPr>
          <p:spPr>
            <a:xfrm flipV="1">
              <a:off x="1489577" y="365086"/>
              <a:ext cx="295158" cy="3095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69" name="物件 64"/>
            <p:cNvGraphicFramePr>
              <a:graphicFrameLocks noChangeAspect="1"/>
            </p:cNvGraphicFramePr>
            <p:nvPr/>
          </p:nvGraphicFramePr>
          <p:xfrm>
            <a:off x="1645196" y="476672"/>
            <a:ext cx="190500" cy="209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371" name="Equation" r:id="rId3" imgW="126835" imgH="139518" progId="Equation.DSMT4">
                    <p:embed/>
                  </p:oleObj>
                </mc:Choice>
                <mc:Fallback>
                  <p:oleObj name="Equation" r:id="rId3" imgW="126835" imgH="139518" progId="Equation.DSMT4">
                    <p:embed/>
                    <p:pic>
                      <p:nvPicPr>
                        <p:cNvPr id="2196" name="物件 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5196" y="476672"/>
                          <a:ext cx="190500" cy="209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物件 64"/>
            <p:cNvGraphicFramePr>
              <a:graphicFrameLocks noChangeAspect="1"/>
            </p:cNvGraphicFramePr>
            <p:nvPr/>
          </p:nvGraphicFramePr>
          <p:xfrm>
            <a:off x="1845037" y="769122"/>
            <a:ext cx="247552" cy="3429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372" name="Equation" r:id="rId5" imgW="165028" imgH="228501" progId="Equation.DSMT4">
                    <p:embed/>
                  </p:oleObj>
                </mc:Choice>
                <mc:Fallback>
                  <p:oleObj name="Equation" r:id="rId5" imgW="165028" imgH="228501" progId="Equation.DSMT4">
                    <p:embed/>
                    <p:pic>
                      <p:nvPicPr>
                        <p:cNvPr id="2197" name="物件 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5037" y="769122"/>
                          <a:ext cx="247552" cy="3429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3" name="群組 95"/>
          <p:cNvGrpSpPr>
            <a:grpSpLocks/>
          </p:cNvGrpSpPr>
          <p:nvPr/>
        </p:nvGrpSpPr>
        <p:grpSpPr bwMode="auto">
          <a:xfrm>
            <a:off x="1717501" y="3393108"/>
            <a:ext cx="1630363" cy="1116012"/>
            <a:chOff x="3923928" y="116632"/>
            <a:chExt cx="1630735" cy="1116061"/>
          </a:xfrm>
        </p:grpSpPr>
        <p:sp>
          <p:nvSpPr>
            <p:cNvPr id="74" name="橢圓 73"/>
            <p:cNvSpPr/>
            <p:nvPr/>
          </p:nvSpPr>
          <p:spPr>
            <a:xfrm>
              <a:off x="4068424" y="315078"/>
              <a:ext cx="1163903" cy="71917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75" name="群組 66"/>
            <p:cNvGrpSpPr>
              <a:grpSpLocks/>
            </p:cNvGrpSpPr>
            <p:nvPr/>
          </p:nvGrpSpPr>
          <p:grpSpPr bwMode="auto">
            <a:xfrm>
              <a:off x="3923928" y="116632"/>
              <a:ext cx="1440880" cy="1116061"/>
              <a:chOff x="754856" y="116632"/>
              <a:chExt cx="1440880" cy="1116061"/>
            </a:xfrm>
          </p:grpSpPr>
          <p:cxnSp>
            <p:nvCxnSpPr>
              <p:cNvPr id="89" name="直線單箭頭接點 88"/>
              <p:cNvCxnSpPr/>
              <p:nvPr/>
            </p:nvCxnSpPr>
            <p:spPr>
              <a:xfrm>
                <a:off x="754856" y="680219"/>
                <a:ext cx="144019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單箭頭接點 89"/>
              <p:cNvCxnSpPr/>
              <p:nvPr/>
            </p:nvCxnSpPr>
            <p:spPr>
              <a:xfrm flipV="1">
                <a:off x="1485273" y="116632"/>
                <a:ext cx="0" cy="111606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群組 93"/>
            <p:cNvGrpSpPr>
              <a:grpSpLocks/>
            </p:cNvGrpSpPr>
            <p:nvPr/>
          </p:nvGrpSpPr>
          <p:grpSpPr bwMode="auto">
            <a:xfrm>
              <a:off x="4283968" y="349796"/>
              <a:ext cx="864096" cy="374513"/>
              <a:chOff x="4283968" y="349796"/>
              <a:chExt cx="864096" cy="374513"/>
            </a:xfrm>
          </p:grpSpPr>
          <p:sp>
            <p:nvSpPr>
              <p:cNvPr id="85" name="橢圓 84"/>
              <p:cNvSpPr/>
              <p:nvPr/>
            </p:nvSpPr>
            <p:spPr>
              <a:xfrm>
                <a:off x="4322482" y="629416"/>
                <a:ext cx="90508" cy="9049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86" name="橢圓 85"/>
              <p:cNvSpPr/>
              <p:nvPr/>
            </p:nvSpPr>
            <p:spPr>
              <a:xfrm>
                <a:off x="4914754" y="634179"/>
                <a:ext cx="88920" cy="9049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graphicFrame>
            <p:nvGraphicFramePr>
              <p:cNvPr id="87" name="物件 77"/>
              <p:cNvGraphicFramePr>
                <a:graphicFrameLocks noChangeAspect="1"/>
              </p:cNvGraphicFramePr>
              <p:nvPr/>
            </p:nvGraphicFramePr>
            <p:xfrm>
              <a:off x="4283968" y="349796"/>
              <a:ext cx="20955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373" name="Equation" r:id="rId7" imgW="139700" imgH="228600" progId="Equation.DSMT4">
                      <p:embed/>
                    </p:oleObj>
                  </mc:Choice>
                  <mc:Fallback>
                    <p:oleObj name="Equation" r:id="rId7" imgW="139700" imgH="228600" progId="Equation.DSMT4">
                      <p:embed/>
                      <p:pic>
                        <p:nvPicPr>
                          <p:cNvPr id="2189" name="物件 7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83968" y="349796"/>
                            <a:ext cx="209550" cy="342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8" name="物件 79"/>
              <p:cNvGraphicFramePr>
                <a:graphicFrameLocks noChangeAspect="1"/>
              </p:cNvGraphicFramePr>
              <p:nvPr/>
            </p:nvGraphicFramePr>
            <p:xfrm>
              <a:off x="4919464" y="349796"/>
              <a:ext cx="22860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374" name="Equation" r:id="rId9" imgW="152334" imgH="228501" progId="Equation.DSMT4">
                      <p:embed/>
                    </p:oleObj>
                  </mc:Choice>
                  <mc:Fallback>
                    <p:oleObj name="Equation" r:id="rId9" imgW="152334" imgH="228501" progId="Equation.DSMT4">
                      <p:embed/>
                      <p:pic>
                        <p:nvPicPr>
                          <p:cNvPr id="2190" name="物件 7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19464" y="349796"/>
                            <a:ext cx="228600" cy="342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77" name="群組 92"/>
            <p:cNvGrpSpPr>
              <a:grpSpLocks/>
            </p:cNvGrpSpPr>
            <p:nvPr/>
          </p:nvGrpSpPr>
          <p:grpSpPr bwMode="auto">
            <a:xfrm>
              <a:off x="4067944" y="364580"/>
              <a:ext cx="586557" cy="670447"/>
              <a:chOff x="4067944" y="364580"/>
              <a:chExt cx="586557" cy="670447"/>
            </a:xfrm>
          </p:grpSpPr>
          <p:cxnSp>
            <p:nvCxnSpPr>
              <p:cNvPr id="82" name="直線接點 81"/>
              <p:cNvCxnSpPr/>
              <p:nvPr/>
            </p:nvCxnSpPr>
            <p:spPr>
              <a:xfrm>
                <a:off x="4068424" y="364293"/>
                <a:ext cx="0" cy="66995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單箭頭接點 82"/>
              <p:cNvCxnSpPr/>
              <p:nvPr/>
            </p:nvCxnSpPr>
            <p:spPr>
              <a:xfrm>
                <a:off x="4068424" y="835800"/>
                <a:ext cx="58592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84" name="物件 87"/>
              <p:cNvGraphicFramePr>
                <a:graphicFrameLocks noChangeAspect="1"/>
              </p:cNvGraphicFramePr>
              <p:nvPr/>
            </p:nvGraphicFramePr>
            <p:xfrm>
              <a:off x="4272490" y="815659"/>
              <a:ext cx="190500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375" name="Equation" r:id="rId11" imgW="126835" imgH="139518" progId="Equation.DSMT4">
                      <p:embed/>
                    </p:oleObj>
                  </mc:Choice>
                  <mc:Fallback>
                    <p:oleObj name="Equation" r:id="rId11" imgW="126835" imgH="139518" progId="Equation.DSMT4">
                      <p:embed/>
                      <p:pic>
                        <p:nvPicPr>
                          <p:cNvPr id="2186" name="物件 8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72490" y="815659"/>
                            <a:ext cx="190500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78" name="群組 94"/>
            <p:cNvGrpSpPr>
              <a:grpSpLocks/>
            </p:cNvGrpSpPr>
            <p:nvPr/>
          </p:nvGrpSpPr>
          <p:grpSpPr bwMode="auto">
            <a:xfrm>
              <a:off x="4619254" y="289486"/>
              <a:ext cx="935409" cy="385179"/>
              <a:chOff x="4619254" y="289486"/>
              <a:chExt cx="935409" cy="385179"/>
            </a:xfrm>
          </p:grpSpPr>
          <p:cxnSp>
            <p:nvCxnSpPr>
              <p:cNvPr id="79" name="直線接點 78"/>
              <p:cNvCxnSpPr/>
              <p:nvPr/>
            </p:nvCxnSpPr>
            <p:spPr>
              <a:xfrm flipH="1" flipV="1">
                <a:off x="4619412" y="296027"/>
                <a:ext cx="744708" cy="476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80" name="物件 88"/>
              <p:cNvGraphicFramePr>
                <a:graphicFrameLocks noChangeAspect="1"/>
              </p:cNvGraphicFramePr>
              <p:nvPr/>
            </p:nvGraphicFramePr>
            <p:xfrm>
              <a:off x="5364163" y="336550"/>
              <a:ext cx="190500" cy="266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376" name="Equation" r:id="rId13" imgW="126725" imgH="177415" progId="Equation.DSMT4">
                      <p:embed/>
                    </p:oleObj>
                  </mc:Choice>
                  <mc:Fallback>
                    <p:oleObj name="Equation" r:id="rId13" imgW="126725" imgH="177415" progId="Equation.DSMT4">
                      <p:embed/>
                      <p:pic>
                        <p:nvPicPr>
                          <p:cNvPr id="2182" name="物件 8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64163" y="336550"/>
                            <a:ext cx="190500" cy="2667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81" name="直線單箭頭接點 80"/>
              <p:cNvCxnSpPr>
                <a:endCxn id="74" idx="6"/>
              </p:cNvCxnSpPr>
              <p:nvPr/>
            </p:nvCxnSpPr>
            <p:spPr>
              <a:xfrm>
                <a:off x="5232327" y="289677"/>
                <a:ext cx="0" cy="38578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1" name="群組 115"/>
          <p:cNvGrpSpPr>
            <a:grpSpLocks/>
          </p:cNvGrpSpPr>
          <p:nvPr/>
        </p:nvGrpSpPr>
        <p:grpSpPr bwMode="auto">
          <a:xfrm>
            <a:off x="1991891" y="4653136"/>
            <a:ext cx="923925" cy="796925"/>
            <a:chOff x="4211960" y="2488059"/>
            <a:chExt cx="923925" cy="796925"/>
          </a:xfrm>
        </p:grpSpPr>
        <p:sp>
          <p:nvSpPr>
            <p:cNvPr id="92" name="等腰三角形 91"/>
            <p:cNvSpPr/>
            <p:nvPr/>
          </p:nvSpPr>
          <p:spPr>
            <a:xfrm>
              <a:off x="4211960" y="2488059"/>
              <a:ext cx="923925" cy="796925"/>
            </a:xfrm>
            <a:prstGeom prst="triangl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93" name="群組 114"/>
            <p:cNvGrpSpPr>
              <a:grpSpLocks/>
            </p:cNvGrpSpPr>
            <p:nvPr/>
          </p:nvGrpSpPr>
          <p:grpSpPr bwMode="auto">
            <a:xfrm>
              <a:off x="4215228" y="2991086"/>
              <a:ext cx="919053" cy="293898"/>
              <a:chOff x="4215228" y="2991086"/>
              <a:chExt cx="919053" cy="293898"/>
            </a:xfrm>
          </p:grpSpPr>
          <p:grpSp>
            <p:nvGrpSpPr>
              <p:cNvPr id="94" name="群組 108"/>
              <p:cNvGrpSpPr>
                <a:grpSpLocks/>
              </p:cNvGrpSpPr>
              <p:nvPr/>
            </p:nvGrpSpPr>
            <p:grpSpPr bwMode="auto">
              <a:xfrm>
                <a:off x="4215228" y="3056620"/>
                <a:ext cx="919053" cy="228364"/>
                <a:chOff x="7379439" y="2348880"/>
                <a:chExt cx="919053" cy="228364"/>
              </a:xfrm>
            </p:grpSpPr>
            <p:cxnSp>
              <p:nvCxnSpPr>
                <p:cNvPr id="96" name="直線接點 95"/>
                <p:cNvCxnSpPr/>
                <p:nvPr/>
              </p:nvCxnSpPr>
              <p:spPr>
                <a:xfrm flipH="1" flipV="1">
                  <a:off x="7379346" y="2348644"/>
                  <a:ext cx="0" cy="2174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線接點 96"/>
                <p:cNvCxnSpPr/>
                <p:nvPr/>
              </p:nvCxnSpPr>
              <p:spPr>
                <a:xfrm flipH="1" flipV="1">
                  <a:off x="8298509" y="2359757"/>
                  <a:ext cx="0" cy="2174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線單箭頭接點 97"/>
                <p:cNvCxnSpPr/>
                <p:nvPr/>
              </p:nvCxnSpPr>
              <p:spPr>
                <a:xfrm>
                  <a:off x="7379346" y="2456594"/>
                  <a:ext cx="91916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aphicFrame>
            <p:nvGraphicFramePr>
              <p:cNvPr id="95" name="物件 109"/>
              <p:cNvGraphicFramePr>
                <a:graphicFrameLocks noChangeAspect="1"/>
              </p:cNvGraphicFramePr>
              <p:nvPr/>
            </p:nvGraphicFramePr>
            <p:xfrm>
              <a:off x="4572000" y="2991086"/>
              <a:ext cx="188912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377" name="Equation" r:id="rId15" imgW="126835" imgH="139518" progId="Equation.DSMT4">
                      <p:embed/>
                    </p:oleObj>
                  </mc:Choice>
                  <mc:Fallback>
                    <p:oleObj name="Equation" r:id="rId15" imgW="126835" imgH="139518" progId="Equation.DSMT4">
                      <p:embed/>
                      <p:pic>
                        <p:nvPicPr>
                          <p:cNvPr id="2168" name="物件 10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72000" y="2991086"/>
                            <a:ext cx="188912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99" name="Group 2"/>
          <p:cNvGrpSpPr>
            <a:grpSpLocks/>
          </p:cNvGrpSpPr>
          <p:nvPr/>
        </p:nvGrpSpPr>
        <p:grpSpPr bwMode="auto">
          <a:xfrm>
            <a:off x="2127275" y="6065093"/>
            <a:ext cx="644525" cy="676275"/>
            <a:chOff x="4901" y="460"/>
            <a:chExt cx="406" cy="426"/>
          </a:xfrm>
        </p:grpSpPr>
        <p:grpSp>
          <p:nvGrpSpPr>
            <p:cNvPr id="100" name="Group 3"/>
            <p:cNvGrpSpPr>
              <a:grpSpLocks/>
            </p:cNvGrpSpPr>
            <p:nvPr/>
          </p:nvGrpSpPr>
          <p:grpSpPr bwMode="auto">
            <a:xfrm>
              <a:off x="4901" y="460"/>
              <a:ext cx="397" cy="426"/>
              <a:chOff x="3208" y="3888"/>
              <a:chExt cx="397" cy="426"/>
            </a:xfrm>
          </p:grpSpPr>
          <p:sp>
            <p:nvSpPr>
              <p:cNvPr id="105" name="Oval 4"/>
              <p:cNvSpPr>
                <a:spLocks noChangeArrowheads="1"/>
              </p:cNvSpPr>
              <p:nvPr/>
            </p:nvSpPr>
            <p:spPr bwMode="auto">
              <a:xfrm>
                <a:off x="3216" y="3888"/>
                <a:ext cx="385" cy="38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lang="zh-TW" altLang="en-US"/>
              </a:p>
            </p:txBody>
          </p:sp>
          <p:sp>
            <p:nvSpPr>
              <p:cNvPr id="106" name="Rectangle 5"/>
              <p:cNvSpPr>
                <a:spLocks noChangeArrowheads="1"/>
              </p:cNvSpPr>
              <p:nvPr/>
            </p:nvSpPr>
            <p:spPr bwMode="auto">
              <a:xfrm>
                <a:off x="3208" y="4087"/>
                <a:ext cx="397" cy="22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endParaRPr lang="zh-TW" altLang="en-US"/>
              </a:p>
            </p:txBody>
          </p:sp>
          <p:sp>
            <p:nvSpPr>
              <p:cNvPr id="107" name="Line 6"/>
              <p:cNvSpPr>
                <a:spLocks noChangeShapeType="1"/>
              </p:cNvSpPr>
              <p:nvPr/>
            </p:nvSpPr>
            <p:spPr bwMode="auto">
              <a:xfrm>
                <a:off x="3215" y="4086"/>
                <a:ext cx="38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01" name="Line 7"/>
            <p:cNvSpPr>
              <a:spLocks noChangeShapeType="1"/>
            </p:cNvSpPr>
            <p:nvPr/>
          </p:nvSpPr>
          <p:spPr bwMode="auto">
            <a:xfrm>
              <a:off x="5102" y="669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2" name="Line 8"/>
            <p:cNvSpPr>
              <a:spLocks noChangeShapeType="1"/>
            </p:cNvSpPr>
            <p:nvPr/>
          </p:nvSpPr>
          <p:spPr bwMode="auto">
            <a:xfrm>
              <a:off x="5294" y="668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" name="Line 9"/>
            <p:cNvSpPr>
              <a:spLocks noChangeShapeType="1"/>
            </p:cNvSpPr>
            <p:nvPr/>
          </p:nvSpPr>
          <p:spPr bwMode="auto">
            <a:xfrm>
              <a:off x="5102" y="737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" name="Text Box 10"/>
            <p:cNvSpPr txBox="1">
              <a:spLocks noChangeArrowheads="1"/>
            </p:cNvSpPr>
            <p:nvPr/>
          </p:nvSpPr>
          <p:spPr bwMode="auto">
            <a:xfrm>
              <a:off x="5115" y="606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TW" sz="1200" i="1"/>
                <a:t>a</a:t>
              </a:r>
            </a:p>
          </p:txBody>
        </p:sp>
      </p:grpSp>
      <p:grpSp>
        <p:nvGrpSpPr>
          <p:cNvPr id="108" name="群組 107"/>
          <p:cNvGrpSpPr>
            <a:grpSpLocks/>
          </p:cNvGrpSpPr>
          <p:nvPr/>
        </p:nvGrpSpPr>
        <p:grpSpPr bwMode="auto">
          <a:xfrm>
            <a:off x="5977681" y="1830189"/>
            <a:ext cx="2524125" cy="2174875"/>
            <a:chOff x="3275856" y="260350"/>
            <a:chExt cx="2592387" cy="2232025"/>
          </a:xfrm>
        </p:grpSpPr>
        <p:grpSp>
          <p:nvGrpSpPr>
            <p:cNvPr id="109" name="群組 28"/>
            <p:cNvGrpSpPr>
              <a:grpSpLocks/>
            </p:cNvGrpSpPr>
            <p:nvPr/>
          </p:nvGrpSpPr>
          <p:grpSpPr bwMode="auto">
            <a:xfrm>
              <a:off x="3275856" y="260350"/>
              <a:ext cx="2592387" cy="2232025"/>
              <a:chOff x="4499992" y="704765"/>
              <a:chExt cx="2592288" cy="2232248"/>
            </a:xfrm>
          </p:grpSpPr>
          <p:grpSp>
            <p:nvGrpSpPr>
              <p:cNvPr id="112" name="群組 19"/>
              <p:cNvGrpSpPr>
                <a:grpSpLocks/>
              </p:cNvGrpSpPr>
              <p:nvPr/>
            </p:nvGrpSpPr>
            <p:grpSpPr bwMode="auto">
              <a:xfrm>
                <a:off x="5004048" y="908720"/>
                <a:ext cx="1728192" cy="1728192"/>
                <a:chOff x="1475656" y="908720"/>
                <a:chExt cx="1728192" cy="1728192"/>
              </a:xfrm>
            </p:grpSpPr>
            <p:sp>
              <p:nvSpPr>
                <p:cNvPr id="115" name="橢圓 114"/>
                <p:cNvSpPr/>
                <p:nvPr/>
              </p:nvSpPr>
              <p:spPr>
                <a:xfrm>
                  <a:off x="1475384" y="908437"/>
                  <a:ext cx="1728192" cy="172877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116" name="橢圓 115"/>
                <p:cNvSpPr/>
                <p:nvPr/>
              </p:nvSpPr>
              <p:spPr>
                <a:xfrm>
                  <a:off x="1620487" y="1455908"/>
                  <a:ext cx="621170" cy="63382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</p:grpSp>
          <p:cxnSp>
            <p:nvCxnSpPr>
              <p:cNvPr id="113" name="直線單箭頭接點 112"/>
              <p:cNvCxnSpPr/>
              <p:nvPr/>
            </p:nvCxnSpPr>
            <p:spPr>
              <a:xfrm flipV="1">
                <a:off x="4786937" y="704765"/>
                <a:ext cx="0" cy="223224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線單箭頭接點 113"/>
              <p:cNvCxnSpPr/>
              <p:nvPr/>
            </p:nvCxnSpPr>
            <p:spPr>
              <a:xfrm>
                <a:off x="4499992" y="1773637"/>
                <a:ext cx="259228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10" name="物件 30"/>
            <p:cNvGraphicFramePr>
              <a:graphicFrameLocks noChangeAspect="1"/>
            </p:cNvGraphicFramePr>
            <p:nvPr/>
          </p:nvGraphicFramePr>
          <p:xfrm>
            <a:off x="4318843" y="1585913"/>
            <a:ext cx="249238" cy="37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378" name="Equation" r:id="rId17" imgW="152334" imgH="228501" progId="Equation.DSMT4">
                    <p:embed/>
                  </p:oleObj>
                </mc:Choice>
                <mc:Fallback>
                  <p:oleObj name="Equation" r:id="rId17" imgW="152334" imgH="228501" progId="Equation.DSMT4">
                    <p:embed/>
                    <p:pic>
                      <p:nvPicPr>
                        <p:cNvPr id="16414" name="物件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8843" y="1585913"/>
                          <a:ext cx="249238" cy="371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1" name="物件 31"/>
            <p:cNvGraphicFramePr>
              <a:graphicFrameLocks noChangeAspect="1"/>
            </p:cNvGraphicFramePr>
            <p:nvPr/>
          </p:nvGraphicFramePr>
          <p:xfrm>
            <a:off x="5436443" y="1624013"/>
            <a:ext cx="269875" cy="37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379" name="Equation" r:id="rId19" imgW="165028" imgH="228501" progId="Equation.DSMT4">
                    <p:embed/>
                  </p:oleObj>
                </mc:Choice>
                <mc:Fallback>
                  <p:oleObj name="Equation" r:id="rId19" imgW="165028" imgH="228501" progId="Equation.DSMT4">
                    <p:embed/>
                    <p:pic>
                      <p:nvPicPr>
                        <p:cNvPr id="16415" name="物件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36443" y="1624013"/>
                          <a:ext cx="269875" cy="371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7" name="群組 1"/>
          <p:cNvGrpSpPr>
            <a:grpSpLocks/>
          </p:cNvGrpSpPr>
          <p:nvPr/>
        </p:nvGrpSpPr>
        <p:grpSpPr bwMode="auto">
          <a:xfrm>
            <a:off x="5868144" y="4397895"/>
            <a:ext cx="2743200" cy="2703513"/>
            <a:chOff x="4868863" y="2605091"/>
            <a:chExt cx="3662362" cy="3609799"/>
          </a:xfrm>
        </p:grpSpPr>
        <p:grpSp>
          <p:nvGrpSpPr>
            <p:cNvPr id="118" name="群組 1"/>
            <p:cNvGrpSpPr>
              <a:grpSpLocks/>
            </p:cNvGrpSpPr>
            <p:nvPr/>
          </p:nvGrpSpPr>
          <p:grpSpPr bwMode="auto">
            <a:xfrm>
              <a:off x="4875214" y="2605091"/>
              <a:ext cx="3656011" cy="3609799"/>
              <a:chOff x="5020444" y="3324947"/>
              <a:chExt cx="3656012" cy="3609799"/>
            </a:xfrm>
          </p:grpSpPr>
          <p:grpSp>
            <p:nvGrpSpPr>
              <p:cNvPr id="120" name="群組 59"/>
              <p:cNvGrpSpPr>
                <a:grpSpLocks/>
              </p:cNvGrpSpPr>
              <p:nvPr/>
            </p:nvGrpSpPr>
            <p:grpSpPr bwMode="auto">
              <a:xfrm>
                <a:off x="5020444" y="3324947"/>
                <a:ext cx="3656012" cy="3609799"/>
                <a:chOff x="5020049" y="3263964"/>
                <a:chExt cx="3656405" cy="3610016"/>
              </a:xfrm>
            </p:grpSpPr>
            <p:graphicFrame>
              <p:nvGraphicFramePr>
                <p:cNvPr id="122" name="物件 48"/>
                <p:cNvGraphicFramePr>
                  <a:graphicFrameLocks noChangeAspect="1"/>
                </p:cNvGraphicFramePr>
                <p:nvPr/>
              </p:nvGraphicFramePr>
              <p:xfrm>
                <a:off x="7020514" y="3263964"/>
                <a:ext cx="288956" cy="37147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9380" name="Equation" r:id="rId21" imgW="177646" imgH="228402" progId="Equation.DSMT4">
                        <p:embed/>
                      </p:oleObj>
                    </mc:Choice>
                    <mc:Fallback>
                      <p:oleObj name="Equation" r:id="rId21" imgW="177646" imgH="228402" progId="Equation.DSMT4">
                        <p:embed/>
                        <p:pic>
                          <p:nvPicPr>
                            <p:cNvPr id="16394" name="物件 4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020514" y="3263964"/>
                              <a:ext cx="288956" cy="37147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123" name="群組 15"/>
                <p:cNvGrpSpPr>
                  <a:grpSpLocks/>
                </p:cNvGrpSpPr>
                <p:nvPr/>
              </p:nvGrpSpPr>
              <p:grpSpPr bwMode="auto">
                <a:xfrm rot="5400000">
                  <a:off x="5408373" y="3196319"/>
                  <a:ext cx="2879758" cy="3656405"/>
                  <a:chOff x="5880062" y="3212707"/>
                  <a:chExt cx="2879758" cy="3656405"/>
                </a:xfrm>
              </p:grpSpPr>
              <p:sp>
                <p:nvSpPr>
                  <p:cNvPr id="130" name="矩形 129"/>
                  <p:cNvSpPr/>
                  <p:nvPr/>
                </p:nvSpPr>
                <p:spPr>
                  <a:xfrm>
                    <a:off x="6085093" y="5044085"/>
                    <a:ext cx="2450487" cy="18250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1"/>
                    <a:tileRect/>
                  </a:gradFill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>
                      <a:ln>
                        <a:solidFill>
                          <a:schemeClr val="tx1"/>
                        </a:solidFill>
                        <a:prstDash val="dash"/>
                      </a:ln>
                    </a:endParaRPr>
                  </a:p>
                </p:txBody>
              </p:sp>
              <p:sp>
                <p:nvSpPr>
                  <p:cNvPr id="131" name="橢圓 130"/>
                  <p:cNvSpPr/>
                  <p:nvPr/>
                </p:nvSpPr>
                <p:spPr>
                  <a:xfrm>
                    <a:off x="6837623" y="5275127"/>
                    <a:ext cx="907274" cy="9093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/>
                  </a:p>
                </p:txBody>
              </p:sp>
              <p:sp>
                <p:nvSpPr>
                  <p:cNvPr id="132" name="矩形 131"/>
                  <p:cNvSpPr/>
                  <p:nvPr/>
                </p:nvSpPr>
                <p:spPr>
                  <a:xfrm>
                    <a:off x="6076615" y="3212708"/>
                    <a:ext cx="2448367" cy="1846215"/>
                  </a:xfrm>
                  <a:prstGeom prst="rect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>
                      <a:ln>
                        <a:solidFill>
                          <a:schemeClr val="tx1"/>
                        </a:solidFill>
                        <a:prstDash val="dash"/>
                      </a:ln>
                    </a:endParaRPr>
                  </a:p>
                </p:txBody>
              </p:sp>
              <p:sp>
                <p:nvSpPr>
                  <p:cNvPr id="133" name="橢圓 132"/>
                  <p:cNvSpPr/>
                  <p:nvPr/>
                </p:nvSpPr>
                <p:spPr>
                  <a:xfrm>
                    <a:off x="6827023" y="3933389"/>
                    <a:ext cx="905154" cy="909330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/>
                  </a:p>
                </p:txBody>
              </p:sp>
              <p:cxnSp>
                <p:nvCxnSpPr>
                  <p:cNvPr id="134" name="直線接點 133"/>
                  <p:cNvCxnSpPr/>
                  <p:nvPr/>
                </p:nvCxnSpPr>
                <p:spPr>
                  <a:xfrm>
                    <a:off x="5938828" y="4336123"/>
                    <a:ext cx="0" cy="66981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直線接點 134"/>
                  <p:cNvCxnSpPr/>
                  <p:nvPr/>
                </p:nvCxnSpPr>
                <p:spPr>
                  <a:xfrm>
                    <a:off x="5879474" y="5005932"/>
                    <a:ext cx="2880805" cy="0"/>
                  </a:xfrm>
                  <a:prstGeom prst="line">
                    <a:avLst/>
                  </a:prstGeom>
                  <a:ln w="28575">
                    <a:solidFill>
                      <a:srgbClr val="385D8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4" name="直線接點 123"/>
                <p:cNvCxnSpPr/>
                <p:nvPr/>
              </p:nvCxnSpPr>
              <p:spPr>
                <a:xfrm>
                  <a:off x="7489450" y="3562856"/>
                  <a:ext cx="0" cy="1522015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125" name="物件 50"/>
                <p:cNvGraphicFramePr>
                  <a:graphicFrameLocks noChangeAspect="1"/>
                </p:cNvGraphicFramePr>
                <p:nvPr/>
              </p:nvGraphicFramePr>
              <p:xfrm>
                <a:off x="7809749" y="5171734"/>
                <a:ext cx="292512" cy="36878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9381" name="Equation" r:id="rId23" imgW="177646" imgH="228402" progId="Equation.DSMT4">
                        <p:embed/>
                      </p:oleObj>
                    </mc:Choice>
                    <mc:Fallback>
                      <p:oleObj name="Equation" r:id="rId23" imgW="177646" imgH="228402" progId="Equation.DSMT4">
                        <p:embed/>
                        <p:pic>
                          <p:nvPicPr>
                            <p:cNvPr id="16397" name="物件 5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809749" y="5171734"/>
                              <a:ext cx="292512" cy="36878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6" name="物件 50"/>
                <p:cNvGraphicFramePr>
                  <a:graphicFrameLocks noChangeAspect="1"/>
                </p:cNvGraphicFramePr>
                <p:nvPr/>
              </p:nvGraphicFramePr>
              <p:xfrm>
                <a:off x="5425142" y="5190808"/>
                <a:ext cx="438768" cy="36878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9382" name="Equation" r:id="rId25" imgW="266584" imgH="228501" progId="Equation.DSMT4">
                        <p:embed/>
                      </p:oleObj>
                    </mc:Choice>
                    <mc:Fallback>
                      <p:oleObj name="Equation" r:id="rId25" imgW="266584" imgH="228501" progId="Equation.DSMT4">
                        <p:embed/>
                        <p:pic>
                          <p:nvPicPr>
                            <p:cNvPr id="16398" name="物件 5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25142" y="5190808"/>
                              <a:ext cx="438768" cy="36878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7" name="物件 50"/>
                <p:cNvGraphicFramePr>
                  <a:graphicFrameLocks noChangeAspect="1"/>
                </p:cNvGraphicFramePr>
                <p:nvPr/>
              </p:nvGraphicFramePr>
              <p:xfrm>
                <a:off x="6516503" y="6423103"/>
                <a:ext cx="1001820" cy="45087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9383" name="Equation" r:id="rId27" imgW="609600" imgH="279400" progId="Equation.DSMT4">
                        <p:embed/>
                      </p:oleObj>
                    </mc:Choice>
                    <mc:Fallback>
                      <p:oleObj name="Equation" r:id="rId27" imgW="609600" imgH="279400" progId="Equation.DSMT4">
                        <p:embed/>
                        <p:pic>
                          <p:nvPicPr>
                            <p:cNvPr id="16399" name="物件 5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516503" y="6423103"/>
                              <a:ext cx="1001820" cy="45087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8" name="物件 50"/>
                <p:cNvGraphicFramePr>
                  <a:graphicFrameLocks noChangeAspect="1"/>
                </p:cNvGraphicFramePr>
                <p:nvPr/>
              </p:nvGraphicFramePr>
              <p:xfrm>
                <a:off x="7613311" y="4262733"/>
                <a:ext cx="271491" cy="36832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9384" name="Equation" r:id="rId29" imgW="165028" imgH="228501" progId="Equation.DSMT4">
                        <p:embed/>
                      </p:oleObj>
                    </mc:Choice>
                    <mc:Fallback>
                      <p:oleObj name="Equation" r:id="rId29" imgW="165028" imgH="228501" progId="Equation.DSMT4">
                        <p:embed/>
                        <p:pic>
                          <p:nvPicPr>
                            <p:cNvPr id="16400" name="物件 5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613311" y="4262733"/>
                              <a:ext cx="271491" cy="36832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9" name="物件 50"/>
                <p:cNvGraphicFramePr>
                  <a:graphicFrameLocks noChangeAspect="1"/>
                </p:cNvGraphicFramePr>
                <p:nvPr/>
              </p:nvGraphicFramePr>
              <p:xfrm>
                <a:off x="5774961" y="4254473"/>
                <a:ext cx="250852" cy="36832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9385" name="Equation" r:id="rId31" imgW="152334" imgH="228501" progId="Equation.DSMT4">
                        <p:embed/>
                      </p:oleObj>
                    </mc:Choice>
                    <mc:Fallback>
                      <p:oleObj name="Equation" r:id="rId31" imgW="152334" imgH="228501" progId="Equation.DSMT4">
                        <p:embed/>
                        <p:pic>
                          <p:nvPicPr>
                            <p:cNvPr id="16401" name="物件 5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74961" y="4254473"/>
                              <a:ext cx="250852" cy="36832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cxnSp>
            <p:nvCxnSpPr>
              <p:cNvPr id="121" name="直線接點 120"/>
              <p:cNvCxnSpPr/>
              <p:nvPr/>
            </p:nvCxnSpPr>
            <p:spPr>
              <a:xfrm flipV="1">
                <a:off x="6849513" y="3450008"/>
                <a:ext cx="0" cy="3003572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9" name="直線接點 118"/>
            <p:cNvCxnSpPr>
              <a:stCxn id="130" idx="2"/>
              <a:endCxn id="132" idx="0"/>
            </p:cNvCxnSpPr>
            <p:nvPr/>
          </p:nvCxnSpPr>
          <p:spPr>
            <a:xfrm flipV="1">
              <a:off x="4868863" y="4353820"/>
              <a:ext cx="3662362" cy="4239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Line 21"/>
          <p:cNvSpPr>
            <a:spLocks noChangeShapeType="1"/>
          </p:cNvSpPr>
          <p:nvPr/>
        </p:nvSpPr>
        <p:spPr bwMode="auto">
          <a:xfrm>
            <a:off x="3835896" y="4077072"/>
            <a:ext cx="1600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7" name="Rectangle 2"/>
          <p:cNvSpPr txBox="1">
            <a:spLocks noChangeArrowheads="1"/>
          </p:cNvSpPr>
          <p:nvPr/>
        </p:nvSpPr>
        <p:spPr>
          <a:xfrm>
            <a:off x="-1980728" y="1412866"/>
            <a:ext cx="8416974" cy="936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700" dirty="0" smtClean="0">
                <a:solidFill>
                  <a:srgbClr val="FF0000"/>
                </a:solidFill>
              </a:rPr>
              <a:t>Simply-connected</a:t>
            </a:r>
            <a:endParaRPr lang="en-US" altLang="zh-TW" sz="2700" dirty="0">
              <a:solidFill>
                <a:srgbClr val="FF0000"/>
              </a:solidFill>
            </a:endParaRPr>
          </a:p>
        </p:txBody>
      </p:sp>
      <p:sp>
        <p:nvSpPr>
          <p:cNvPr id="138" name="Rectangle 2"/>
          <p:cNvSpPr txBox="1">
            <a:spLocks noChangeArrowheads="1"/>
          </p:cNvSpPr>
          <p:nvPr/>
        </p:nvSpPr>
        <p:spPr>
          <a:xfrm>
            <a:off x="2347714" y="1124744"/>
            <a:ext cx="8416974" cy="936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700" dirty="0" smtClean="0">
                <a:solidFill>
                  <a:srgbClr val="FF0000"/>
                </a:solidFill>
              </a:rPr>
              <a:t>Multiply-connected</a:t>
            </a:r>
            <a:endParaRPr lang="en-US" altLang="zh-TW" sz="2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48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Gill Sans MT" panose="020B0502020104020203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ill Sans MT" panose="020B0502020104020203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ill Sans MT" panose="020B0502020104020203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ill Sans MT" panose="020B0502020104020203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ill Sans MT" panose="020B0502020104020203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ill Sans MT" panose="020B0502020104020203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ill Sans MT" panose="020B0502020104020203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ill Sans MT" panose="020B0502020104020203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ill Sans MT" panose="020B0502020104020203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EFCFE3EA-94A1-4420-B4BA-EF83EF1925BB}" type="slidenum">
              <a:rPr kumimoji="0" lang="en-US" altLang="zh-TW">
                <a:solidFill>
                  <a:srgbClr val="B5A788"/>
                </a:solidFill>
                <a:ea typeface="微軟正黑體" panose="020B0604030504040204" pitchFamily="34" charset="-120"/>
              </a:rPr>
              <a:pPr eaLnBrk="1" hangingPunct="1"/>
              <a:t>27</a:t>
            </a:fld>
            <a:endParaRPr kumimoji="0" lang="en-US" altLang="zh-TW">
              <a:solidFill>
                <a:srgbClr val="B5A788"/>
              </a:solidFill>
              <a:ea typeface="微軟正黑體" panose="020B0604030504040204" pitchFamily="34" charset="-120"/>
            </a:endParaRP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1331913" y="1268413"/>
          <a:ext cx="7469187" cy="165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70" name="Equation" r:id="rId3" imgW="6083300" imgH="1346200" progId="Equation.DSMT4">
                  <p:embed/>
                </p:oleObj>
              </mc:Choice>
              <mc:Fallback>
                <p:oleObj name="Equation" r:id="rId3" imgW="6083300" imgH="1346200" progId="Equation.DSMT4">
                  <p:embed/>
                  <p:pic>
                    <p:nvPicPr>
                      <p:cNvPr id="153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268413"/>
                        <a:ext cx="7469187" cy="165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2973388"/>
            <a:ext cx="35814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2973388"/>
            <a:ext cx="35814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2973388"/>
            <a:ext cx="35814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7" name="Oval 17"/>
          <p:cNvSpPr>
            <a:spLocks noChangeAspect="1" noChangeArrowheads="1"/>
          </p:cNvSpPr>
          <p:nvPr/>
        </p:nvSpPr>
        <p:spPr bwMode="auto">
          <a:xfrm>
            <a:off x="7285038" y="4052888"/>
            <a:ext cx="1335087" cy="1333500"/>
          </a:xfrm>
          <a:prstGeom prst="ellipse">
            <a:avLst/>
          </a:prstGeom>
          <a:noFill/>
          <a:ln w="31750" cap="rnd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265" name="Oval 25"/>
          <p:cNvSpPr>
            <a:spLocks noChangeArrowheads="1"/>
          </p:cNvSpPr>
          <p:nvPr/>
        </p:nvSpPr>
        <p:spPr bwMode="auto">
          <a:xfrm>
            <a:off x="7764463" y="4008438"/>
            <a:ext cx="107950" cy="107950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10266" name="Group 26"/>
          <p:cNvGrpSpPr>
            <a:grpSpLocks/>
          </p:cNvGrpSpPr>
          <p:nvPr/>
        </p:nvGrpSpPr>
        <p:grpSpPr bwMode="auto">
          <a:xfrm>
            <a:off x="5253038" y="2717800"/>
            <a:ext cx="3890962" cy="3951288"/>
            <a:chOff x="3651" y="1253"/>
            <a:chExt cx="2075" cy="2222"/>
          </a:xfrm>
        </p:grpSpPr>
        <p:sp>
          <p:nvSpPr>
            <p:cNvPr id="15395" name="Line 27"/>
            <p:cNvSpPr>
              <a:spLocks noChangeShapeType="1"/>
            </p:cNvSpPr>
            <p:nvPr/>
          </p:nvSpPr>
          <p:spPr bwMode="auto">
            <a:xfrm>
              <a:off x="3651" y="2385"/>
              <a:ext cx="20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396" name="Line 28"/>
            <p:cNvSpPr>
              <a:spLocks noChangeShapeType="1"/>
            </p:cNvSpPr>
            <p:nvPr/>
          </p:nvSpPr>
          <p:spPr bwMode="auto">
            <a:xfrm flipV="1">
              <a:off x="4683" y="1253"/>
              <a:ext cx="0" cy="222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0269" name="Text Box 29"/>
          <p:cNvSpPr txBox="1">
            <a:spLocks noChangeArrowheads="1"/>
          </p:cNvSpPr>
          <p:nvPr/>
        </p:nvSpPr>
        <p:spPr bwMode="auto">
          <a:xfrm>
            <a:off x="7835900" y="3865563"/>
            <a:ext cx="43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1600" b="1" i="1">
                <a:solidFill>
                  <a:srgbClr val="FF00FF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s</a:t>
            </a:r>
          </a:p>
        </p:txBody>
      </p:sp>
      <p:grpSp>
        <p:nvGrpSpPr>
          <p:cNvPr id="10270" name="Group 30"/>
          <p:cNvGrpSpPr>
            <a:grpSpLocks/>
          </p:cNvGrpSpPr>
          <p:nvPr/>
        </p:nvGrpSpPr>
        <p:grpSpPr bwMode="auto">
          <a:xfrm>
            <a:off x="7780338" y="4859338"/>
            <a:ext cx="431800" cy="336550"/>
            <a:chOff x="3243" y="3067"/>
            <a:chExt cx="272" cy="212"/>
          </a:xfrm>
        </p:grpSpPr>
        <p:sp>
          <p:nvSpPr>
            <p:cNvPr id="15393" name="Oval 31"/>
            <p:cNvSpPr>
              <a:spLocks noChangeArrowheads="1"/>
            </p:cNvSpPr>
            <p:nvPr/>
          </p:nvSpPr>
          <p:spPr bwMode="auto">
            <a:xfrm>
              <a:off x="3243" y="3112"/>
              <a:ext cx="68" cy="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1800"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15394" name="Text Box 32"/>
            <p:cNvSpPr txBox="1">
              <a:spLocks noChangeArrowheads="1"/>
            </p:cNvSpPr>
            <p:nvPr/>
          </p:nvSpPr>
          <p:spPr bwMode="auto">
            <a:xfrm>
              <a:off x="3243" y="3067"/>
              <a:ext cx="2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1600" b="1" i="1">
                  <a:solidFill>
                    <a:srgbClr val="FF0000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x</a:t>
              </a:r>
            </a:p>
          </p:txBody>
        </p:sp>
      </p:grpSp>
      <p:grpSp>
        <p:nvGrpSpPr>
          <p:cNvPr id="10273" name="Group 33"/>
          <p:cNvGrpSpPr>
            <a:grpSpLocks/>
          </p:cNvGrpSpPr>
          <p:nvPr/>
        </p:nvGrpSpPr>
        <p:grpSpPr bwMode="auto">
          <a:xfrm>
            <a:off x="8027988" y="3357563"/>
            <a:ext cx="431800" cy="336550"/>
            <a:chOff x="3787" y="3249"/>
            <a:chExt cx="272" cy="212"/>
          </a:xfrm>
        </p:grpSpPr>
        <p:sp>
          <p:nvSpPr>
            <p:cNvPr id="15391" name="Oval 34"/>
            <p:cNvSpPr>
              <a:spLocks noChangeArrowheads="1"/>
            </p:cNvSpPr>
            <p:nvPr/>
          </p:nvSpPr>
          <p:spPr bwMode="auto">
            <a:xfrm>
              <a:off x="3787" y="3294"/>
              <a:ext cx="68" cy="6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1800"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15392" name="Text Box 35"/>
            <p:cNvSpPr txBox="1">
              <a:spLocks noChangeArrowheads="1"/>
            </p:cNvSpPr>
            <p:nvPr/>
          </p:nvSpPr>
          <p:spPr bwMode="auto">
            <a:xfrm>
              <a:off x="3787" y="3249"/>
              <a:ext cx="2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1600" b="1" i="1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x</a:t>
              </a:r>
            </a:p>
          </p:txBody>
        </p:sp>
      </p:grpSp>
      <p:sp>
        <p:nvSpPr>
          <p:cNvPr id="10276" name="Rectangle 36"/>
          <p:cNvSpPr>
            <a:spLocks noChangeArrowheads="1"/>
          </p:cNvSpPr>
          <p:nvPr/>
        </p:nvSpPr>
        <p:spPr bwMode="auto">
          <a:xfrm>
            <a:off x="2105025" y="1268413"/>
            <a:ext cx="6624638" cy="50482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277" name="Rectangle 37"/>
          <p:cNvSpPr>
            <a:spLocks noChangeArrowheads="1"/>
          </p:cNvSpPr>
          <p:nvPr/>
        </p:nvSpPr>
        <p:spPr bwMode="auto">
          <a:xfrm>
            <a:off x="2105025" y="1819275"/>
            <a:ext cx="6624638" cy="504825"/>
          </a:xfrm>
          <a:prstGeom prst="rect">
            <a:avLst/>
          </a:prstGeom>
          <a:noFill/>
          <a:ln w="19050">
            <a:solidFill>
              <a:srgbClr val="0000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10281" name="Group 41"/>
          <p:cNvGrpSpPr>
            <a:grpSpLocks/>
          </p:cNvGrpSpPr>
          <p:nvPr/>
        </p:nvGrpSpPr>
        <p:grpSpPr bwMode="auto">
          <a:xfrm>
            <a:off x="5980113" y="3898900"/>
            <a:ext cx="431800" cy="336550"/>
            <a:chOff x="2426" y="1434"/>
            <a:chExt cx="272" cy="212"/>
          </a:xfrm>
        </p:grpSpPr>
        <p:sp>
          <p:nvSpPr>
            <p:cNvPr id="15389" name="Oval 39"/>
            <p:cNvSpPr>
              <a:spLocks noChangeArrowheads="1"/>
            </p:cNvSpPr>
            <p:nvPr/>
          </p:nvSpPr>
          <p:spPr bwMode="auto">
            <a:xfrm>
              <a:off x="2426" y="1479"/>
              <a:ext cx="68" cy="68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1800"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15390" name="Text Box 40"/>
            <p:cNvSpPr txBox="1">
              <a:spLocks noChangeArrowheads="1"/>
            </p:cNvSpPr>
            <p:nvPr/>
          </p:nvSpPr>
          <p:spPr bwMode="auto">
            <a:xfrm>
              <a:off x="2426" y="1434"/>
              <a:ext cx="2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微軟正黑體" panose="020B0604030504040204" pitchFamily="34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1600" b="1" i="1">
                  <a:solidFill>
                    <a:srgbClr val="008000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x</a:t>
              </a:r>
            </a:p>
          </p:txBody>
        </p:sp>
      </p:grpSp>
      <p:sp>
        <p:nvSpPr>
          <p:cNvPr id="10282" name="Rectangle 42"/>
          <p:cNvSpPr>
            <a:spLocks noChangeArrowheads="1"/>
          </p:cNvSpPr>
          <p:nvPr/>
        </p:nvSpPr>
        <p:spPr bwMode="auto">
          <a:xfrm>
            <a:off x="2105025" y="2347913"/>
            <a:ext cx="6624638" cy="576262"/>
          </a:xfrm>
          <a:prstGeom prst="rect">
            <a:avLst/>
          </a:prstGeom>
          <a:noFill/>
          <a:ln w="19050">
            <a:solidFill>
              <a:srgbClr val="008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10286" name="Object 46"/>
          <p:cNvGraphicFramePr>
            <a:graphicFrameLocks noChangeAspect="1"/>
          </p:cNvGraphicFramePr>
          <p:nvPr/>
        </p:nvGraphicFramePr>
        <p:xfrm>
          <a:off x="8110538" y="3860800"/>
          <a:ext cx="601662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71" name="方程式" r:id="rId8" imgW="469900" imgH="228600" progId="Equation.3">
                  <p:embed/>
                </p:oleObj>
              </mc:Choice>
              <mc:Fallback>
                <p:oleObj name="方程式" r:id="rId8" imgW="469900" imgH="228600" progId="Equation.3">
                  <p:embed/>
                  <p:pic>
                    <p:nvPicPr>
                      <p:cNvPr id="10286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0538" y="3860800"/>
                        <a:ext cx="601662" cy="29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7" name="Object 47"/>
          <p:cNvGraphicFramePr>
            <a:graphicFrameLocks noChangeAspect="1"/>
          </p:cNvGraphicFramePr>
          <p:nvPr/>
        </p:nvGraphicFramePr>
        <p:xfrm>
          <a:off x="8027988" y="4868863"/>
          <a:ext cx="487362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72" name="方程式" r:id="rId10" imgW="380835" imgH="203112" progId="Equation.3">
                  <p:embed/>
                </p:oleObj>
              </mc:Choice>
              <mc:Fallback>
                <p:oleObj name="方程式" r:id="rId10" imgW="380835" imgH="203112" progId="Equation.3">
                  <p:embed/>
                  <p:pic>
                    <p:nvPicPr>
                      <p:cNvPr id="10287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7988" y="4868863"/>
                        <a:ext cx="487362" cy="26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8" name="Object 48"/>
          <p:cNvGraphicFramePr>
            <a:graphicFrameLocks noChangeAspect="1"/>
          </p:cNvGraphicFramePr>
          <p:nvPr/>
        </p:nvGraphicFramePr>
        <p:xfrm>
          <a:off x="8351838" y="3400425"/>
          <a:ext cx="487362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73" name="方程式" r:id="rId12" imgW="380835" imgH="203112" progId="Equation.3">
                  <p:embed/>
                </p:oleObj>
              </mc:Choice>
              <mc:Fallback>
                <p:oleObj name="方程式" r:id="rId12" imgW="380835" imgH="203112" progId="Equation.3">
                  <p:embed/>
                  <p:pic>
                    <p:nvPicPr>
                      <p:cNvPr id="10288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1838" y="3400425"/>
                        <a:ext cx="487362" cy="26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9" name="Object 49"/>
          <p:cNvGraphicFramePr>
            <a:graphicFrameLocks noChangeAspect="1"/>
          </p:cNvGraphicFramePr>
          <p:nvPr/>
        </p:nvGraphicFramePr>
        <p:xfrm>
          <a:off x="6300788" y="3933825"/>
          <a:ext cx="487362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74" name="方程式" r:id="rId13" imgW="380835" imgH="203112" progId="Equation.3">
                  <p:embed/>
                </p:oleObj>
              </mc:Choice>
              <mc:Fallback>
                <p:oleObj name="方程式" r:id="rId13" imgW="380835" imgH="203112" progId="Equation.3">
                  <p:embed/>
                  <p:pic>
                    <p:nvPicPr>
                      <p:cNvPr id="10289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3933825"/>
                        <a:ext cx="487362" cy="26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82" name="Rectangle 3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15383" name="物件 1"/>
          <p:cNvGraphicFramePr>
            <a:graphicFrameLocks noChangeAspect="1"/>
          </p:cNvGraphicFramePr>
          <p:nvPr/>
        </p:nvGraphicFramePr>
        <p:xfrm>
          <a:off x="6731000" y="476250"/>
          <a:ext cx="102552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75" name="Equation" r:id="rId14" imgW="406224" imgH="228501" progId="Equation.DSMT4">
                  <p:embed/>
                </p:oleObj>
              </mc:Choice>
              <mc:Fallback>
                <p:oleObj name="Equation" r:id="rId14" imgW="406224" imgH="228501" progId="Equation.DSMT4">
                  <p:embed/>
                  <p:pic>
                    <p:nvPicPr>
                      <p:cNvPr id="15383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000" y="476250"/>
                        <a:ext cx="102552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標題 1"/>
          <p:cNvSpPr txBox="1">
            <a:spLocks/>
          </p:cNvSpPr>
          <p:nvPr/>
        </p:nvSpPr>
        <p:spPr>
          <a:xfrm>
            <a:off x="1258888" y="0"/>
            <a:ext cx="7499350" cy="1143000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微軟正黑體" pitchFamily="34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微軟正黑體" pitchFamily="34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微軟正黑體" pitchFamily="34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微軟正黑體" pitchFamily="34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微軟正黑體" pitchFamily="34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微軟正黑體" pitchFamily="34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微軟正黑體" pitchFamily="34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34" charset="0"/>
                <a:ea typeface="微軟正黑體" pitchFamily="34" charset="-120"/>
              </a:defRPr>
            </a:lvl9pPr>
            <a:extLst/>
          </a:lstStyle>
          <a:p>
            <a:pPr algn="ctr">
              <a:defRPr/>
            </a:pPr>
            <a:r>
              <a:rPr kumimoji="0" lang="en-US" altLang="zh-TW" dirty="0" smtClean="0"/>
              <a:t>Degenerate kernel in the bipolar coordinates</a:t>
            </a:r>
            <a:endParaRPr kumimoji="0" lang="zh-TW" altLang="en-US" dirty="0"/>
          </a:p>
        </p:txBody>
      </p:sp>
      <p:sp>
        <p:nvSpPr>
          <p:cNvPr id="15385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ea typeface="新細明體" panose="02020500000000000000" pitchFamily="18" charset="-120"/>
            </a:endParaRPr>
          </a:p>
        </p:txBody>
      </p:sp>
      <p:graphicFrame>
        <p:nvGraphicFramePr>
          <p:cNvPr id="15386" name="物件 2"/>
          <p:cNvGraphicFramePr>
            <a:graphicFrameLocks noChangeAspect="1"/>
          </p:cNvGraphicFramePr>
          <p:nvPr/>
        </p:nvGraphicFramePr>
        <p:xfrm>
          <a:off x="1423988" y="3651250"/>
          <a:ext cx="2036762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76" name="Equation" r:id="rId16" imgW="1358310" imgH="431613" progId="Equation.DSMT4">
                  <p:embed/>
                </p:oleObj>
              </mc:Choice>
              <mc:Fallback>
                <p:oleObj name="Equation" r:id="rId16" imgW="1358310" imgH="431613" progId="Equation.DSMT4">
                  <p:embed/>
                  <p:pic>
                    <p:nvPicPr>
                      <p:cNvPr id="15386" name="物件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988" y="3651250"/>
                        <a:ext cx="2036762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87" name="Rectangle 4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ea typeface="新細明體" panose="02020500000000000000" pitchFamily="18" charset="-120"/>
            </a:endParaRPr>
          </a:p>
        </p:txBody>
      </p:sp>
      <p:graphicFrame>
        <p:nvGraphicFramePr>
          <p:cNvPr id="15388" name="物件 4"/>
          <p:cNvGraphicFramePr>
            <a:graphicFrameLocks noChangeAspect="1"/>
          </p:cNvGraphicFramePr>
          <p:nvPr/>
        </p:nvGraphicFramePr>
        <p:xfrm>
          <a:off x="1435100" y="4581525"/>
          <a:ext cx="20574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77" name="Equation" r:id="rId18" imgW="1371600" imgH="431800" progId="Equation.DSMT4">
                  <p:embed/>
                </p:oleObj>
              </mc:Choice>
              <mc:Fallback>
                <p:oleObj name="Equation" r:id="rId18" imgW="1371600" imgH="431800" progId="Equation.DSMT4">
                  <p:embed/>
                  <p:pic>
                    <p:nvPicPr>
                      <p:cNvPr id="15388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5100" y="4581525"/>
                        <a:ext cx="20574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433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50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0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7" grpId="0" animBg="1" autoUpdateAnimBg="0"/>
      <p:bldP spid="10265" grpId="0" animBg="1" autoUpdateAnimBg="0"/>
      <p:bldP spid="10269" grpId="0" autoUpdateAnimBg="0"/>
      <p:bldP spid="10276" grpId="0" animBg="1" autoUpdateAnimBg="0"/>
      <p:bldP spid="10277" grpId="0" animBg="1" autoUpdateAnimBg="0"/>
      <p:bldP spid="10282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 smtClean="0"/>
              <a:t>Bipolar coordinates for circle, eccentric annulus and infinite plan with two  circular holes</a:t>
            </a:r>
            <a:endParaRPr lang="zh-TW" altLang="en-US" dirty="0"/>
          </a:p>
        </p:txBody>
      </p:sp>
      <p:grpSp>
        <p:nvGrpSpPr>
          <p:cNvPr id="4" name="群組 3"/>
          <p:cNvGrpSpPr>
            <a:grpSpLocks/>
          </p:cNvGrpSpPr>
          <p:nvPr/>
        </p:nvGrpSpPr>
        <p:grpSpPr bwMode="auto">
          <a:xfrm>
            <a:off x="3703638" y="2636838"/>
            <a:ext cx="2524125" cy="2174875"/>
            <a:chOff x="3275856" y="260350"/>
            <a:chExt cx="2592387" cy="2232025"/>
          </a:xfrm>
        </p:grpSpPr>
        <p:grpSp>
          <p:nvGrpSpPr>
            <p:cNvPr id="16413" name="群組 28"/>
            <p:cNvGrpSpPr>
              <a:grpSpLocks/>
            </p:cNvGrpSpPr>
            <p:nvPr/>
          </p:nvGrpSpPr>
          <p:grpSpPr bwMode="auto">
            <a:xfrm>
              <a:off x="3275856" y="260350"/>
              <a:ext cx="2592387" cy="2232025"/>
              <a:chOff x="4499992" y="704765"/>
              <a:chExt cx="2592288" cy="2232248"/>
            </a:xfrm>
          </p:grpSpPr>
          <p:grpSp>
            <p:nvGrpSpPr>
              <p:cNvPr id="16416" name="群組 19"/>
              <p:cNvGrpSpPr>
                <a:grpSpLocks/>
              </p:cNvGrpSpPr>
              <p:nvPr/>
            </p:nvGrpSpPr>
            <p:grpSpPr bwMode="auto">
              <a:xfrm>
                <a:off x="5004048" y="908720"/>
                <a:ext cx="1728192" cy="1728192"/>
                <a:chOff x="1475656" y="908720"/>
                <a:chExt cx="1728192" cy="1728192"/>
              </a:xfrm>
            </p:grpSpPr>
            <p:sp>
              <p:nvSpPr>
                <p:cNvPr id="11" name="橢圓 10"/>
                <p:cNvSpPr/>
                <p:nvPr/>
              </p:nvSpPr>
              <p:spPr>
                <a:xfrm>
                  <a:off x="1475384" y="908437"/>
                  <a:ext cx="1728192" cy="172877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  <p:sp>
              <p:nvSpPr>
                <p:cNvPr id="12" name="橢圓 11"/>
                <p:cNvSpPr/>
                <p:nvPr/>
              </p:nvSpPr>
              <p:spPr>
                <a:xfrm>
                  <a:off x="1620487" y="1455908"/>
                  <a:ext cx="621170" cy="63382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/>
                </a:p>
              </p:txBody>
            </p:sp>
          </p:grpSp>
          <p:cxnSp>
            <p:nvCxnSpPr>
              <p:cNvPr id="9" name="直線單箭頭接點 8"/>
              <p:cNvCxnSpPr/>
              <p:nvPr/>
            </p:nvCxnSpPr>
            <p:spPr>
              <a:xfrm flipV="1">
                <a:off x="4786937" y="704765"/>
                <a:ext cx="0" cy="223224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單箭頭接點 9"/>
              <p:cNvCxnSpPr/>
              <p:nvPr/>
            </p:nvCxnSpPr>
            <p:spPr>
              <a:xfrm>
                <a:off x="4499992" y="1773637"/>
                <a:ext cx="259228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6414" name="物件 30"/>
            <p:cNvGraphicFramePr>
              <a:graphicFrameLocks noChangeAspect="1"/>
            </p:cNvGraphicFramePr>
            <p:nvPr/>
          </p:nvGraphicFramePr>
          <p:xfrm>
            <a:off x="4318843" y="1585913"/>
            <a:ext cx="249238" cy="37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323" name="Equation" r:id="rId3" imgW="152334" imgH="228501" progId="Equation.DSMT4">
                    <p:embed/>
                  </p:oleObj>
                </mc:Choice>
                <mc:Fallback>
                  <p:oleObj name="Equation" r:id="rId3" imgW="152334" imgH="228501" progId="Equation.DSMT4">
                    <p:embed/>
                    <p:pic>
                      <p:nvPicPr>
                        <p:cNvPr id="16414" name="物件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8843" y="1585913"/>
                          <a:ext cx="249238" cy="371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415" name="物件 31"/>
            <p:cNvGraphicFramePr>
              <a:graphicFrameLocks noChangeAspect="1"/>
            </p:cNvGraphicFramePr>
            <p:nvPr/>
          </p:nvGraphicFramePr>
          <p:xfrm>
            <a:off x="5436443" y="1624013"/>
            <a:ext cx="269875" cy="37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324" name="Equation" r:id="rId5" imgW="165028" imgH="228501" progId="Equation.DSMT4">
                    <p:embed/>
                  </p:oleObj>
                </mc:Choice>
                <mc:Fallback>
                  <p:oleObj name="Equation" r:id="rId5" imgW="165028" imgH="228501" progId="Equation.DSMT4">
                    <p:embed/>
                    <p:pic>
                      <p:nvPicPr>
                        <p:cNvPr id="16415" name="物件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36443" y="1624013"/>
                          <a:ext cx="269875" cy="371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群組 2"/>
          <p:cNvGrpSpPr>
            <a:grpSpLocks/>
          </p:cNvGrpSpPr>
          <p:nvPr/>
        </p:nvGrpSpPr>
        <p:grpSpPr bwMode="auto">
          <a:xfrm>
            <a:off x="6443663" y="2565400"/>
            <a:ext cx="2592387" cy="2232025"/>
            <a:chOff x="179388" y="260350"/>
            <a:chExt cx="2592387" cy="2232025"/>
          </a:xfrm>
        </p:grpSpPr>
        <p:grpSp>
          <p:nvGrpSpPr>
            <p:cNvPr id="16408" name="群組 28"/>
            <p:cNvGrpSpPr>
              <a:grpSpLocks/>
            </p:cNvGrpSpPr>
            <p:nvPr/>
          </p:nvGrpSpPr>
          <p:grpSpPr bwMode="auto">
            <a:xfrm>
              <a:off x="179388" y="260350"/>
              <a:ext cx="2592387" cy="2232025"/>
              <a:chOff x="4499992" y="704765"/>
              <a:chExt cx="2592288" cy="2232248"/>
            </a:xfrm>
          </p:grpSpPr>
          <p:sp>
            <p:nvSpPr>
              <p:cNvPr id="16" name="橢圓 15"/>
              <p:cNvSpPr/>
              <p:nvPr/>
            </p:nvSpPr>
            <p:spPr bwMode="auto">
              <a:xfrm>
                <a:off x="5004798" y="907985"/>
                <a:ext cx="1727134" cy="17289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cxnSp>
            <p:nvCxnSpPr>
              <p:cNvPr id="17" name="直線單箭頭接點 16"/>
              <p:cNvCxnSpPr/>
              <p:nvPr/>
            </p:nvCxnSpPr>
            <p:spPr>
              <a:xfrm flipV="1">
                <a:off x="4787318" y="704765"/>
                <a:ext cx="0" cy="223224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單箭頭接點 17"/>
              <p:cNvCxnSpPr/>
              <p:nvPr/>
            </p:nvCxnSpPr>
            <p:spPr>
              <a:xfrm>
                <a:off x="4499992" y="1773260"/>
                <a:ext cx="259228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6409" name="物件 31"/>
            <p:cNvGraphicFramePr>
              <a:graphicFrameLocks noChangeAspect="1"/>
            </p:cNvGraphicFramePr>
            <p:nvPr/>
          </p:nvGraphicFramePr>
          <p:xfrm>
            <a:off x="2339975" y="1624013"/>
            <a:ext cx="269875" cy="37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325" name="Equation" r:id="rId7" imgW="165028" imgH="228501" progId="Equation.DSMT4">
                    <p:embed/>
                  </p:oleObj>
                </mc:Choice>
                <mc:Fallback>
                  <p:oleObj name="Equation" r:id="rId7" imgW="165028" imgH="228501" progId="Equation.DSMT4">
                    <p:embed/>
                    <p:pic>
                      <p:nvPicPr>
                        <p:cNvPr id="16409" name="物件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9975" y="1624013"/>
                          <a:ext cx="269875" cy="371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群組 1"/>
          <p:cNvGrpSpPr>
            <a:grpSpLocks/>
          </p:cNvGrpSpPr>
          <p:nvPr/>
        </p:nvGrpSpPr>
        <p:grpSpPr bwMode="auto">
          <a:xfrm>
            <a:off x="807736" y="2381671"/>
            <a:ext cx="2743200" cy="2703513"/>
            <a:chOff x="4868863" y="2605091"/>
            <a:chExt cx="3662362" cy="3609799"/>
          </a:xfrm>
        </p:grpSpPr>
        <p:grpSp>
          <p:nvGrpSpPr>
            <p:cNvPr id="16390" name="群組 1"/>
            <p:cNvGrpSpPr>
              <a:grpSpLocks/>
            </p:cNvGrpSpPr>
            <p:nvPr/>
          </p:nvGrpSpPr>
          <p:grpSpPr bwMode="auto">
            <a:xfrm>
              <a:off x="4875214" y="2605091"/>
              <a:ext cx="3656011" cy="3609799"/>
              <a:chOff x="5020444" y="3324947"/>
              <a:chExt cx="3656012" cy="3609799"/>
            </a:xfrm>
          </p:grpSpPr>
          <p:grpSp>
            <p:nvGrpSpPr>
              <p:cNvPr id="16392" name="群組 59"/>
              <p:cNvGrpSpPr>
                <a:grpSpLocks/>
              </p:cNvGrpSpPr>
              <p:nvPr/>
            </p:nvGrpSpPr>
            <p:grpSpPr bwMode="auto">
              <a:xfrm>
                <a:off x="5020444" y="3324947"/>
                <a:ext cx="3656012" cy="3609799"/>
                <a:chOff x="5020049" y="3263964"/>
                <a:chExt cx="3656405" cy="3610016"/>
              </a:xfrm>
            </p:grpSpPr>
            <p:graphicFrame>
              <p:nvGraphicFramePr>
                <p:cNvPr id="16394" name="物件 48"/>
                <p:cNvGraphicFramePr>
                  <a:graphicFrameLocks noChangeAspect="1"/>
                </p:cNvGraphicFramePr>
                <p:nvPr/>
              </p:nvGraphicFramePr>
              <p:xfrm>
                <a:off x="7020514" y="3263964"/>
                <a:ext cx="288956" cy="37147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0326" name="Equation" r:id="rId8" imgW="177646" imgH="228402" progId="Equation.DSMT4">
                        <p:embed/>
                      </p:oleObj>
                    </mc:Choice>
                    <mc:Fallback>
                      <p:oleObj name="Equation" r:id="rId8" imgW="177646" imgH="228402" progId="Equation.DSMT4">
                        <p:embed/>
                        <p:pic>
                          <p:nvPicPr>
                            <p:cNvPr id="16394" name="物件 4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020514" y="3263964"/>
                              <a:ext cx="288956" cy="37147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16395" name="群組 15"/>
                <p:cNvGrpSpPr>
                  <a:grpSpLocks/>
                </p:cNvGrpSpPr>
                <p:nvPr/>
              </p:nvGrpSpPr>
              <p:grpSpPr bwMode="auto">
                <a:xfrm rot="5400000">
                  <a:off x="5408373" y="3196319"/>
                  <a:ext cx="2879758" cy="3656405"/>
                  <a:chOff x="5880062" y="3212707"/>
                  <a:chExt cx="2879758" cy="3656405"/>
                </a:xfrm>
              </p:grpSpPr>
              <p:sp>
                <p:nvSpPr>
                  <p:cNvPr id="34" name="矩形 33"/>
                  <p:cNvSpPr/>
                  <p:nvPr/>
                </p:nvSpPr>
                <p:spPr>
                  <a:xfrm>
                    <a:off x="6085093" y="5044085"/>
                    <a:ext cx="2450487" cy="18250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1"/>
                    <a:tileRect/>
                  </a:gradFill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>
                      <a:ln>
                        <a:solidFill>
                          <a:schemeClr val="tx1"/>
                        </a:solidFill>
                        <a:prstDash val="dash"/>
                      </a:ln>
                    </a:endParaRPr>
                  </a:p>
                </p:txBody>
              </p:sp>
              <p:sp>
                <p:nvSpPr>
                  <p:cNvPr id="35" name="橢圓 34"/>
                  <p:cNvSpPr/>
                  <p:nvPr/>
                </p:nvSpPr>
                <p:spPr>
                  <a:xfrm>
                    <a:off x="6837623" y="5275127"/>
                    <a:ext cx="907274" cy="90933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/>
                  </a:p>
                </p:txBody>
              </p:sp>
              <p:sp>
                <p:nvSpPr>
                  <p:cNvPr id="36" name="矩形 35"/>
                  <p:cNvSpPr/>
                  <p:nvPr/>
                </p:nvSpPr>
                <p:spPr>
                  <a:xfrm>
                    <a:off x="6076615" y="3212708"/>
                    <a:ext cx="2448367" cy="1846215"/>
                  </a:xfrm>
                  <a:prstGeom prst="rect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>
                      <a:ln>
                        <a:solidFill>
                          <a:schemeClr val="tx1"/>
                        </a:solidFill>
                        <a:prstDash val="dash"/>
                      </a:ln>
                    </a:endParaRPr>
                  </a:p>
                </p:txBody>
              </p:sp>
              <p:sp>
                <p:nvSpPr>
                  <p:cNvPr id="37" name="橢圓 36"/>
                  <p:cNvSpPr/>
                  <p:nvPr/>
                </p:nvSpPr>
                <p:spPr>
                  <a:xfrm>
                    <a:off x="6827023" y="3933389"/>
                    <a:ext cx="905154" cy="909330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/>
                  </a:p>
                </p:txBody>
              </p:sp>
              <p:cxnSp>
                <p:nvCxnSpPr>
                  <p:cNvPr id="38" name="直線接點 37"/>
                  <p:cNvCxnSpPr/>
                  <p:nvPr/>
                </p:nvCxnSpPr>
                <p:spPr>
                  <a:xfrm>
                    <a:off x="5938828" y="4336123"/>
                    <a:ext cx="0" cy="66981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接點 38"/>
                  <p:cNvCxnSpPr/>
                  <p:nvPr/>
                </p:nvCxnSpPr>
                <p:spPr>
                  <a:xfrm>
                    <a:off x="5879474" y="5005932"/>
                    <a:ext cx="2880805" cy="0"/>
                  </a:xfrm>
                  <a:prstGeom prst="line">
                    <a:avLst/>
                  </a:prstGeom>
                  <a:ln w="28575">
                    <a:solidFill>
                      <a:srgbClr val="385D8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6" name="直線接點 25"/>
                <p:cNvCxnSpPr/>
                <p:nvPr/>
              </p:nvCxnSpPr>
              <p:spPr>
                <a:xfrm>
                  <a:off x="7489450" y="3562856"/>
                  <a:ext cx="0" cy="1522015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16397" name="物件 50"/>
                <p:cNvGraphicFramePr>
                  <a:graphicFrameLocks noChangeAspect="1"/>
                </p:cNvGraphicFramePr>
                <p:nvPr/>
              </p:nvGraphicFramePr>
              <p:xfrm>
                <a:off x="7809749" y="5171734"/>
                <a:ext cx="292512" cy="36878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0327" name="Equation" r:id="rId10" imgW="177646" imgH="228402" progId="Equation.DSMT4">
                        <p:embed/>
                      </p:oleObj>
                    </mc:Choice>
                    <mc:Fallback>
                      <p:oleObj name="Equation" r:id="rId10" imgW="177646" imgH="228402" progId="Equation.DSMT4">
                        <p:embed/>
                        <p:pic>
                          <p:nvPicPr>
                            <p:cNvPr id="16397" name="物件 5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809749" y="5171734"/>
                              <a:ext cx="292512" cy="36878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398" name="物件 50"/>
                <p:cNvGraphicFramePr>
                  <a:graphicFrameLocks noChangeAspect="1"/>
                </p:cNvGraphicFramePr>
                <p:nvPr/>
              </p:nvGraphicFramePr>
              <p:xfrm>
                <a:off x="5425142" y="5190808"/>
                <a:ext cx="438768" cy="36878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0328" name="Equation" r:id="rId12" imgW="266584" imgH="228501" progId="Equation.DSMT4">
                        <p:embed/>
                      </p:oleObj>
                    </mc:Choice>
                    <mc:Fallback>
                      <p:oleObj name="Equation" r:id="rId12" imgW="266584" imgH="228501" progId="Equation.DSMT4">
                        <p:embed/>
                        <p:pic>
                          <p:nvPicPr>
                            <p:cNvPr id="16398" name="物件 5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25142" y="5190808"/>
                              <a:ext cx="438768" cy="36878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399" name="物件 50"/>
                <p:cNvGraphicFramePr>
                  <a:graphicFrameLocks noChangeAspect="1"/>
                </p:cNvGraphicFramePr>
                <p:nvPr/>
              </p:nvGraphicFramePr>
              <p:xfrm>
                <a:off x="6516503" y="6423103"/>
                <a:ext cx="1001820" cy="45087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0329" name="Equation" r:id="rId14" imgW="609600" imgH="279400" progId="Equation.DSMT4">
                        <p:embed/>
                      </p:oleObj>
                    </mc:Choice>
                    <mc:Fallback>
                      <p:oleObj name="Equation" r:id="rId14" imgW="609600" imgH="279400" progId="Equation.DSMT4">
                        <p:embed/>
                        <p:pic>
                          <p:nvPicPr>
                            <p:cNvPr id="16399" name="物件 5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516503" y="6423103"/>
                              <a:ext cx="1001820" cy="45087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400" name="物件 50"/>
                <p:cNvGraphicFramePr>
                  <a:graphicFrameLocks noChangeAspect="1"/>
                </p:cNvGraphicFramePr>
                <p:nvPr/>
              </p:nvGraphicFramePr>
              <p:xfrm>
                <a:off x="7613311" y="4262733"/>
                <a:ext cx="271491" cy="36832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0330" name="Equation" r:id="rId16" imgW="165028" imgH="228501" progId="Equation.DSMT4">
                        <p:embed/>
                      </p:oleObj>
                    </mc:Choice>
                    <mc:Fallback>
                      <p:oleObj name="Equation" r:id="rId16" imgW="165028" imgH="228501" progId="Equation.DSMT4">
                        <p:embed/>
                        <p:pic>
                          <p:nvPicPr>
                            <p:cNvPr id="16400" name="物件 5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613311" y="4262733"/>
                              <a:ext cx="271491" cy="36832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401" name="物件 50"/>
                <p:cNvGraphicFramePr>
                  <a:graphicFrameLocks noChangeAspect="1"/>
                </p:cNvGraphicFramePr>
                <p:nvPr/>
              </p:nvGraphicFramePr>
              <p:xfrm>
                <a:off x="5774961" y="4254473"/>
                <a:ext cx="250852" cy="36832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0331" name="Equation" r:id="rId18" imgW="152334" imgH="228501" progId="Equation.DSMT4">
                        <p:embed/>
                      </p:oleObj>
                    </mc:Choice>
                    <mc:Fallback>
                      <p:oleObj name="Equation" r:id="rId18" imgW="152334" imgH="228501" progId="Equation.DSMT4">
                        <p:embed/>
                        <p:pic>
                          <p:nvPicPr>
                            <p:cNvPr id="16401" name="物件 5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74961" y="4254473"/>
                              <a:ext cx="250852" cy="36832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cxnSp>
            <p:nvCxnSpPr>
              <p:cNvPr id="23" name="直線接點 22"/>
              <p:cNvCxnSpPr/>
              <p:nvPr/>
            </p:nvCxnSpPr>
            <p:spPr>
              <a:xfrm flipV="1">
                <a:off x="6849513" y="3450008"/>
                <a:ext cx="0" cy="3003572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直線接點 20"/>
            <p:cNvCxnSpPr>
              <a:stCxn id="34" idx="2"/>
              <a:endCxn id="36" idx="0"/>
            </p:cNvCxnSpPr>
            <p:nvPr/>
          </p:nvCxnSpPr>
          <p:spPr>
            <a:xfrm flipV="1">
              <a:off x="4868863" y="4353820"/>
              <a:ext cx="3662362" cy="4239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 Box 74"/>
          <p:cNvSpPr txBox="1">
            <a:spLocks noChangeArrowheads="1"/>
          </p:cNvSpPr>
          <p:nvPr/>
        </p:nvSpPr>
        <p:spPr bwMode="auto">
          <a:xfrm>
            <a:off x="7020272" y="5085184"/>
            <a:ext cx="18288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5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Radius = 1</a:t>
            </a:r>
            <a:endParaRPr lang="en-US" altLang="zh-TW" sz="15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Text Box 74"/>
          <p:cNvSpPr txBox="1">
            <a:spLocks noChangeArrowheads="1"/>
          </p:cNvSpPr>
          <p:nvPr/>
        </p:nvSpPr>
        <p:spPr bwMode="auto">
          <a:xfrm>
            <a:off x="4211834" y="5013176"/>
            <a:ext cx="18288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5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Outer radius = 1</a:t>
            </a:r>
            <a:endParaRPr lang="en-US" altLang="zh-TW" sz="15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4" name="物件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6853181"/>
              </p:ext>
            </p:extLst>
          </p:nvPr>
        </p:nvGraphicFramePr>
        <p:xfrm>
          <a:off x="683568" y="5373216"/>
          <a:ext cx="295275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32" name="Equation" r:id="rId20" imgW="1968500" imgH="444500" progId="Equation.DSMT4">
                  <p:embed/>
                </p:oleObj>
              </mc:Choice>
              <mc:Fallback>
                <p:oleObj name="Equation" r:id="rId20" imgW="1968500" imgH="444500" progId="Equation.DSMT4">
                  <p:embed/>
                  <p:pic>
                    <p:nvPicPr>
                      <p:cNvPr id="19464" name="物件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5373216"/>
                        <a:ext cx="2952750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467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群組 2"/>
          <p:cNvGrpSpPr>
            <a:grpSpLocks/>
          </p:cNvGrpSpPr>
          <p:nvPr/>
        </p:nvGrpSpPr>
        <p:grpSpPr bwMode="auto">
          <a:xfrm>
            <a:off x="6227763" y="4437063"/>
            <a:ext cx="2592387" cy="2232025"/>
            <a:chOff x="179388" y="260350"/>
            <a:chExt cx="2592387" cy="2232025"/>
          </a:xfrm>
        </p:grpSpPr>
        <p:grpSp>
          <p:nvGrpSpPr>
            <p:cNvPr id="16403" name="群組 28"/>
            <p:cNvGrpSpPr>
              <a:grpSpLocks/>
            </p:cNvGrpSpPr>
            <p:nvPr/>
          </p:nvGrpSpPr>
          <p:grpSpPr bwMode="auto">
            <a:xfrm>
              <a:off x="179388" y="260350"/>
              <a:ext cx="2592387" cy="2232025"/>
              <a:chOff x="4499992" y="704765"/>
              <a:chExt cx="2592288" cy="2232248"/>
            </a:xfrm>
          </p:grpSpPr>
          <p:sp>
            <p:nvSpPr>
              <p:cNvPr id="21" name="橢圓 20"/>
              <p:cNvSpPr/>
              <p:nvPr/>
            </p:nvSpPr>
            <p:spPr bwMode="auto">
              <a:xfrm>
                <a:off x="5004798" y="907985"/>
                <a:ext cx="1727134" cy="17289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cxnSp>
            <p:nvCxnSpPr>
              <p:cNvPr id="23" name="直線單箭頭接點 22"/>
              <p:cNvCxnSpPr/>
              <p:nvPr/>
            </p:nvCxnSpPr>
            <p:spPr>
              <a:xfrm flipV="1">
                <a:off x="4787318" y="704765"/>
                <a:ext cx="0" cy="223224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單箭頭接點 23"/>
              <p:cNvCxnSpPr/>
              <p:nvPr/>
            </p:nvCxnSpPr>
            <p:spPr>
              <a:xfrm>
                <a:off x="4499992" y="1773259"/>
                <a:ext cx="259228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6404" name="物件 31"/>
            <p:cNvGraphicFramePr>
              <a:graphicFrameLocks noChangeAspect="1"/>
            </p:cNvGraphicFramePr>
            <p:nvPr/>
          </p:nvGraphicFramePr>
          <p:xfrm>
            <a:off x="2339975" y="1624013"/>
            <a:ext cx="269875" cy="37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233" name="Equation" r:id="rId3" imgW="165028" imgH="228501" progId="Equation.DSMT4">
                    <p:embed/>
                  </p:oleObj>
                </mc:Choice>
                <mc:Fallback>
                  <p:oleObj name="Equation" r:id="rId3" imgW="165028" imgH="228501" progId="Equation.DSMT4">
                    <p:embed/>
                    <p:pic>
                      <p:nvPicPr>
                        <p:cNvPr id="16404" name="物件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9975" y="1624013"/>
                          <a:ext cx="269875" cy="371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橢圓 32"/>
            <p:cNvSpPr/>
            <p:nvPr/>
          </p:nvSpPr>
          <p:spPr>
            <a:xfrm>
              <a:off x="684213" y="476250"/>
              <a:ext cx="1727200" cy="172878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graphicFrame>
        <p:nvGraphicFramePr>
          <p:cNvPr id="16387" name="物件 1"/>
          <p:cNvGraphicFramePr>
            <a:graphicFrameLocks noChangeAspect="1"/>
          </p:cNvGraphicFramePr>
          <p:nvPr/>
        </p:nvGraphicFramePr>
        <p:xfrm>
          <a:off x="827088" y="409575"/>
          <a:ext cx="7469187" cy="165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34" name="Equation" r:id="rId5" imgW="6083300" imgH="1346200" progId="Equation.DSMT4">
                  <p:embed/>
                </p:oleObj>
              </mc:Choice>
              <mc:Fallback>
                <p:oleObj name="Equation" r:id="rId5" imgW="6083300" imgH="1346200" progId="Equation.DSMT4">
                  <p:embed/>
                  <p:pic>
                    <p:nvPicPr>
                      <p:cNvPr id="16387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09575"/>
                        <a:ext cx="7469187" cy="165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矩形 17"/>
          <p:cNvSpPr/>
          <p:nvPr/>
        </p:nvSpPr>
        <p:spPr>
          <a:xfrm>
            <a:off x="1619250" y="333375"/>
            <a:ext cx="6624638" cy="582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graphicFrame>
        <p:nvGraphicFramePr>
          <p:cNvPr id="16389" name="物件 35"/>
          <p:cNvGraphicFramePr>
            <a:graphicFrameLocks noChangeAspect="1"/>
          </p:cNvGraphicFramePr>
          <p:nvPr/>
        </p:nvGraphicFramePr>
        <p:xfrm>
          <a:off x="468313" y="3465513"/>
          <a:ext cx="3073400" cy="161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35" name="Equation" r:id="rId7" imgW="2501900" imgH="1320800" progId="Equation.DSMT4">
                  <p:embed/>
                </p:oleObj>
              </mc:Choice>
              <mc:Fallback>
                <p:oleObj name="Equation" r:id="rId7" imgW="2501900" imgH="1320800" progId="Equation.DSMT4">
                  <p:embed/>
                  <p:pic>
                    <p:nvPicPr>
                      <p:cNvPr id="16389" name="物件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3465513"/>
                        <a:ext cx="3073400" cy="161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物件 3"/>
          <p:cNvGraphicFramePr>
            <a:graphicFrameLocks noChangeAspect="1"/>
          </p:cNvGraphicFramePr>
          <p:nvPr/>
        </p:nvGraphicFramePr>
        <p:xfrm>
          <a:off x="788988" y="5067300"/>
          <a:ext cx="4214812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36" name="Equation" r:id="rId9" imgW="3429000" imgH="838200" progId="Equation.DSMT4">
                  <p:embed/>
                </p:oleObj>
              </mc:Choice>
              <mc:Fallback>
                <p:oleObj name="Equation" r:id="rId9" imgW="3429000" imgH="838200" progId="Equation.DSMT4">
                  <p:embed/>
                  <p:pic>
                    <p:nvPicPr>
                      <p:cNvPr id="16390" name="物件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988" y="5067300"/>
                        <a:ext cx="4214812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1" name="物件 24"/>
          <p:cNvGraphicFramePr>
            <a:graphicFrameLocks noChangeAspect="1"/>
          </p:cNvGraphicFramePr>
          <p:nvPr/>
        </p:nvGraphicFramePr>
        <p:xfrm>
          <a:off x="900113" y="6165850"/>
          <a:ext cx="3886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37" name="Equation" r:id="rId11" imgW="3162300" imgH="457200" progId="Equation.DSMT4">
                  <p:embed/>
                </p:oleObj>
              </mc:Choice>
              <mc:Fallback>
                <p:oleObj name="Equation" r:id="rId11" imgW="3162300" imgH="457200" progId="Equation.DSMT4">
                  <p:embed/>
                  <p:pic>
                    <p:nvPicPr>
                      <p:cNvPr id="16391" name="物件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6165850"/>
                        <a:ext cx="38862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grpSp>
        <p:nvGrpSpPr>
          <p:cNvPr id="13" name="群組 12"/>
          <p:cNvGrpSpPr>
            <a:grpSpLocks/>
          </p:cNvGrpSpPr>
          <p:nvPr/>
        </p:nvGrpSpPr>
        <p:grpSpPr bwMode="auto">
          <a:xfrm>
            <a:off x="2843213" y="3500438"/>
            <a:ext cx="3671887" cy="2665412"/>
            <a:chOff x="2842692" y="3501008"/>
            <a:chExt cx="3672408" cy="2664296"/>
          </a:xfrm>
        </p:grpSpPr>
        <p:cxnSp>
          <p:nvCxnSpPr>
            <p:cNvPr id="7" name="直線單箭頭接點 6"/>
            <p:cNvCxnSpPr/>
            <p:nvPr/>
          </p:nvCxnSpPr>
          <p:spPr>
            <a:xfrm flipV="1">
              <a:off x="2842692" y="3501008"/>
              <a:ext cx="3672408" cy="266429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圓角矩形 11"/>
            <p:cNvSpPr/>
            <p:nvPr/>
          </p:nvSpPr>
          <p:spPr>
            <a:xfrm>
              <a:off x="2844279" y="4005622"/>
              <a:ext cx="2232342" cy="75533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graphicFrame>
          <p:nvGraphicFramePr>
            <p:cNvPr id="16402" name="物件 2"/>
            <p:cNvGraphicFramePr>
              <a:graphicFrameLocks noChangeAspect="1"/>
            </p:cNvGraphicFramePr>
            <p:nvPr/>
          </p:nvGraphicFramePr>
          <p:xfrm>
            <a:off x="2915816" y="4079685"/>
            <a:ext cx="2091690" cy="5732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238" name="Equation" r:id="rId13" imgW="1714500" imgH="469900" progId="Equation.DSMT4">
                    <p:embed/>
                  </p:oleObj>
                </mc:Choice>
                <mc:Fallback>
                  <p:oleObj name="Equation" r:id="rId13" imgW="1714500" imgH="469900" progId="Equation.DSMT4">
                    <p:embed/>
                    <p:pic>
                      <p:nvPicPr>
                        <p:cNvPr id="16402" name="物件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5816" y="4079685"/>
                          <a:ext cx="2091690" cy="5732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39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graphicFrame>
        <p:nvGraphicFramePr>
          <p:cNvPr id="5" name="物件 4"/>
          <p:cNvGraphicFramePr>
            <a:graphicFrameLocks noChangeAspect="1"/>
          </p:cNvGraphicFramePr>
          <p:nvPr/>
        </p:nvGraphicFramePr>
        <p:xfrm>
          <a:off x="6588125" y="3213100"/>
          <a:ext cx="193675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39" name="Equation" r:id="rId15" imgW="1587500" imgH="279400" progId="Equation.DSMT4">
                  <p:embed/>
                </p:oleObj>
              </mc:Choice>
              <mc:Fallback>
                <p:oleObj name="Equation" r:id="rId15" imgW="1587500" imgH="279400" progId="Equation.DSMT4">
                  <p:embed/>
                  <p:pic>
                    <p:nvPicPr>
                      <p:cNvPr id="5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3213100"/>
                        <a:ext cx="1936750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物件 18"/>
          <p:cNvGraphicFramePr>
            <a:graphicFrameLocks noChangeAspect="1"/>
          </p:cNvGraphicFramePr>
          <p:nvPr/>
        </p:nvGraphicFramePr>
        <p:xfrm>
          <a:off x="6967538" y="3716338"/>
          <a:ext cx="1255712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40" name="Equation" r:id="rId17" imgW="1028254" imgH="431613" progId="Equation.DSMT4">
                  <p:embed/>
                </p:oleObj>
              </mc:Choice>
              <mc:Fallback>
                <p:oleObj name="Equation" r:id="rId17" imgW="1028254" imgH="431613" progId="Equation.DSMT4">
                  <p:embed/>
                  <p:pic>
                    <p:nvPicPr>
                      <p:cNvPr id="19" name="物件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7538" y="3716338"/>
                        <a:ext cx="1255712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橢圓 8"/>
          <p:cNvSpPr/>
          <p:nvPr/>
        </p:nvSpPr>
        <p:spPr>
          <a:xfrm>
            <a:off x="1476375" y="6092825"/>
            <a:ext cx="1366838" cy="69373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6398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graphicFrame>
        <p:nvGraphicFramePr>
          <p:cNvPr id="16399" name="物件 14"/>
          <p:cNvGraphicFramePr>
            <a:graphicFrameLocks noChangeAspect="1"/>
          </p:cNvGraphicFramePr>
          <p:nvPr/>
        </p:nvGraphicFramePr>
        <p:xfrm>
          <a:off x="688975" y="2146300"/>
          <a:ext cx="69786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41" name="Equation" r:id="rId19" imgW="5816600" imgH="889000" progId="Equation.DSMT4">
                  <p:embed/>
                </p:oleObj>
              </mc:Choice>
              <mc:Fallback>
                <p:oleObj name="Equation" r:id="rId19" imgW="5816600" imgH="889000" progId="Equation.DSMT4">
                  <p:embed/>
                  <p:pic>
                    <p:nvPicPr>
                      <p:cNvPr id="16399" name="物件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975" y="2146300"/>
                        <a:ext cx="69786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74"/>
          <p:cNvSpPr txBox="1">
            <a:spLocks noChangeArrowheads="1"/>
          </p:cNvSpPr>
          <p:nvPr/>
        </p:nvSpPr>
        <p:spPr bwMode="auto">
          <a:xfrm>
            <a:off x="7207696" y="6490211"/>
            <a:ext cx="18288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5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Radius = 1</a:t>
            </a:r>
            <a:endParaRPr lang="en-US" altLang="zh-TW" sz="15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66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5124877" y="857250"/>
            <a:ext cx="2147894" cy="3502708"/>
            <a:chOff x="6833168" y="0"/>
            <a:chExt cx="2863858" cy="4670277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168" y="0"/>
              <a:ext cx="2726488" cy="4670277"/>
            </a:xfrm>
            <a:prstGeom prst="rect">
              <a:avLst/>
            </a:prstGeom>
          </p:spPr>
        </p:pic>
        <p:sp>
          <p:nvSpPr>
            <p:cNvPr id="22" name="文字方塊 21"/>
            <p:cNvSpPr txBox="1"/>
            <p:nvPr/>
          </p:nvSpPr>
          <p:spPr>
            <a:xfrm>
              <a:off x="8989139" y="344851"/>
              <a:ext cx="70788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350" dirty="0"/>
                <a:t>基隆</a:t>
              </a: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7429168" y="2841822"/>
              <a:ext cx="70788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350" dirty="0"/>
                <a:t>台南</a:t>
              </a: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8418621" y="547156"/>
              <a:ext cx="70788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350" dirty="0"/>
                <a:t>台北</a:t>
              </a: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8133362" y="916488"/>
              <a:ext cx="70788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350" dirty="0"/>
                <a:t>新竹</a:t>
              </a: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0" y="4806525"/>
            <a:ext cx="9185619" cy="1161537"/>
            <a:chOff x="0" y="5265697"/>
            <a:chExt cx="12247492" cy="1548715"/>
          </a:xfrm>
        </p:grpSpPr>
        <p:sp>
          <p:nvSpPr>
            <p:cNvPr id="32" name="圓角矩形 31"/>
            <p:cNvSpPr/>
            <p:nvPr/>
          </p:nvSpPr>
          <p:spPr>
            <a:xfrm>
              <a:off x="105154" y="5265697"/>
              <a:ext cx="11819238" cy="1429573"/>
            </a:xfrm>
            <a:prstGeom prst="roundRect">
              <a:avLst/>
            </a:prstGeom>
            <a:solidFill>
              <a:schemeClr val="accent1">
                <a:alpha val="1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0" y="5337084"/>
              <a:ext cx="1224749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-                Joint Workshop</a:t>
              </a:r>
            </a:p>
            <a:p>
              <a:pPr algn="ctr"/>
              <a:r>
                <a:rPr lang="en-US" altLang="zh-TW" sz="3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 Inverse Problems in Kanazawa 2017</a:t>
              </a:r>
              <a:endParaRPr lang="zh-TW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7200761" y="2066187"/>
            <a:ext cx="172547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zh-TW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aiwan</a:t>
            </a:r>
            <a:endParaRPr lang="zh-TW" altLang="en-US" sz="4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356111" y="3960639"/>
            <a:ext cx="236026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TW" altLang="en-US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TW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zh-TW" altLang="en-US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TW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Chen</a:t>
            </a:r>
            <a:endParaRPr lang="zh-TW" altLang="en-US" sz="4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009037" y="4794243"/>
            <a:ext cx="176432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zh-TW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Taiwan</a:t>
            </a:r>
            <a:endParaRPr lang="zh-TW" altLang="en-US" sz="4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015715" y="4780064"/>
            <a:ext cx="149464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zh-TW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Japan</a:t>
            </a:r>
            <a:endParaRPr lang="zh-TW" altLang="en-US" sz="4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365118" y="921551"/>
            <a:ext cx="3397387" cy="3527946"/>
            <a:chOff x="486824" y="85735"/>
            <a:chExt cx="4529849" cy="4703928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24" y="85735"/>
              <a:ext cx="4086601" cy="4703928"/>
            </a:xfrm>
            <a:prstGeom prst="rect">
              <a:avLst/>
            </a:prstGeom>
          </p:spPr>
        </p:pic>
        <p:sp>
          <p:nvSpPr>
            <p:cNvPr id="14" name="文字方塊 13"/>
            <p:cNvSpPr txBox="1"/>
            <p:nvPr/>
          </p:nvSpPr>
          <p:spPr>
            <a:xfrm>
              <a:off x="2833577" y="3346474"/>
              <a:ext cx="124410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350" dirty="0"/>
                <a:t>東京</a:t>
              </a:r>
              <a:r>
                <a:rPr lang="en-US" altLang="zh-TW" sz="1350" i="1" dirty="0"/>
                <a:t>Tokyo</a:t>
              </a:r>
              <a:endParaRPr lang="zh-TW" altLang="en-US" sz="1350" i="1" dirty="0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2961409" y="2486246"/>
              <a:ext cx="205526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350" dirty="0"/>
                <a:t>群馬県</a:t>
              </a:r>
              <a:r>
                <a:rPr lang="en-US" altLang="zh-TW" sz="1350" i="1" dirty="0"/>
                <a:t>Gunma ken</a:t>
              </a:r>
              <a:r>
                <a:rPr lang="en-US" altLang="zh-TW" sz="1350" dirty="0"/>
                <a:t> </a:t>
              </a:r>
              <a:endParaRPr lang="zh-TW" altLang="en-US" sz="1350" dirty="0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1436688" y="3663739"/>
              <a:ext cx="122973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350" dirty="0"/>
                <a:t>京都</a:t>
              </a:r>
              <a:r>
                <a:rPr lang="en-US" altLang="zh-TW" sz="1350" i="1" dirty="0"/>
                <a:t>Kyōto</a:t>
              </a:r>
              <a:endParaRPr lang="zh-TW" altLang="en-US" sz="1350" i="1" dirty="0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768133" y="2454523"/>
              <a:ext cx="203876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350" dirty="0"/>
                <a:t>金澤</a:t>
              </a:r>
              <a:r>
                <a:rPr lang="en-US" altLang="zh-TW" sz="1350" i="1" dirty="0"/>
                <a:t>Kanazawa </a:t>
              </a:r>
              <a:r>
                <a:rPr lang="en-US" altLang="zh-TW" sz="1350" i="1" dirty="0" err="1"/>
                <a:t>shi</a:t>
              </a:r>
              <a:r>
                <a:rPr lang="en-US" altLang="zh-TW" sz="1350" dirty="0"/>
                <a:t> </a:t>
              </a:r>
              <a:endParaRPr lang="zh-TW" altLang="en-US" sz="1350" dirty="0"/>
            </a:p>
          </p:txBody>
        </p:sp>
      </p:grpSp>
      <p:sp>
        <p:nvSpPr>
          <p:cNvPr id="29" name="矩形 28"/>
          <p:cNvSpPr/>
          <p:nvPr/>
        </p:nvSpPr>
        <p:spPr>
          <a:xfrm>
            <a:off x="2883391" y="1968993"/>
            <a:ext cx="137922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zh-TW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TW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apan</a:t>
            </a:r>
            <a:endParaRPr lang="zh-TW" altLang="en-US" sz="4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885890" y="1966490"/>
            <a:ext cx="39818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zh-TW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zh-TW" altLang="en-US" sz="4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204441" y="2070094"/>
            <a:ext cx="48474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zh-TW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zh-TW" altLang="en-US" sz="4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33" b="100000" l="88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868" y="3025009"/>
            <a:ext cx="1170610" cy="15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4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3.61111E-6 -4.07407E-6 C 0.00052 0.00255 0.00104 0.00533 0.00191 0.00857 C 0.00243 0.00996 0.00295 0.01135 0.0033 0.01274 C 0.00382 0.01389 0.00382 0.01505 0.00416 0.01621 C 0.00451 0.0176 0.00451 0.01899 0.00486 0.02061 C 0.00538 0.02176 0.0059 0.02269 0.00625 0.02385 C 0.00711 0.02778 0.00694 0.02778 0.00833 0.03149 C 0.0092 0.03334 0.01007 0.03519 0.01059 0.03704 C 0.01145 0.03912 0.01145 0.04167 0.01215 0.04375 C 0.01267 0.04514 0.01336 0.04653 0.01354 0.04815 C 0.01371 0.04931 0.01389 0.05024 0.01423 0.05162 C 0.01458 0.05255 0.0151 0.05348 0.0158 0.05487 C 0.01701 0.0625 0.01562 0.05649 0.01944 0.06574 C 0.0243 0.07824 0.02152 0.07362 0.02586 0.0801 C 0.02604 0.08218 0.02604 0.0838 0.02673 0.08542 C 0.02691 0.08727 0.02812 0.08843 0.02882 0.09005 C 0.03368 0.10232 0.02621 0.08612 0.03246 0.09862 C 0.03264 0.1 0.03264 0.10209 0.03316 0.10348 C 0.03368 0.10463 0.03402 0.10533 0.03455 0.10649 C 0.03472 0.10741 0.03732 0.11389 0.03819 0.11551 C 0.03889 0.11667 0.03975 0.1176 0.04045 0.11875 C 0.04114 0.12014 0.04166 0.12153 0.04253 0.12315 C 0.04479 0.12709 0.04739 0.13056 0.04895 0.13519 C 0.05156 0.14283 0.0493 0.13681 0.05364 0.14514 C 0.05399 0.14607 0.05416 0.14723 0.05468 0.14815 C 0.05538 0.14954 0.05642 0.1507 0.05694 0.15186 C 0.05781 0.15324 0.0585 0.15463 0.0592 0.15625 C 0.06024 0.15787 0.06111 0.15903 0.06198 0.16065 C 0.06284 0.16181 0.06336 0.16343 0.06423 0.16505 C 0.0658 0.1676 0.06753 0.17014 0.06927 0.17269 C 0.07222 0.17709 0.07066 0.175 0.07378 0.17848 C 0.0743 0.1801 0.07482 0.18218 0.07569 0.1838 C 0.07795 0.18727 0.0809 0.18982 0.08246 0.19375 C 0.08507 0.20047 0.08333 0.19815 0.0875 0.20139 C 0.08854 0.2051 0.0901 0.20857 0.09114 0.2125 C 0.09149 0.21412 0.09166 0.21644 0.09253 0.21806 C 0.0934 0.21945 0.09444 0.22014 0.09548 0.2213 C 0.09618 0.22431 0.09618 0.2257 0.09757 0.22894 C 0.09826 0.23056 0.09913 0.23195 0.09982 0.23334 C 0.10034 0.23426 0.10086 0.23565 0.10121 0.23658 C 0.1026 0.23936 0.10573 0.24329 0.10781 0.24445 L 0.10972 0.24561 C 0.11076 0.24676 0.11128 0.24792 0.11198 0.24862 C 0.11701 0.2544 0.11302 0.24838 0.11701 0.25209 C 0.11857 0.25348 0.12014 0.2551 0.12135 0.25649 C 0.12222 0.25741 0.12291 0.25787 0.12361 0.2588 C 0.12465 0.26019 0.12552 0.26181 0.12673 0.26297 C 0.1283 0.26551 0.13229 0.26922 0.13385 0.27084 C 0.13663 0.27362 0.13507 0.27269 0.13819 0.27408 C 0.13993 0.28172 0.1375 0.27362 0.14114 0.27987 C 0.14218 0.28172 0.1427 0.28426 0.14392 0.28635 C 0.14479 0.2875 0.14531 0.28866 0.14618 0.28959 C 0.14843 0.29213 0.14843 0.29167 0.14843 0.28959 " pathEditMode="relative" rAng="0" ptsTypes="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13" y="145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5208 L 0.00017 -0.05185 C -0.00069 -0.04861 -0.00104 -0.04398 -0.00208 -0.04004 C -0.0026 -0.03888 -0.00365 -0.03888 -0.00417 -0.0375 C -0.00486 -0.03587 -0.00521 -0.03009 -0.00573 -0.0287 C -0.00608 -0.02754 -0.00694 -0.02708 -0.00781 -0.02615 C -0.00833 -0.0243 -0.00955 -0.01921 -0.01059 -0.01736 C -0.01163 -0.01574 -0.0125 -0.01527 -0.01354 -0.01388 C -0.01406 -0.0125 -0.01424 -0.01087 -0.01493 -0.00972 C -0.01545 -0.00902 -0.01632 -0.00833 -0.01701 -0.0074 C -0.0224 0.00209 -0.01615 -0.00578 -0.02135 0.00024 C -0.02188 0.00209 -0.02257 0.00348 -0.02344 0.00487 C -0.02656 0.01088 -0.02552 0.00649 -0.0283 0.0125 C -0.02951 0.01505 -0.03038 0.0176 -0.03125 0.02014 C -0.03177 0.02153 -0.03212 0.02269 -0.03264 0.02385 C -0.03351 0.02616 -0.03438 0.02801 -0.03542 0.0301 C -0.03611 0.03172 -0.03698 0.03264 -0.0375 0.0338 C -0.03941 0.03774 -0.04097 0.04144 -0.04253 0.04538 C -0.04358 0.04746 -0.04479 0.04908 -0.04531 0.05163 C -0.04583 0.05325 -0.04635 0.0551 -0.04688 0.05649 C -0.0474 0.05834 -0.0474 0.06088 -0.04809 0.06274 C -0.04861 0.06389 -0.04965 0.06436 -0.05052 0.06528 C -0.0566 0.08334 -0.04826 0.06019 -0.05538 0.07663 C -0.05764 0.08195 -0.0592 0.0882 -0.06181 0.09283 C -0.06806 0.10417 -0.06094 0.09121 -0.06736 0.1044 C -0.07135 0.11204 -0.06788 0.10301 -0.0724 0.11413 C -0.07344 0.11644 -0.07413 0.11968 -0.07517 0.12153 C -0.07656 0.12431 -0.07847 0.12616 -0.07951 0.12917 C -0.08281 0.13797 -0.0809 0.13565 -0.08438 0.1382 C -0.08767 0.14399 -0.08576 0.14075 -0.0908 0.14676 L -0.09514 0.15163 C -0.09601 0.15278 -0.09688 0.15348 -0.09792 0.1544 C -0.10295 0.15926 -0.09983 0.15718 -0.10365 0.15926 C -0.10417 0.16019 -0.10764 0.16459 -0.10868 0.16528 C -0.10938 0.16598 -0.11007 0.16598 -0.11076 0.1669 C -0.11163 0.1676 -0.11215 0.16875 -0.11285 0.16922 C -0.11424 0.17014 -0.1158 0.17014 -0.11701 0.17176 C -0.11788 0.17269 -0.11858 0.17338 -0.11927 0.17431 C -0.12031 0.17524 -0.12118 0.17709 -0.12205 0.17801 C -0.12292 0.17917 -0.12413 0.17963 -0.125 0.18056 C -0.12552 0.18125 -0.12622 0.18241 -0.12708 0.18311 C -0.12813 0.18403 -0.12899 0.1845 -0.12986 0.18565 C -0.13125 0.18727 -0.13264 0.18913 -0.1342 0.19051 C -0.13507 0.19167 -0.13594 0.19237 -0.13715 0.19329 C -0.13854 0.19468 -0.13993 0.19653 -0.14115 0.19815 C -0.14201 0.19908 -0.14271 0.19977 -0.1434 0.2007 C -0.14427 0.20209 -0.14531 0.20325 -0.14618 0.2044 C -0.14688 0.20533 -0.14774 0.20602 -0.14844 0.20695 C -0.14948 0.20811 -0.15017 0.20973 -0.15122 0.21088 C -0.15313 0.21297 -0.15417 0.2132 -0.15625 0.21436 C -0.16094 0.22269 -0.1559 0.21482 -0.16042 0.21945 C -0.16788 0.22663 -0.16215 0.22292 -0.16684 0.2257 C -0.16858 0.22755 -0.17083 0.23056 -0.1724 0.23195 C -0.17309 0.23241 -0.17396 0.23264 -0.17465 0.23311 C -0.17552 0.2338 -0.17656 0.23496 -0.1776 0.23588 C -0.17865 0.23681 -0.17986 0.2382 -0.18108 0.23959 C -0.18177 0.24051 -0.18229 0.24144 -0.18316 0.24213 C -0.18438 0.24283 -0.18611 0.24352 -0.1875 0.24468 C -0.18941 0.24676 -0.1901 0.24792 -0.19236 0.24954 C -0.19375 0.25047 -0.19514 0.25139 -0.1967 0.25209 C -0.19757 0.25255 -0.19861 0.25278 -0.19965 0.25325 C -0.20052 0.25394 -0.20139 0.2551 -0.20226 0.25579 C -0.20313 0.25625 -0.20365 0.25649 -0.20434 0.25695 C -0.20538 0.25764 -0.2059 0.2588 -0.20677 0.25973 C -0.20729 0.26042 -0.20799 0.26065 -0.20885 0.26112 C -0.21302 0.26297 -0.21319 0.26227 -0.21927 0.2632 L -0.22292 0.26482 C -0.22431 0.26528 -0.22587 0.26551 -0.22726 0.26598 C -0.22813 0.26644 -0.22917 0.2669 -0.23003 0.26737 C -0.23212 0.2676 -0.23438 0.26783 -0.23663 0.26829 C -0.2434 0.27153 -0.23385 0.2676 -0.24635 0.27107 C -0.24722 0.2713 -0.24792 0.272 -0.24844 0.27223 C -0.25 0.27269 -0.25139 0.27315 -0.2526 0.27385 C -0.25955 0.27315 -0.26649 0.27223 -0.27326 0.27223 " pathEditMode="relative" rAng="0" ptsTypes="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1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-0.00509 L -0.00638 -0.00486 C -0.00612 -0.00879 -0.0056 -0.0125 -0.00521 -0.0162 C -0.00495 -0.01805 -0.00456 -0.01967 -0.00443 -0.02129 C -0.00391 -0.02963 -0.00456 -0.03819 -0.00312 -0.04606 C -0.00286 -0.04745 -0.00273 -0.04884 -0.00234 -0.05 C -0.00195 -0.05116 -0.00143 -0.05231 -0.00091 -0.0537 C 0.00026 -0.06018 -0.00065 -0.05625 0.00234 -0.06481 L 0.00378 -0.06852 C 0.0043 -0.06991 0.00456 -0.07153 0.00521 -0.07245 L 0.00729 -0.07477 C 0.00846 -0.08102 0.00716 -0.07662 0.01003 -0.08102 C 0.01068 -0.08217 0.0112 -0.08379 0.01211 -0.08472 C 0.01263 -0.08542 0.01354 -0.08542 0.01419 -0.08611 C 0.01498 -0.0868 0.0155 -0.08796 0.01628 -0.08842 C 0.01693 -0.08912 0.01758 -0.08935 0.01823 -0.08981 C 0.01927 -0.09051 0.02005 -0.09143 0.02109 -0.09236 C 0.02292 -0.09375 0.02396 -0.09375 0.02578 -0.09467 C 0.02721 -0.0956 0.02865 -0.09653 0.03008 -0.09722 L 0.03412 -0.09977 C 0.0349 -0.10023 0.03568 -0.10069 0.03633 -0.10092 C 0.0375 -0.10139 0.03867 -0.10162 0.03984 -0.10231 C 0.0431 -0.1037 0.04076 -0.10347 0.04466 -0.10463 C 0.04857 -0.10602 0.05391 -0.10648 0.05768 -0.10717 C 0.05977 -0.10764 0.06185 -0.1081 0.06393 -0.10856 C 0.06628 -0.10949 0.06823 -0.11065 0.07083 -0.11088 C 0.07474 -0.11157 0.07878 -0.1118 0.08268 -0.11227 C 0.08399 -0.11273 0.08542 -0.11296 0.08685 -0.11342 C 0.0875 -0.11366 0.08815 -0.11458 0.0888 -0.11458 C 0.10469 -0.11458 0.1207 -0.11389 0.13646 -0.11342 C 0.13737 -0.11296 0.14037 -0.1118 0.14141 -0.11088 C 0.14219 -0.11018 0.14271 -0.10903 0.14349 -0.10856 C 0.14466 -0.10741 0.14636 -0.10741 0.14753 -0.10602 C 0.15026 -0.10278 0.14883 -0.10393 0.15169 -0.10231 C 0.15768 -0.09514 0.15013 -0.1037 0.15586 -0.09861 C 0.15664 -0.09792 0.15716 -0.09676 0.15807 -0.09606 C 0.15899 -0.09514 0.1599 -0.09444 0.16081 -0.09352 C 0.16224 -0.0919 0.1638 -0.09074 0.16498 -0.08842 C 0.16654 -0.08588 0.16719 -0.08403 0.16901 -0.08241 C 0.16966 -0.08171 0.17044 -0.08148 0.17109 -0.08102 C 0.17266 -0.07292 0.17057 -0.08102 0.17396 -0.07616 C 0.17461 -0.07523 0.17474 -0.07338 0.17526 -0.07245 C 0.17643 -0.07037 0.17826 -0.06944 0.17943 -0.06736 C 0.18008 -0.0662 0.18086 -0.06504 0.18151 -0.06366 C 0.18229 -0.06204 0.18281 -0.06018 0.18346 -0.05856 C 0.18412 -0.05764 0.1849 -0.05694 0.18555 -0.05625 C 0.18607 -0.05486 0.18659 -0.0537 0.18698 -0.05231 C 0.18737 -0.05116 0.18737 -0.04977 0.18763 -0.04861 C 0.18828 -0.04676 0.18906 -0.04537 0.18984 -0.04375 C 0.19024 -0.0412 0.1905 -0.03866 0.19102 -0.03611 C 0.19154 -0.03449 0.19206 -0.03287 0.19245 -0.03125 C 0.19284 -0.02963 0.19271 -0.02778 0.1931 -0.02616 C 0.19362 -0.0243 0.19453 -0.02292 0.19531 -0.02129 C 0.1957 -0.02014 0.19623 -0.01875 0.19662 -0.01759 L 0.19805 -0.00995 C 0.19831 -0.00879 0.19896 -0.00764 0.19896 -0.00625 L 0.19896 -0.0037 " pathEditMode="relative" rAng="0" ptsTypes="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-541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8.33333E-7 0.00024 C -0.00026 0.00371 -0.00039 0.00764 -0.00078 0.01135 C -0.00091 0.01274 -0.00156 0.01806 -0.00195 0.01991 C -0.00234 0.02153 -0.00287 0.02315 -0.00313 0.02477 C -0.00482 0.03218 -0.00247 0.02454 -0.00508 0.03449 C -0.00534 0.03588 -0.00586 0.03704 -0.00625 0.0382 C -0.0069 0.04074 -0.00742 0.04329 -0.00807 0.04561 C -0.00872 0.04699 -0.00951 0.04792 -0.01003 0.04931 C -0.01471 0.06042 -0.00664 0.04399 -0.01367 0.05672 C -0.01497 0.05903 -0.01615 0.06158 -0.01745 0.06412 C -0.0181 0.06528 -0.01849 0.06667 -0.01927 0.06783 C -0.02526 0.07662 -0.01888 0.06806 -0.02357 0.07246 C -0.02461 0.07362 -0.02565 0.075 -0.02669 0.07639 C -0.02734 0.07709 -0.02787 0.07824 -0.02852 0.07871 C -0.02904 0.0794 -0.02982 0.07963 -0.03034 0.0801 C -0.03255 0.08287 -0.03255 0.08334 -0.03529 0.08496 C -0.03698 0.08612 -0.03867 0.08635 -0.04024 0.08727 C -0.04089 0.08774 -0.04154 0.08797 -0.04219 0.08866 C -0.04453 0.09074 -0.04414 0.09121 -0.04649 0.09237 C -0.0474 0.09283 -0.04844 0.09306 -0.04948 0.09352 C -0.05039 0.09399 -0.0513 0.09445 -0.05208 0.09491 C -0.05326 0.09537 -0.05443 0.09561 -0.05573 0.09607 C -0.05677 0.09653 -0.05781 0.09699 -0.05885 0.09723 C -0.06003 0.09769 -0.06133 0.09815 -0.0625 0.09862 C -0.06341 0.09885 -0.06419 0.09931 -0.06497 0.09977 C -0.06602 0.10024 -0.06706 0.1007 -0.0681 0.10116 L -0.10143 0.09977 C -0.10651 0.09931 -0.11693 0.09723 -0.11693 0.09746 L -0.12057 0.09491 C -0.12122 0.09445 -0.12188 0.09399 -0.12253 0.09352 C -0.12331 0.09306 -0.12409 0.09283 -0.12487 0.09237 C -0.12565 0.0919 -0.12617 0.09144 -0.12669 0.09098 C -0.12774 0.09051 -0.12878 0.09028 -0.12982 0.08982 C -0.13346 0.08843 -0.1332 0.08889 -0.13659 0.08727 C -0.1375 0.08704 -0.13828 0.08658 -0.13919 0.08635 C -0.14037 0.08565 -0.14154 0.08473 -0.14284 0.0838 C -0.14349 0.08334 -0.14414 0.08287 -0.14466 0.08264 C -0.1457 0.08218 -0.14675 0.08172 -0.14779 0.08125 C -0.14844 0.08102 -0.14896 0.08033 -0.14961 0.0801 C -0.15065 0.07963 -0.15182 0.0794 -0.15274 0.07871 C -0.15274 0.07894 -0.15742 0.0757 -0.15833 0.075 C -0.15885 0.07454 -0.15951 0.07408 -0.16016 0.07385 L -0.16263 0.07246 C -0.1655 0.0669 -0.16367 0.07014 -0.16823 0.06412 L -0.17005 0.06158 C -0.1707 0.06065 -0.17135 0.06019 -0.17188 0.05903 C -0.17253 0.05787 -0.17318 0.05672 -0.1737 0.05556 C -0.17422 0.05463 -0.175 0.05394 -0.17565 0.05301 C -0.17643 0.05186 -0.17721 0.05047 -0.178 0.04931 C -0.17826 0.04815 -0.17839 0.04676 -0.17878 0.04561 C -0.1806 0.03912 -0.18086 0.03912 -0.18294 0.03449 C -0.18477 0.02408 -0.18203 0.04098 -0.18425 0.02362 C -0.18464 0.02107 -0.18516 0.01852 -0.18555 0.01598 C -0.1862 0.00996 -0.18581 0.01274 -0.18659 0.00764 C -0.18594 -4.07407E-6 -0.18607 0.00348 -0.18607 -0.00208 " pathEditMode="relative" rAng="0" ptsTypes="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36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4" grpId="0"/>
      <p:bldP spid="28" grpId="0"/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graphicFrame>
        <p:nvGraphicFramePr>
          <p:cNvPr id="17411" name="物件 6"/>
          <p:cNvGraphicFramePr>
            <a:graphicFrameLocks noChangeAspect="1"/>
          </p:cNvGraphicFramePr>
          <p:nvPr/>
        </p:nvGraphicFramePr>
        <p:xfrm>
          <a:off x="593725" y="1341438"/>
          <a:ext cx="5745163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47" name="Equation" r:id="rId3" imgW="4787900" imgH="431800" progId="Equation.DSMT4">
                  <p:embed/>
                </p:oleObj>
              </mc:Choice>
              <mc:Fallback>
                <p:oleObj name="Equation" r:id="rId3" imgW="4787900" imgH="431800" progId="Equation.DSMT4">
                  <p:embed/>
                  <p:pic>
                    <p:nvPicPr>
                      <p:cNvPr id="17411" name="物件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725" y="1341438"/>
                        <a:ext cx="5745163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graphicFrame>
        <p:nvGraphicFramePr>
          <p:cNvPr id="17413" name="物件 8"/>
          <p:cNvGraphicFramePr>
            <a:graphicFrameLocks noChangeAspect="1"/>
          </p:cNvGraphicFramePr>
          <p:nvPr/>
        </p:nvGraphicFramePr>
        <p:xfrm>
          <a:off x="593725" y="2060575"/>
          <a:ext cx="4251325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48" name="Equation" r:id="rId5" imgW="3543300" imgH="431800" progId="Equation.DSMT4">
                  <p:embed/>
                </p:oleObj>
              </mc:Choice>
              <mc:Fallback>
                <p:oleObj name="Equation" r:id="rId5" imgW="3543300" imgH="431800" progId="Equation.DSMT4">
                  <p:embed/>
                  <p:pic>
                    <p:nvPicPr>
                      <p:cNvPr id="17413" name="物件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725" y="2060575"/>
                        <a:ext cx="4251325" cy="51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graphicFrame>
        <p:nvGraphicFramePr>
          <p:cNvPr id="17415" name="物件 10"/>
          <p:cNvGraphicFramePr>
            <a:graphicFrameLocks noChangeAspect="1"/>
          </p:cNvGraphicFramePr>
          <p:nvPr/>
        </p:nvGraphicFramePr>
        <p:xfrm>
          <a:off x="539750" y="3708400"/>
          <a:ext cx="5165725" cy="173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49" name="Equation" r:id="rId7" imgW="4305300" imgH="1447800" progId="Equation.DSMT4">
                  <p:embed/>
                </p:oleObj>
              </mc:Choice>
              <mc:Fallback>
                <p:oleObj name="Equation" r:id="rId7" imgW="4305300" imgH="1447800" progId="Equation.DSMT4">
                  <p:embed/>
                  <p:pic>
                    <p:nvPicPr>
                      <p:cNvPr id="17415" name="物件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708400"/>
                        <a:ext cx="5165725" cy="173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graphicFrame>
        <p:nvGraphicFramePr>
          <p:cNvPr id="17417" name="物件 12"/>
          <p:cNvGraphicFramePr>
            <a:graphicFrameLocks noChangeAspect="1"/>
          </p:cNvGraphicFramePr>
          <p:nvPr/>
        </p:nvGraphicFramePr>
        <p:xfrm>
          <a:off x="593725" y="2895600"/>
          <a:ext cx="14636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50" name="Equation" r:id="rId9" imgW="1218671" imgH="444307" progId="Equation.DSMT4">
                  <p:embed/>
                </p:oleObj>
              </mc:Choice>
              <mc:Fallback>
                <p:oleObj name="Equation" r:id="rId9" imgW="1218671" imgH="444307" progId="Equation.DSMT4">
                  <p:embed/>
                  <p:pic>
                    <p:nvPicPr>
                      <p:cNvPr id="17417" name="物件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725" y="2895600"/>
                        <a:ext cx="146367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橢圓 17"/>
          <p:cNvSpPr/>
          <p:nvPr/>
        </p:nvSpPr>
        <p:spPr>
          <a:xfrm>
            <a:off x="738188" y="3357563"/>
            <a:ext cx="3024187" cy="115252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graphicFrame>
        <p:nvGraphicFramePr>
          <p:cNvPr id="19" name="物件 18"/>
          <p:cNvGraphicFramePr>
            <a:graphicFrameLocks noChangeAspect="1"/>
          </p:cNvGraphicFramePr>
          <p:nvPr/>
        </p:nvGraphicFramePr>
        <p:xfrm>
          <a:off x="6313488" y="3670300"/>
          <a:ext cx="2074862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51" name="Equation" r:id="rId11" imgW="1688367" imgH="431613" progId="Equation.DSMT4">
                  <p:embed/>
                </p:oleObj>
              </mc:Choice>
              <mc:Fallback>
                <p:oleObj name="Equation" r:id="rId11" imgW="1688367" imgH="431613" progId="Equation.DSMT4">
                  <p:embed/>
                  <p:pic>
                    <p:nvPicPr>
                      <p:cNvPr id="19" name="物件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3488" y="3670300"/>
                        <a:ext cx="2074862" cy="52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420" name="群組 19"/>
          <p:cNvGrpSpPr>
            <a:grpSpLocks/>
          </p:cNvGrpSpPr>
          <p:nvPr/>
        </p:nvGrpSpPr>
        <p:grpSpPr bwMode="auto">
          <a:xfrm>
            <a:off x="6372225" y="4437063"/>
            <a:ext cx="2592388" cy="2232025"/>
            <a:chOff x="34925" y="44450"/>
            <a:chExt cx="2592388" cy="2232025"/>
          </a:xfrm>
        </p:grpSpPr>
        <p:grpSp>
          <p:nvGrpSpPr>
            <p:cNvPr id="17421" name="群組 28"/>
            <p:cNvGrpSpPr>
              <a:grpSpLocks/>
            </p:cNvGrpSpPr>
            <p:nvPr/>
          </p:nvGrpSpPr>
          <p:grpSpPr bwMode="auto">
            <a:xfrm>
              <a:off x="34925" y="44450"/>
              <a:ext cx="2592388" cy="2232025"/>
              <a:chOff x="4499992" y="704765"/>
              <a:chExt cx="2592288" cy="2232248"/>
            </a:xfrm>
          </p:grpSpPr>
          <p:grpSp>
            <p:nvGrpSpPr>
              <p:cNvPr id="17426" name="群組 19"/>
              <p:cNvGrpSpPr>
                <a:grpSpLocks/>
              </p:cNvGrpSpPr>
              <p:nvPr/>
            </p:nvGrpSpPr>
            <p:grpSpPr bwMode="auto">
              <a:xfrm>
                <a:off x="5004048" y="908720"/>
                <a:ext cx="1728192" cy="1728192"/>
                <a:chOff x="1475656" y="908720"/>
                <a:chExt cx="1728192" cy="1728192"/>
              </a:xfrm>
            </p:grpSpPr>
            <p:sp>
              <p:nvSpPr>
                <p:cNvPr id="29" name="橢圓 28"/>
                <p:cNvSpPr/>
                <p:nvPr/>
              </p:nvSpPr>
              <p:spPr>
                <a:xfrm>
                  <a:off x="1476406" y="907985"/>
                  <a:ext cx="1727133" cy="17289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/>
                </a:p>
              </p:txBody>
            </p:sp>
            <p:sp>
              <p:nvSpPr>
                <p:cNvPr id="30" name="橢圓 29"/>
                <p:cNvSpPr/>
                <p:nvPr/>
              </p:nvSpPr>
              <p:spPr>
                <a:xfrm>
                  <a:off x="1620863" y="1455727"/>
                  <a:ext cx="620688" cy="633476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/>
                </a:p>
              </p:txBody>
            </p:sp>
          </p:grpSp>
          <p:cxnSp>
            <p:nvCxnSpPr>
              <p:cNvPr id="27" name="直線單箭頭接點 26"/>
              <p:cNvCxnSpPr/>
              <p:nvPr/>
            </p:nvCxnSpPr>
            <p:spPr>
              <a:xfrm flipV="1">
                <a:off x="4787319" y="704765"/>
                <a:ext cx="0" cy="223224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單箭頭接點 27"/>
              <p:cNvCxnSpPr/>
              <p:nvPr/>
            </p:nvCxnSpPr>
            <p:spPr>
              <a:xfrm>
                <a:off x="4499992" y="1773259"/>
                <a:ext cx="259228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7422" name="物件 30"/>
            <p:cNvGraphicFramePr>
              <a:graphicFrameLocks noChangeAspect="1"/>
            </p:cNvGraphicFramePr>
            <p:nvPr/>
          </p:nvGraphicFramePr>
          <p:xfrm>
            <a:off x="1042988" y="1341438"/>
            <a:ext cx="249237" cy="37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152" name="Equation" r:id="rId13" imgW="152334" imgH="228501" progId="Equation.DSMT4">
                    <p:embed/>
                  </p:oleObj>
                </mc:Choice>
                <mc:Fallback>
                  <p:oleObj name="Equation" r:id="rId13" imgW="152334" imgH="228501" progId="Equation.DSMT4">
                    <p:embed/>
                    <p:pic>
                      <p:nvPicPr>
                        <p:cNvPr id="17422" name="物件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2988" y="1341438"/>
                          <a:ext cx="249237" cy="371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23" name="物件 31"/>
            <p:cNvGraphicFramePr>
              <a:graphicFrameLocks noChangeAspect="1"/>
            </p:cNvGraphicFramePr>
            <p:nvPr/>
          </p:nvGraphicFramePr>
          <p:xfrm>
            <a:off x="1979613" y="188913"/>
            <a:ext cx="269875" cy="37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153" name="Equation" r:id="rId15" imgW="165028" imgH="228501" progId="Equation.DSMT4">
                    <p:embed/>
                  </p:oleObj>
                </mc:Choice>
                <mc:Fallback>
                  <p:oleObj name="Equation" r:id="rId15" imgW="165028" imgH="228501" progId="Equation.DSMT4">
                    <p:embed/>
                    <p:pic>
                      <p:nvPicPr>
                        <p:cNvPr id="17423" name="物件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9613" y="188913"/>
                          <a:ext cx="269875" cy="371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橢圓 23"/>
            <p:cNvSpPr/>
            <p:nvPr/>
          </p:nvSpPr>
          <p:spPr>
            <a:xfrm>
              <a:off x="541338" y="260350"/>
              <a:ext cx="1727200" cy="1728787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25" name="橢圓 24"/>
            <p:cNvSpPr/>
            <p:nvPr/>
          </p:nvSpPr>
          <p:spPr>
            <a:xfrm>
              <a:off x="684213" y="781050"/>
              <a:ext cx="622300" cy="631825"/>
            </a:xfrm>
            <a:prstGeom prst="ellipse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sp>
        <p:nvSpPr>
          <p:cNvPr id="23" name="Text Box 74"/>
          <p:cNvSpPr txBox="1">
            <a:spLocks noChangeArrowheads="1"/>
          </p:cNvSpPr>
          <p:nvPr/>
        </p:nvSpPr>
        <p:spPr bwMode="auto">
          <a:xfrm>
            <a:off x="7351712" y="4185955"/>
            <a:ext cx="18288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5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Outer radius = 1</a:t>
            </a:r>
            <a:endParaRPr lang="en-US" altLang="zh-TW" sz="15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13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群組 3"/>
          <p:cNvGrpSpPr>
            <a:grpSpLocks/>
          </p:cNvGrpSpPr>
          <p:nvPr/>
        </p:nvGrpSpPr>
        <p:grpSpPr bwMode="auto">
          <a:xfrm>
            <a:off x="34925" y="179388"/>
            <a:ext cx="3662363" cy="3111500"/>
            <a:chOff x="323528" y="-180975"/>
            <a:chExt cx="3662364" cy="3111712"/>
          </a:xfrm>
        </p:grpSpPr>
        <p:grpSp>
          <p:nvGrpSpPr>
            <p:cNvPr id="18447" name="群組 1"/>
            <p:cNvGrpSpPr>
              <a:grpSpLocks/>
            </p:cNvGrpSpPr>
            <p:nvPr/>
          </p:nvGrpSpPr>
          <p:grpSpPr bwMode="auto">
            <a:xfrm>
              <a:off x="323528" y="-180975"/>
              <a:ext cx="3662364" cy="3111712"/>
              <a:chOff x="4868863" y="2605091"/>
              <a:chExt cx="3662363" cy="3111560"/>
            </a:xfrm>
          </p:grpSpPr>
          <p:grpSp>
            <p:nvGrpSpPr>
              <p:cNvPr id="18453" name="群組 1"/>
              <p:cNvGrpSpPr>
                <a:grpSpLocks/>
              </p:cNvGrpSpPr>
              <p:nvPr/>
            </p:nvGrpSpPr>
            <p:grpSpPr bwMode="auto">
              <a:xfrm>
                <a:off x="4895852" y="2605091"/>
                <a:ext cx="3635374" cy="3111560"/>
                <a:chOff x="5041082" y="3324947"/>
                <a:chExt cx="3635375" cy="3111560"/>
              </a:xfrm>
            </p:grpSpPr>
            <p:grpSp>
              <p:nvGrpSpPr>
                <p:cNvPr id="18455" name="群組 59"/>
                <p:cNvGrpSpPr>
                  <a:grpSpLocks/>
                </p:cNvGrpSpPr>
                <p:nvPr/>
              </p:nvGrpSpPr>
              <p:grpSpPr bwMode="auto">
                <a:xfrm>
                  <a:off x="5041082" y="3324947"/>
                  <a:ext cx="3635375" cy="2976419"/>
                  <a:chOff x="5040690" y="3263964"/>
                  <a:chExt cx="3635766" cy="2976598"/>
                </a:xfrm>
              </p:grpSpPr>
              <p:graphicFrame>
                <p:nvGraphicFramePr>
                  <p:cNvPr id="18457" name="物件 48"/>
                  <p:cNvGraphicFramePr>
                    <a:graphicFrameLocks noChangeAspect="1"/>
                  </p:cNvGraphicFramePr>
                  <p:nvPr/>
                </p:nvGraphicFramePr>
                <p:xfrm>
                  <a:off x="7020514" y="3263964"/>
                  <a:ext cx="288956" cy="37147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19556" name="Equation" r:id="rId3" imgW="177646" imgH="228402" progId="Equation.DSMT4">
                          <p:embed/>
                        </p:oleObj>
                      </mc:Choice>
                      <mc:Fallback>
                        <p:oleObj name="Equation" r:id="rId3" imgW="177646" imgH="228402" progId="Equation.DSMT4">
                          <p:embed/>
                          <p:pic>
                            <p:nvPicPr>
                              <p:cNvPr id="18457" name="物件 48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020514" y="3263964"/>
                                <a:ext cx="288956" cy="371479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pSp>
                <p:nvGrpSpPr>
                  <p:cNvPr id="18458" name="群組 15"/>
                  <p:cNvGrpSpPr>
                    <a:grpSpLocks/>
                  </p:cNvGrpSpPr>
                  <p:nvPr/>
                </p:nvGrpSpPr>
                <p:grpSpPr bwMode="auto">
                  <a:xfrm rot="5400000">
                    <a:off x="5545993" y="3110099"/>
                    <a:ext cx="2625160" cy="3635766"/>
                    <a:chOff x="5910820" y="3212707"/>
                    <a:chExt cx="2625160" cy="3635766"/>
                  </a:xfrm>
                </p:grpSpPr>
                <p:sp>
                  <p:nvSpPr>
                    <p:cNvPr id="13" name="矩形 12"/>
                    <p:cNvSpPr/>
                    <p:nvPr/>
                  </p:nvSpPr>
                  <p:spPr>
                    <a:xfrm>
                      <a:off x="6086473" y="5022652"/>
                      <a:ext cx="2449706" cy="1825822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  <a:ln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zh-TW" altLang="en-US">
                        <a:ln>
                          <a:solidFill>
                            <a:schemeClr val="tx1"/>
                          </a:solidFill>
                          <a:prstDash val="dash"/>
                        </a:ln>
                      </a:endParaRPr>
                    </a:p>
                  </p:txBody>
                </p:sp>
                <p:sp>
                  <p:nvSpPr>
                    <p:cNvPr id="14" name="橢圓 13"/>
                    <p:cNvSpPr/>
                    <p:nvPr/>
                  </p:nvSpPr>
                  <p:spPr>
                    <a:xfrm>
                      <a:off x="6837421" y="5283031"/>
                      <a:ext cx="906535" cy="90973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prstDash val="soli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zh-TW" altLang="en-US"/>
                    </a:p>
                  </p:txBody>
                </p:sp>
                <p:sp>
                  <p:nvSpPr>
                    <p:cNvPr id="15" name="矩形 14"/>
                    <p:cNvSpPr/>
                    <p:nvPr/>
                  </p:nvSpPr>
                  <p:spPr>
                    <a:xfrm>
                      <a:off x="6056309" y="3220646"/>
                      <a:ext cx="2448119" cy="1846461"/>
                    </a:xfrm>
                    <a:prstGeom prst="rect">
                      <a:avLst/>
                    </a:prstGeom>
                    <a:ln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zh-TW" altLang="en-US">
                        <a:ln>
                          <a:solidFill>
                            <a:schemeClr val="tx1"/>
                          </a:solidFill>
                          <a:prstDash val="dash"/>
                        </a:ln>
                      </a:endParaRPr>
                    </a:p>
                  </p:txBody>
                </p:sp>
                <p:sp>
                  <p:nvSpPr>
                    <p:cNvPr id="16" name="橢圓 15"/>
                    <p:cNvSpPr/>
                    <p:nvPr/>
                  </p:nvSpPr>
                  <p:spPr>
                    <a:xfrm>
                      <a:off x="6807256" y="3941449"/>
                      <a:ext cx="904947" cy="90973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zh-TW" altLang="en-US"/>
                    </a:p>
                  </p:txBody>
                </p:sp>
                <p:cxnSp>
                  <p:nvCxnSpPr>
                    <p:cNvPr id="17" name="直線接點 16"/>
                    <p:cNvCxnSpPr/>
                    <p:nvPr/>
                  </p:nvCxnSpPr>
                  <p:spPr>
                    <a:xfrm>
                      <a:off x="5910246" y="4365356"/>
                      <a:ext cx="0" cy="669997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  <a:headEnd type="arrow" w="med" len="med"/>
                      <a:tailEnd type="arrow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" name="直線單箭頭接點 17"/>
                    <p:cNvCxnSpPr>
                      <a:endCxn id="16" idx="5"/>
                    </p:cNvCxnSpPr>
                    <p:nvPr/>
                  </p:nvCxnSpPr>
                  <p:spPr>
                    <a:xfrm rot="16200000" flipH="1">
                      <a:off x="7270044" y="4372505"/>
                      <a:ext cx="320710" cy="300061"/>
                    </a:xfrm>
                    <a:prstGeom prst="straightConnector1">
                      <a:avLst/>
                    </a:prstGeom>
                    <a:ln w="19050"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1" name="直線接點 10"/>
                  <p:cNvCxnSpPr/>
                  <p:nvPr/>
                </p:nvCxnSpPr>
                <p:spPr>
                  <a:xfrm>
                    <a:off x="7523807" y="3471942"/>
                    <a:ext cx="0" cy="1522534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aphicFrame>
                <p:nvGraphicFramePr>
                  <p:cNvPr id="18460" name="物件 50"/>
                  <p:cNvGraphicFramePr>
                    <a:graphicFrameLocks noChangeAspect="1"/>
                  </p:cNvGraphicFramePr>
                  <p:nvPr/>
                </p:nvGraphicFramePr>
                <p:xfrm>
                  <a:off x="7339567" y="5146535"/>
                  <a:ext cx="207963" cy="22701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19557" name="Equation" r:id="rId5" imgW="126835" imgH="139518" progId="Equation.DSMT4">
                          <p:embed/>
                        </p:oleObj>
                      </mc:Choice>
                      <mc:Fallback>
                        <p:oleObj name="Equation" r:id="rId5" imgW="126835" imgH="139518" progId="Equation.DSMT4">
                          <p:embed/>
                          <p:pic>
                            <p:nvPicPr>
                              <p:cNvPr id="18460" name="物件 5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339567" y="5146535"/>
                                <a:ext cx="207963" cy="22701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8461" name="物件 50"/>
                  <p:cNvGraphicFramePr>
                    <a:graphicFrameLocks noChangeAspect="1"/>
                  </p:cNvGraphicFramePr>
                  <p:nvPr/>
                </p:nvGraphicFramePr>
                <p:xfrm>
                  <a:off x="7819906" y="5172524"/>
                  <a:ext cx="271492" cy="36832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19558" name="Equation" r:id="rId7" imgW="165028" imgH="228501" progId="Equation.DSMT4">
                          <p:embed/>
                        </p:oleObj>
                      </mc:Choice>
                      <mc:Fallback>
                        <p:oleObj name="Equation" r:id="rId7" imgW="165028" imgH="228501" progId="Equation.DSMT4">
                          <p:embed/>
                          <p:pic>
                            <p:nvPicPr>
                              <p:cNvPr id="18461" name="物件 5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819906" y="5172524"/>
                                <a:ext cx="271492" cy="36832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8462" name="物件 50"/>
                  <p:cNvGraphicFramePr>
                    <a:graphicFrameLocks noChangeAspect="1"/>
                  </p:cNvGraphicFramePr>
                  <p:nvPr/>
                </p:nvGraphicFramePr>
                <p:xfrm>
                  <a:off x="5436267" y="5190632"/>
                  <a:ext cx="417558" cy="36832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19559" name="Equation" r:id="rId9" imgW="253890" imgH="228501" progId="Equation.DSMT4">
                          <p:embed/>
                        </p:oleObj>
                      </mc:Choice>
                      <mc:Fallback>
                        <p:oleObj name="Equation" r:id="rId9" imgW="253890" imgH="228501" progId="Equation.DSMT4">
                          <p:embed/>
                          <p:pic>
                            <p:nvPicPr>
                              <p:cNvPr id="18462" name="物件 5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0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436267" y="5190632"/>
                                <a:ext cx="417558" cy="36832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8463" name="物件 50"/>
                  <p:cNvGraphicFramePr>
                    <a:graphicFrameLocks noChangeAspect="1"/>
                  </p:cNvGraphicFramePr>
                  <p:nvPr/>
                </p:nvGraphicFramePr>
                <p:xfrm>
                  <a:off x="5496350" y="4564202"/>
                  <a:ext cx="207984" cy="32704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19560" name="Equation" r:id="rId11" imgW="126835" imgH="202936" progId="Equation.DSMT4">
                          <p:embed/>
                        </p:oleObj>
                      </mc:Choice>
                      <mc:Fallback>
                        <p:oleObj name="Equation" r:id="rId11" imgW="126835" imgH="202936" progId="Equation.DSMT4">
                          <p:embed/>
                          <p:pic>
                            <p:nvPicPr>
                              <p:cNvPr id="18463" name="物件 5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2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496350" y="4564202"/>
                                <a:ext cx="207984" cy="32704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8464" name="物件 50"/>
                  <p:cNvGraphicFramePr>
                    <a:graphicFrameLocks noChangeAspect="1"/>
                  </p:cNvGraphicFramePr>
                  <p:nvPr/>
                </p:nvGraphicFramePr>
                <p:xfrm>
                  <a:off x="7955652" y="4633784"/>
                  <a:ext cx="207984" cy="32704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19561" name="Equation" r:id="rId13" imgW="126835" imgH="202936" progId="Equation.DSMT4">
                          <p:embed/>
                        </p:oleObj>
                      </mc:Choice>
                      <mc:Fallback>
                        <p:oleObj name="Equation" r:id="rId13" imgW="126835" imgH="202936" progId="Equation.DSMT4">
                          <p:embed/>
                          <p:pic>
                            <p:nvPicPr>
                              <p:cNvPr id="18464" name="物件 5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2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955652" y="4633784"/>
                                <a:ext cx="207984" cy="32704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8465" name="物件 50"/>
                  <p:cNvGraphicFramePr>
                    <a:graphicFrameLocks noChangeAspect="1"/>
                  </p:cNvGraphicFramePr>
                  <p:nvPr/>
                </p:nvGraphicFramePr>
                <p:xfrm>
                  <a:off x="7613311" y="4262733"/>
                  <a:ext cx="271491" cy="36832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19562" name="Equation" r:id="rId14" imgW="165028" imgH="228501" progId="Equation.DSMT4">
                          <p:embed/>
                        </p:oleObj>
                      </mc:Choice>
                      <mc:Fallback>
                        <p:oleObj name="Equation" r:id="rId14" imgW="165028" imgH="228501" progId="Equation.DSMT4">
                          <p:embed/>
                          <p:pic>
                            <p:nvPicPr>
                              <p:cNvPr id="18465" name="物件 5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7613311" y="4262733"/>
                                <a:ext cx="271491" cy="36832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8466" name="物件 50"/>
                  <p:cNvGraphicFramePr>
                    <a:graphicFrameLocks noChangeAspect="1"/>
                  </p:cNvGraphicFramePr>
                  <p:nvPr/>
                </p:nvGraphicFramePr>
                <p:xfrm>
                  <a:off x="5774961" y="4254473"/>
                  <a:ext cx="250852" cy="36832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19563" name="Equation" r:id="rId16" imgW="152334" imgH="228501" progId="Equation.DSMT4">
                          <p:embed/>
                        </p:oleObj>
                      </mc:Choice>
                      <mc:Fallback>
                        <p:oleObj name="Equation" r:id="rId16" imgW="152334" imgH="228501" progId="Equation.DSMT4">
                          <p:embed/>
                          <p:pic>
                            <p:nvPicPr>
                              <p:cNvPr id="18466" name="物件 5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7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774961" y="4254473"/>
                                <a:ext cx="250852" cy="36832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cxnSp>
              <p:nvCxnSpPr>
                <p:cNvPr id="8" name="直線接點 7"/>
                <p:cNvCxnSpPr/>
                <p:nvPr/>
              </p:nvCxnSpPr>
              <p:spPr>
                <a:xfrm flipV="1">
                  <a:off x="6830193" y="3432899"/>
                  <a:ext cx="0" cy="300360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直線接點 5"/>
              <p:cNvCxnSpPr>
                <a:stCxn id="13" idx="2"/>
                <a:endCxn id="15" idx="0"/>
              </p:cNvCxnSpPr>
              <p:nvPr/>
            </p:nvCxnSpPr>
            <p:spPr>
              <a:xfrm flipV="1">
                <a:off x="4868863" y="4352962"/>
                <a:ext cx="3662363" cy="4763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48" name="群組 2"/>
            <p:cNvGrpSpPr>
              <a:grpSpLocks/>
            </p:cNvGrpSpPr>
            <p:nvPr/>
          </p:nvGrpSpPr>
          <p:grpSpPr bwMode="auto">
            <a:xfrm>
              <a:off x="1112994" y="1140775"/>
              <a:ext cx="2052638" cy="818841"/>
              <a:chOff x="1260475" y="2684772"/>
              <a:chExt cx="2052638" cy="818841"/>
            </a:xfrm>
          </p:grpSpPr>
          <p:sp>
            <p:nvSpPr>
              <p:cNvPr id="2" name="弧形 1"/>
              <p:cNvSpPr/>
              <p:nvPr/>
            </p:nvSpPr>
            <p:spPr>
              <a:xfrm>
                <a:off x="1259997" y="2782344"/>
                <a:ext cx="723900" cy="720774"/>
              </a:xfrm>
              <a:prstGeom prst="arc">
                <a:avLst>
                  <a:gd name="adj1" fmla="val 11240995"/>
                  <a:gd name="adj2" fmla="val 15124911"/>
                </a:avLst>
              </a:prstGeom>
              <a:ln w="28575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23" name="弧形 22"/>
              <p:cNvSpPr/>
              <p:nvPr/>
            </p:nvSpPr>
            <p:spPr>
              <a:xfrm>
                <a:off x="2590323" y="2720426"/>
                <a:ext cx="722312" cy="722362"/>
              </a:xfrm>
              <a:prstGeom prst="arc">
                <a:avLst>
                  <a:gd name="adj1" fmla="val 17841704"/>
                  <a:gd name="adj2" fmla="val 113139"/>
                </a:avLst>
              </a:prstGeom>
              <a:ln w="28575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cxnSp>
            <p:nvCxnSpPr>
              <p:cNvPr id="25" name="直線接點 24"/>
              <p:cNvCxnSpPr/>
              <p:nvPr/>
            </p:nvCxnSpPr>
            <p:spPr>
              <a:xfrm flipV="1">
                <a:off x="2990373" y="2685499"/>
                <a:ext cx="185737" cy="376264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/>
              <p:cNvCxnSpPr/>
              <p:nvPr/>
            </p:nvCxnSpPr>
            <p:spPr>
              <a:xfrm flipH="1" flipV="1">
                <a:off x="1475897" y="2720426"/>
                <a:ext cx="146050" cy="377851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435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graphicFrame>
        <p:nvGraphicFramePr>
          <p:cNvPr id="18436" name="物件 6"/>
          <p:cNvGraphicFramePr>
            <a:graphicFrameLocks noChangeAspect="1"/>
          </p:cNvGraphicFramePr>
          <p:nvPr/>
        </p:nvGraphicFramePr>
        <p:xfrm>
          <a:off x="4284663" y="476250"/>
          <a:ext cx="3902075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64" name="Equation" r:id="rId18" imgW="3251200" imgH="431800" progId="Equation.DSMT4">
                  <p:embed/>
                </p:oleObj>
              </mc:Choice>
              <mc:Fallback>
                <p:oleObj name="Equation" r:id="rId18" imgW="3251200" imgH="431800" progId="Equation.DSMT4">
                  <p:embed/>
                  <p:pic>
                    <p:nvPicPr>
                      <p:cNvPr id="18436" name="物件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476250"/>
                        <a:ext cx="3902075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graphicFrame>
        <p:nvGraphicFramePr>
          <p:cNvPr id="18438" name="物件 9"/>
          <p:cNvGraphicFramePr>
            <a:graphicFrameLocks noChangeAspect="1"/>
          </p:cNvGraphicFramePr>
          <p:nvPr/>
        </p:nvGraphicFramePr>
        <p:xfrm>
          <a:off x="4284663" y="1139825"/>
          <a:ext cx="3824287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65" name="Equation" r:id="rId20" imgW="3187700" imgH="431800" progId="Equation.DSMT4">
                  <p:embed/>
                </p:oleObj>
              </mc:Choice>
              <mc:Fallback>
                <p:oleObj name="Equation" r:id="rId20" imgW="3187700" imgH="431800" progId="Equation.DSMT4">
                  <p:embed/>
                  <p:pic>
                    <p:nvPicPr>
                      <p:cNvPr id="18438" name="物件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1139825"/>
                        <a:ext cx="3824287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9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graphicFrame>
        <p:nvGraphicFramePr>
          <p:cNvPr id="18440" name="物件 19"/>
          <p:cNvGraphicFramePr>
            <a:graphicFrameLocks noChangeAspect="1"/>
          </p:cNvGraphicFramePr>
          <p:nvPr/>
        </p:nvGraphicFramePr>
        <p:xfrm>
          <a:off x="3851275" y="1727200"/>
          <a:ext cx="527367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66" name="Equation" r:id="rId22" imgW="4394200" imgH="457200" progId="Equation.DSMT4">
                  <p:embed/>
                </p:oleObj>
              </mc:Choice>
              <mc:Fallback>
                <p:oleObj name="Equation" r:id="rId22" imgW="4394200" imgH="457200" progId="Equation.DSMT4">
                  <p:embed/>
                  <p:pic>
                    <p:nvPicPr>
                      <p:cNvPr id="18440" name="物件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1727200"/>
                        <a:ext cx="527367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1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graphicFrame>
        <p:nvGraphicFramePr>
          <p:cNvPr id="18442" name="物件 21"/>
          <p:cNvGraphicFramePr>
            <a:graphicFrameLocks noChangeAspect="1"/>
          </p:cNvGraphicFramePr>
          <p:nvPr/>
        </p:nvGraphicFramePr>
        <p:xfrm>
          <a:off x="3708400" y="2420938"/>
          <a:ext cx="5440363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67" name="Equation" r:id="rId24" imgW="4533900" imgH="457200" progId="Equation.DSMT4">
                  <p:embed/>
                </p:oleObj>
              </mc:Choice>
              <mc:Fallback>
                <p:oleObj name="Equation" r:id="rId24" imgW="4533900" imgH="457200" progId="Equation.DSMT4">
                  <p:embed/>
                  <p:pic>
                    <p:nvPicPr>
                      <p:cNvPr id="18442" name="物件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2420938"/>
                        <a:ext cx="5440363" cy="547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3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graphicFrame>
        <p:nvGraphicFramePr>
          <p:cNvPr id="18444" name="物件 25"/>
          <p:cNvGraphicFramePr>
            <a:graphicFrameLocks noChangeAspect="1"/>
          </p:cNvGraphicFramePr>
          <p:nvPr/>
        </p:nvGraphicFramePr>
        <p:xfrm>
          <a:off x="2224088" y="3168650"/>
          <a:ext cx="6677025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68" name="Equation" r:id="rId26" imgW="6692900" imgH="1346200" progId="Equation.DSMT4">
                  <p:embed/>
                </p:oleObj>
              </mc:Choice>
              <mc:Fallback>
                <p:oleObj name="Equation" r:id="rId26" imgW="6692900" imgH="1346200" progId="Equation.DSMT4">
                  <p:embed/>
                  <p:pic>
                    <p:nvPicPr>
                      <p:cNvPr id="18444" name="物件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4088" y="3168650"/>
                        <a:ext cx="6677025" cy="133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5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graphicFrame>
        <p:nvGraphicFramePr>
          <p:cNvPr id="18446" name="物件 27"/>
          <p:cNvGraphicFramePr>
            <a:graphicFrameLocks noChangeAspect="1"/>
          </p:cNvGraphicFramePr>
          <p:nvPr/>
        </p:nvGraphicFramePr>
        <p:xfrm>
          <a:off x="2203450" y="4751388"/>
          <a:ext cx="6832600" cy="134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69" name="Equation" r:id="rId28" imgW="6845300" imgH="1346200" progId="Equation.DSMT4">
                  <p:embed/>
                </p:oleObj>
              </mc:Choice>
              <mc:Fallback>
                <p:oleObj name="Equation" r:id="rId28" imgW="6845300" imgH="1346200" progId="Equation.DSMT4">
                  <p:embed/>
                  <p:pic>
                    <p:nvPicPr>
                      <p:cNvPr id="18446" name="物件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3450" y="4751388"/>
                        <a:ext cx="6832600" cy="1341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496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graphicFrame>
        <p:nvGraphicFramePr>
          <p:cNvPr id="19460" name="物件 6"/>
          <p:cNvGraphicFramePr>
            <a:graphicFrameLocks noChangeAspect="1"/>
          </p:cNvGraphicFramePr>
          <p:nvPr/>
        </p:nvGraphicFramePr>
        <p:xfrm>
          <a:off x="1279525" y="541338"/>
          <a:ext cx="782955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50" name="Equation" r:id="rId3" imgW="5219700" imgH="965200" progId="Equation.DSMT4">
                  <p:embed/>
                </p:oleObj>
              </mc:Choice>
              <mc:Fallback>
                <p:oleObj name="Equation" r:id="rId3" imgW="5219700" imgH="965200" progId="Equation.DSMT4">
                  <p:embed/>
                  <p:pic>
                    <p:nvPicPr>
                      <p:cNvPr id="19460" name="物件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9525" y="541338"/>
                        <a:ext cx="782955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graphicFrame>
        <p:nvGraphicFramePr>
          <p:cNvPr id="19462" name="物件 8"/>
          <p:cNvGraphicFramePr>
            <a:graphicFrameLocks noChangeAspect="1"/>
          </p:cNvGraphicFramePr>
          <p:nvPr/>
        </p:nvGraphicFramePr>
        <p:xfrm>
          <a:off x="1298575" y="2276475"/>
          <a:ext cx="78105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51" name="Equation" r:id="rId5" imgW="5207000" imgH="965200" progId="Equation.DSMT4">
                  <p:embed/>
                </p:oleObj>
              </mc:Choice>
              <mc:Fallback>
                <p:oleObj name="Equation" r:id="rId5" imgW="5207000" imgH="965200" progId="Equation.DSMT4">
                  <p:embed/>
                  <p:pic>
                    <p:nvPicPr>
                      <p:cNvPr id="19462" name="物件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8575" y="2276475"/>
                        <a:ext cx="78105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latin typeface="Gill Sans MT" panose="020B0502020104020203" pitchFamily="34" charset="0"/>
            </a:endParaRPr>
          </a:p>
        </p:txBody>
      </p:sp>
      <p:graphicFrame>
        <p:nvGraphicFramePr>
          <p:cNvPr id="19464" name="物件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164461"/>
              </p:ext>
            </p:extLst>
          </p:nvPr>
        </p:nvGraphicFramePr>
        <p:xfrm>
          <a:off x="993775" y="3857510"/>
          <a:ext cx="295275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52" name="Equation" r:id="rId7" imgW="1968500" imgH="444500" progId="Equation.DSMT4">
                  <p:embed/>
                </p:oleObj>
              </mc:Choice>
              <mc:Fallback>
                <p:oleObj name="Equation" r:id="rId7" imgW="1968500" imgH="444500" progId="Equation.DSMT4">
                  <p:embed/>
                  <p:pic>
                    <p:nvPicPr>
                      <p:cNvPr id="19464" name="物件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3857510"/>
                        <a:ext cx="2952750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群組 18"/>
          <p:cNvGrpSpPr>
            <a:grpSpLocks/>
          </p:cNvGrpSpPr>
          <p:nvPr/>
        </p:nvGrpSpPr>
        <p:grpSpPr bwMode="auto">
          <a:xfrm>
            <a:off x="2470150" y="5105400"/>
            <a:ext cx="230188" cy="1347788"/>
            <a:chOff x="2489200" y="5129336"/>
            <a:chExt cx="228851" cy="1347346"/>
          </a:xfrm>
        </p:grpSpPr>
        <p:graphicFrame>
          <p:nvGraphicFramePr>
            <p:cNvPr id="19504" name="物件 14"/>
            <p:cNvGraphicFramePr>
              <a:graphicFrameLocks noChangeAspect="1"/>
            </p:cNvGraphicFramePr>
            <p:nvPr/>
          </p:nvGraphicFramePr>
          <p:xfrm>
            <a:off x="2547656" y="5129336"/>
            <a:ext cx="152136" cy="1977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253" name="Equation" r:id="rId9" imgW="126780" imgH="164814" progId="Equation.DSMT4">
                    <p:embed/>
                  </p:oleObj>
                </mc:Choice>
                <mc:Fallback>
                  <p:oleObj name="Equation" r:id="rId9" imgW="126780" imgH="164814" progId="Equation.DSMT4">
                    <p:embed/>
                    <p:pic>
                      <p:nvPicPr>
                        <p:cNvPr id="19504" name="物件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7656" y="5129336"/>
                          <a:ext cx="152136" cy="1977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505" name="物件 15"/>
            <p:cNvGraphicFramePr>
              <a:graphicFrameLocks noChangeAspect="1"/>
            </p:cNvGraphicFramePr>
            <p:nvPr/>
          </p:nvGraphicFramePr>
          <p:xfrm>
            <a:off x="2505075" y="5386928"/>
            <a:ext cx="212976" cy="274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254" name="Equation" r:id="rId11" imgW="177646" imgH="228402" progId="Equation.DSMT4">
                    <p:embed/>
                  </p:oleObj>
                </mc:Choice>
                <mc:Fallback>
                  <p:oleObj name="Equation" r:id="rId11" imgW="177646" imgH="228402" progId="Equation.DSMT4">
                    <p:embed/>
                    <p:pic>
                      <p:nvPicPr>
                        <p:cNvPr id="19505" name="物件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05075" y="5386928"/>
                          <a:ext cx="212976" cy="274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506" name="物件 16"/>
            <p:cNvGraphicFramePr>
              <a:graphicFrameLocks noChangeAspect="1"/>
            </p:cNvGraphicFramePr>
            <p:nvPr/>
          </p:nvGraphicFramePr>
          <p:xfrm>
            <a:off x="2521125" y="5884143"/>
            <a:ext cx="137041" cy="1674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255" name="Equation" r:id="rId13" imgW="114201" imgH="139579" progId="Equation.DSMT4">
                    <p:embed/>
                  </p:oleObj>
                </mc:Choice>
                <mc:Fallback>
                  <p:oleObj name="Equation" r:id="rId13" imgW="114201" imgH="139579" progId="Equation.DSMT4">
                    <p:embed/>
                    <p:pic>
                      <p:nvPicPr>
                        <p:cNvPr id="19506" name="物件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1125" y="5884143"/>
                          <a:ext cx="137041" cy="1674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507" name="物件 17"/>
            <p:cNvGraphicFramePr>
              <a:graphicFrameLocks noChangeAspect="1"/>
            </p:cNvGraphicFramePr>
            <p:nvPr/>
          </p:nvGraphicFramePr>
          <p:xfrm>
            <a:off x="2489200" y="6202362"/>
            <a:ext cx="212976" cy="274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256" name="Equation" r:id="rId15" imgW="177646" imgH="228402" progId="Equation.DSMT4">
                    <p:embed/>
                  </p:oleObj>
                </mc:Choice>
                <mc:Fallback>
                  <p:oleObj name="Equation" r:id="rId15" imgW="177646" imgH="228402" progId="Equation.DSMT4">
                    <p:embed/>
                    <p:pic>
                      <p:nvPicPr>
                        <p:cNvPr id="19507" name="物件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9200" y="6202362"/>
                          <a:ext cx="212976" cy="274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9503" name="物件 1"/>
          <p:cNvGraphicFramePr>
            <a:graphicFrameLocks noChangeAspect="1"/>
          </p:cNvGraphicFramePr>
          <p:nvPr/>
        </p:nvGraphicFramePr>
        <p:xfrm>
          <a:off x="4356100" y="3933825"/>
          <a:ext cx="217170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57" name="Equation" r:id="rId17" imgW="1447800" imgH="431800" progId="Equation.DSMT4">
                  <p:embed/>
                </p:oleObj>
              </mc:Choice>
              <mc:Fallback>
                <p:oleObj name="Equation" r:id="rId17" imgW="1447800" imgH="431800" progId="Equation.DSMT4">
                  <p:embed/>
                  <p:pic>
                    <p:nvPicPr>
                      <p:cNvPr id="19503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3933825"/>
                        <a:ext cx="2171700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581525"/>
            <a:ext cx="266382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16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-36512" y="44450"/>
            <a:ext cx="7499350" cy="1143000"/>
          </a:xfrm>
        </p:spPr>
        <p:txBody>
          <a:bodyPr/>
          <a:lstStyle/>
          <a:p>
            <a:r>
              <a:rPr lang="en-US" altLang="zh-TW" dirty="0" smtClean="0"/>
              <a:t>Numerical result</a:t>
            </a:r>
            <a:endParaRPr lang="zh-TW" altLang="en-US" dirty="0" smtClean="0"/>
          </a:p>
        </p:txBody>
      </p:sp>
      <p:graphicFrame>
        <p:nvGraphicFramePr>
          <p:cNvPr id="21507" name="物件 4"/>
          <p:cNvGraphicFramePr>
            <a:graphicFrameLocks noChangeAspect="1"/>
          </p:cNvGraphicFramePr>
          <p:nvPr/>
        </p:nvGraphicFramePr>
        <p:xfrm>
          <a:off x="1258888" y="1125538"/>
          <a:ext cx="2952750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58" name="Equation" r:id="rId3" imgW="1968500" imgH="444500" progId="Equation.DSMT4">
                  <p:embed/>
                </p:oleObj>
              </mc:Choice>
              <mc:Fallback>
                <p:oleObj name="Equation" r:id="rId3" imgW="1968500" imgH="444500" progId="Equation.DSMT4">
                  <p:embed/>
                  <p:pic>
                    <p:nvPicPr>
                      <p:cNvPr id="21507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125538"/>
                        <a:ext cx="2952750" cy="66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0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4450"/>
            <a:ext cx="266382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250950" y="2133600"/>
          <a:ext cx="6057898" cy="1397000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1268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8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84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78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84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84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49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8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10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0.48513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0.35082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0.28768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0.24951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0.22332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1.31696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2.06344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2.47789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2.76866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2.99322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0.84027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1.35874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1.70193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1.98045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2.22208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551" name="物件 2"/>
          <p:cNvGraphicFramePr>
            <a:graphicFrameLocks noChangeAspect="1"/>
          </p:cNvGraphicFramePr>
          <p:nvPr/>
        </p:nvGraphicFramePr>
        <p:xfrm>
          <a:off x="1827213" y="2276475"/>
          <a:ext cx="1238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59" name="Equation" r:id="rId6" imgW="126780" imgH="164814" progId="Equation.DSMT4">
                  <p:embed/>
                </p:oleObj>
              </mc:Choice>
              <mc:Fallback>
                <p:oleObj name="Equation" r:id="rId6" imgW="126780" imgH="164814" progId="Equation.DSMT4">
                  <p:embed/>
                  <p:pic>
                    <p:nvPicPr>
                      <p:cNvPr id="21551" name="物件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7213" y="2276475"/>
                        <a:ext cx="123825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52" name="物件 4"/>
          <p:cNvGraphicFramePr>
            <a:graphicFrameLocks noChangeAspect="1"/>
          </p:cNvGraphicFramePr>
          <p:nvPr/>
        </p:nvGraphicFramePr>
        <p:xfrm>
          <a:off x="6867525" y="2276475"/>
          <a:ext cx="152400" cy="12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60" name="Equation" r:id="rId8" imgW="152202" imgH="126835" progId="Equation.DSMT4">
                  <p:embed/>
                </p:oleObj>
              </mc:Choice>
              <mc:Fallback>
                <p:oleObj name="Equation" r:id="rId8" imgW="152202" imgH="126835" progId="Equation.DSMT4">
                  <p:embed/>
                  <p:pic>
                    <p:nvPicPr>
                      <p:cNvPr id="21552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7525" y="2276475"/>
                        <a:ext cx="152400" cy="12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53" name="物件 5"/>
          <p:cNvGraphicFramePr>
            <a:graphicFrameLocks noChangeAspect="1"/>
          </p:cNvGraphicFramePr>
          <p:nvPr/>
        </p:nvGraphicFramePr>
        <p:xfrm>
          <a:off x="1754188" y="2565400"/>
          <a:ext cx="18097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61" name="Equation" r:id="rId10" imgW="177646" imgH="228402" progId="Equation.DSMT4">
                  <p:embed/>
                </p:oleObj>
              </mc:Choice>
              <mc:Fallback>
                <p:oleObj name="Equation" r:id="rId10" imgW="177646" imgH="228402" progId="Equation.DSMT4">
                  <p:embed/>
                  <p:pic>
                    <p:nvPicPr>
                      <p:cNvPr id="21553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4188" y="2565400"/>
                        <a:ext cx="180975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54" name="物件 6"/>
          <p:cNvGraphicFramePr>
            <a:graphicFrameLocks noChangeAspect="1"/>
          </p:cNvGraphicFramePr>
          <p:nvPr/>
        </p:nvGraphicFramePr>
        <p:xfrm>
          <a:off x="6802438" y="2565400"/>
          <a:ext cx="352425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62" name="Equation" r:id="rId12" imgW="368140" imgH="203112" progId="Equation.DSMT4">
                  <p:embed/>
                </p:oleObj>
              </mc:Choice>
              <mc:Fallback>
                <p:oleObj name="Equation" r:id="rId12" imgW="368140" imgH="203112" progId="Equation.DSMT4">
                  <p:embed/>
                  <p:pic>
                    <p:nvPicPr>
                      <p:cNvPr id="21554" name="物件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2438" y="2565400"/>
                        <a:ext cx="352425" cy="20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55" name="物件 7"/>
          <p:cNvGraphicFramePr>
            <a:graphicFrameLocks noChangeAspect="1"/>
          </p:cNvGraphicFramePr>
          <p:nvPr/>
        </p:nvGraphicFramePr>
        <p:xfrm>
          <a:off x="1789113" y="3213100"/>
          <a:ext cx="18097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63" name="Equation" r:id="rId14" imgW="177646" imgH="228402" progId="Equation.DSMT4">
                  <p:embed/>
                </p:oleObj>
              </mc:Choice>
              <mc:Fallback>
                <p:oleObj name="Equation" r:id="rId14" imgW="177646" imgH="228402" progId="Equation.DSMT4">
                  <p:embed/>
                  <p:pic>
                    <p:nvPicPr>
                      <p:cNvPr id="21555" name="物件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9113" y="3213100"/>
                        <a:ext cx="180975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56" name="物件 8"/>
          <p:cNvGraphicFramePr>
            <a:graphicFrameLocks noChangeAspect="1"/>
          </p:cNvGraphicFramePr>
          <p:nvPr/>
        </p:nvGraphicFramePr>
        <p:xfrm>
          <a:off x="6626225" y="3213100"/>
          <a:ext cx="600075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64" name="Equation" r:id="rId16" imgW="622030" imgH="228501" progId="Equation.DSMT4">
                  <p:embed/>
                </p:oleObj>
              </mc:Choice>
              <mc:Fallback>
                <p:oleObj name="Equation" r:id="rId16" imgW="622030" imgH="228501" progId="Equation.DSMT4">
                  <p:embed/>
                  <p:pic>
                    <p:nvPicPr>
                      <p:cNvPr id="21556" name="物件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6225" y="3213100"/>
                        <a:ext cx="600075" cy="21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57" name="物件 9"/>
          <p:cNvGraphicFramePr>
            <a:graphicFrameLocks noChangeAspect="1"/>
          </p:cNvGraphicFramePr>
          <p:nvPr/>
        </p:nvGraphicFramePr>
        <p:xfrm>
          <a:off x="1827213" y="2924175"/>
          <a:ext cx="114300" cy="14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65" name="Equation" r:id="rId18" imgW="114201" imgH="139579" progId="Equation.DSMT4">
                  <p:embed/>
                </p:oleObj>
              </mc:Choice>
              <mc:Fallback>
                <p:oleObj name="Equation" r:id="rId18" imgW="114201" imgH="139579" progId="Equation.DSMT4">
                  <p:embed/>
                  <p:pic>
                    <p:nvPicPr>
                      <p:cNvPr id="21557" name="物件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7213" y="2924175"/>
                        <a:ext cx="114300" cy="14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58" name="物件 10"/>
          <p:cNvGraphicFramePr>
            <a:graphicFrameLocks noChangeAspect="1"/>
          </p:cNvGraphicFramePr>
          <p:nvPr/>
        </p:nvGraphicFramePr>
        <p:xfrm>
          <a:off x="6794500" y="2924175"/>
          <a:ext cx="295275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66" name="Equation" r:id="rId20" imgW="304536" imgH="203024" progId="Equation.DSMT4">
                  <p:embed/>
                </p:oleObj>
              </mc:Choice>
              <mc:Fallback>
                <p:oleObj name="Equation" r:id="rId20" imgW="304536" imgH="203024" progId="Equation.DSMT4">
                  <p:embed/>
                  <p:pic>
                    <p:nvPicPr>
                      <p:cNvPr id="21558" name="物件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4500" y="2924175"/>
                        <a:ext cx="295275" cy="20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900113" y="3716338"/>
          <a:ext cx="6430962" cy="2012950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1906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0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0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01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01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01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36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59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           </a:t>
                      </a:r>
                      <a:endParaRPr lang="zh-TW" sz="1200" kern="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  Method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8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10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9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Present</a:t>
                      </a:r>
                      <a:endParaRPr lang="zh-TW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(Analytical data)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0.48513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0.35082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0.28768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0.24951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0.22332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9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BEM</a:t>
                      </a:r>
                      <a:endParaRPr lang="zh-TW" sz="12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(Numerical data)</a:t>
                      </a:r>
                      <a:endParaRPr lang="zh-TW" sz="12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( </a:t>
                      </a:r>
                      <a:r>
                        <a:rPr lang="en-US" sz="1200" kern="100" dirty="0" smtClean="0">
                          <a:effectLst/>
                        </a:rPr>
                        <a:t>               )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0.4856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0.3511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0.2879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0.2497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0.2235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0.02238</a:t>
                      </a:r>
                      <a:endParaRPr lang="zh-TW" sz="12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(                </a:t>
                      </a:r>
                      <a:r>
                        <a:rPr lang="en-US" sz="1200" kern="100" dirty="0">
                          <a:effectLst/>
                        </a:rPr>
                        <a:t>)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9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Chen [24]</a:t>
                      </a:r>
                      <a:endParaRPr lang="zh-TW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(Null field BIE)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0.4852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0.3509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0.2877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0.2496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0.2234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NA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9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Corfder &amp; Bonnet [23]</a:t>
                      </a:r>
                      <a:endParaRPr lang="zh-TW" sz="12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(Asymptotic result)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0.5000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0.3536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0.2887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0.2500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0.2236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1609" name="物件 13"/>
          <p:cNvGraphicFramePr>
            <a:graphicFrameLocks noChangeAspect="1"/>
          </p:cNvGraphicFramePr>
          <p:nvPr/>
        </p:nvGraphicFramePr>
        <p:xfrm>
          <a:off x="2339975" y="3789363"/>
          <a:ext cx="1238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67" name="Equation" r:id="rId22" imgW="126780" imgH="164814" progId="Equation.DSMT4">
                  <p:embed/>
                </p:oleObj>
              </mc:Choice>
              <mc:Fallback>
                <p:oleObj name="Equation" r:id="rId22" imgW="126780" imgH="164814" progId="Equation.DSMT4">
                  <p:embed/>
                  <p:pic>
                    <p:nvPicPr>
                      <p:cNvPr id="21609" name="物件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3789363"/>
                        <a:ext cx="123825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610" name="物件 14"/>
          <p:cNvGraphicFramePr>
            <a:graphicFrameLocks noChangeAspect="1"/>
          </p:cNvGraphicFramePr>
          <p:nvPr/>
        </p:nvGraphicFramePr>
        <p:xfrm>
          <a:off x="6796088" y="3860800"/>
          <a:ext cx="152400" cy="12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68" name="Equation" r:id="rId23" imgW="152202" imgH="126835" progId="Equation.DSMT4">
                  <p:embed/>
                </p:oleObj>
              </mc:Choice>
              <mc:Fallback>
                <p:oleObj name="Equation" r:id="rId23" imgW="152202" imgH="126835" progId="Equation.DSMT4">
                  <p:embed/>
                  <p:pic>
                    <p:nvPicPr>
                      <p:cNvPr id="21610" name="物件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6088" y="3860800"/>
                        <a:ext cx="152400" cy="12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611" name="物件 15"/>
          <p:cNvGraphicFramePr>
            <a:graphicFrameLocks noChangeAspect="1"/>
          </p:cNvGraphicFramePr>
          <p:nvPr/>
        </p:nvGraphicFramePr>
        <p:xfrm>
          <a:off x="6588125" y="4165600"/>
          <a:ext cx="571500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69" name="Equation" r:id="rId24" imgW="596641" imgH="203112" progId="Equation.DSMT4">
                  <p:embed/>
                </p:oleObj>
              </mc:Choice>
              <mc:Fallback>
                <p:oleObj name="Equation" r:id="rId24" imgW="596641" imgH="203112" progId="Equation.DSMT4">
                  <p:embed/>
                  <p:pic>
                    <p:nvPicPr>
                      <p:cNvPr id="21611" name="物件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4165600"/>
                        <a:ext cx="571500" cy="20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612" name="物件 16"/>
          <p:cNvGraphicFramePr>
            <a:graphicFrameLocks noChangeAspect="1"/>
          </p:cNvGraphicFramePr>
          <p:nvPr/>
        </p:nvGraphicFramePr>
        <p:xfrm>
          <a:off x="1619250" y="4797425"/>
          <a:ext cx="466725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70" name="Equation" r:id="rId26" imgW="469696" imgH="177723" progId="Equation.DSMT4">
                  <p:embed/>
                </p:oleObj>
              </mc:Choice>
              <mc:Fallback>
                <p:oleObj name="Equation" r:id="rId26" imgW="469696" imgH="177723" progId="Equation.DSMT4">
                  <p:embed/>
                  <p:pic>
                    <p:nvPicPr>
                      <p:cNvPr id="21612" name="物件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4797425"/>
                        <a:ext cx="466725" cy="18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613" name="物件 17"/>
          <p:cNvGraphicFramePr>
            <a:graphicFrameLocks noChangeAspect="1"/>
          </p:cNvGraphicFramePr>
          <p:nvPr/>
        </p:nvGraphicFramePr>
        <p:xfrm>
          <a:off x="6588125" y="4724400"/>
          <a:ext cx="581025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71" name="Equation" r:id="rId28" imgW="583947" imgH="203112" progId="Equation.DSMT4">
                  <p:embed/>
                </p:oleObj>
              </mc:Choice>
              <mc:Fallback>
                <p:oleObj name="Equation" r:id="rId28" imgW="583947" imgH="203112" progId="Equation.DSMT4">
                  <p:embed/>
                  <p:pic>
                    <p:nvPicPr>
                      <p:cNvPr id="21613" name="物件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4724400"/>
                        <a:ext cx="581025" cy="20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614" name="物件 18"/>
          <p:cNvGraphicFramePr>
            <a:graphicFrameLocks noChangeAspect="1"/>
          </p:cNvGraphicFramePr>
          <p:nvPr/>
        </p:nvGraphicFramePr>
        <p:xfrm>
          <a:off x="6591300" y="5516563"/>
          <a:ext cx="571500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72" name="Equation" r:id="rId30" imgW="596641" imgH="203112" progId="Equation.DSMT4">
                  <p:embed/>
                </p:oleObj>
              </mc:Choice>
              <mc:Fallback>
                <p:oleObj name="Equation" r:id="rId30" imgW="596641" imgH="203112" progId="Equation.DSMT4">
                  <p:embed/>
                  <p:pic>
                    <p:nvPicPr>
                      <p:cNvPr id="21614" name="物件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1300" y="5516563"/>
                        <a:ext cx="571500" cy="20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476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170" name="Picture 2" descr="圖片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25652"/>
            <a:ext cx="2644775" cy="19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7172" name="Picture 4" descr="圖片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283" y="1738089"/>
            <a:ext cx="2644775" cy="197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7182" name="Rectangle 14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39825"/>
          </a:xfrm>
          <a:noFill/>
          <a:ln/>
        </p:spPr>
        <p:txBody>
          <a:bodyPr anchor="ctr"/>
          <a:lstStyle/>
          <a:p>
            <a:r>
              <a:rPr lang="en-US" altLang="zh-TW">
                <a:latin typeface="Times New Roman" panose="02020603050405020304" pitchFamily="18" charset="0"/>
              </a:rPr>
              <a:t>Nonzero and null fields (3-D plots)</a:t>
            </a:r>
          </a:p>
        </p:txBody>
      </p:sp>
      <p:grpSp>
        <p:nvGrpSpPr>
          <p:cNvPr id="647208" name="Group 40"/>
          <p:cNvGrpSpPr>
            <a:grpSpLocks/>
          </p:cNvGrpSpPr>
          <p:nvPr/>
        </p:nvGrpSpPr>
        <p:grpSpPr bwMode="auto">
          <a:xfrm>
            <a:off x="4696346" y="1017364"/>
            <a:ext cx="611187" cy="611188"/>
            <a:chOff x="1589" y="373"/>
            <a:chExt cx="385" cy="385"/>
          </a:xfrm>
        </p:grpSpPr>
        <p:sp>
          <p:nvSpPr>
            <p:cNvPr id="647209" name="Oval 41"/>
            <p:cNvSpPr>
              <a:spLocks noChangeArrowheads="1"/>
            </p:cNvSpPr>
            <p:nvPr/>
          </p:nvSpPr>
          <p:spPr bwMode="auto">
            <a:xfrm>
              <a:off x="1589" y="373"/>
              <a:ext cx="385" cy="38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47210" name="Line 42"/>
            <p:cNvSpPr>
              <a:spLocks noChangeShapeType="1"/>
            </p:cNvSpPr>
            <p:nvPr/>
          </p:nvSpPr>
          <p:spPr bwMode="auto">
            <a:xfrm>
              <a:off x="1776" y="565"/>
              <a:ext cx="19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47211" name="Text Box 43"/>
            <p:cNvSpPr txBox="1">
              <a:spLocks noChangeArrowheads="1"/>
            </p:cNvSpPr>
            <p:nvPr/>
          </p:nvSpPr>
          <p:spPr bwMode="auto">
            <a:xfrm>
              <a:off x="1776" y="421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sz="1200" i="1"/>
                <a:t>l</a:t>
              </a:r>
            </a:p>
          </p:txBody>
        </p:sp>
      </p:grpSp>
      <p:sp>
        <p:nvSpPr>
          <p:cNvPr id="647227" name="Text Box 59"/>
          <p:cNvSpPr txBox="1">
            <a:spLocks noChangeArrowheads="1"/>
          </p:cNvSpPr>
          <p:nvPr/>
        </p:nvSpPr>
        <p:spPr bwMode="auto">
          <a:xfrm>
            <a:off x="4480446" y="4474939"/>
            <a:ext cx="8302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1">
                <a:solidFill>
                  <a:srgbClr val="000000"/>
                </a:solidFill>
              </a:rPr>
              <a:t>(null)</a:t>
            </a:r>
          </a:p>
        </p:txBody>
      </p:sp>
      <p:sp>
        <p:nvSpPr>
          <p:cNvPr id="647228" name="Text Box 60"/>
          <p:cNvSpPr txBox="1">
            <a:spLocks noChangeArrowheads="1"/>
          </p:cNvSpPr>
          <p:nvPr/>
        </p:nvSpPr>
        <p:spPr bwMode="auto">
          <a:xfrm>
            <a:off x="4513783" y="2817589"/>
            <a:ext cx="830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1">
                <a:solidFill>
                  <a:srgbClr val="000000"/>
                </a:solidFill>
              </a:rPr>
              <a:t>(null)</a:t>
            </a:r>
          </a:p>
        </p:txBody>
      </p:sp>
      <p:graphicFrame>
        <p:nvGraphicFramePr>
          <p:cNvPr id="647229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291650"/>
              </p:ext>
            </p:extLst>
          </p:nvPr>
        </p:nvGraphicFramePr>
        <p:xfrm>
          <a:off x="4696346" y="1738089"/>
          <a:ext cx="573087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88" name="Equation" r:id="rId5" imgW="291960" imgH="177480" progId="Equation.DSMT4">
                  <p:embed/>
                </p:oleObj>
              </mc:Choice>
              <mc:Fallback>
                <p:oleObj name="Equation" r:id="rId5" imgW="291960" imgH="177480" progId="Equation.DSMT4">
                  <p:embed/>
                  <p:pic>
                    <p:nvPicPr>
                      <p:cNvPr id="647229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6346" y="1738089"/>
                        <a:ext cx="573087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7232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7674502"/>
              </p:ext>
            </p:extLst>
          </p:nvPr>
        </p:nvGraphicFramePr>
        <p:xfrm>
          <a:off x="4624908" y="3754214"/>
          <a:ext cx="6477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89" name="Equation" r:id="rId7" imgW="291960" imgH="177480" progId="Equation.DSMT4">
                  <p:embed/>
                </p:oleObj>
              </mc:Choice>
              <mc:Fallback>
                <p:oleObj name="Equation" r:id="rId7" imgW="291960" imgH="177480" progId="Equation.DSMT4">
                  <p:embed/>
                  <p:pic>
                    <p:nvPicPr>
                      <p:cNvPr id="647232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4908" y="3754214"/>
                        <a:ext cx="647700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4896544" y="1863173"/>
            <a:ext cx="4572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</a:pPr>
            <a:r>
              <a:rPr kumimoji="1" lang="en-US" altLang="zh-TW" dirty="0" smtClean="0">
                <a:latin typeface="Arial" panose="020B0604020202020204" pitchFamily="34" charset="0"/>
                <a:ea typeface="標楷體" panose="03000509000000000000" pitchFamily="65" charset="-120"/>
              </a:rPr>
              <a:t>Ordinary scale</a:t>
            </a:r>
            <a:endParaRPr kumimoji="1" lang="en-US" altLang="zh-TW" dirty="0"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</a:pPr>
            <a:endParaRPr kumimoji="1" lang="en-US" altLang="zh-TW" dirty="0"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5004048" y="39330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</a:pPr>
            <a:r>
              <a:rPr kumimoji="1" lang="en-US" altLang="zh-TW" dirty="0" smtClean="0">
                <a:latin typeface="Arial" panose="020B0604020202020204" pitchFamily="34" charset="0"/>
                <a:ea typeface="標楷體" panose="03000509000000000000" pitchFamily="65" charset="-120"/>
              </a:rPr>
              <a:t>Degenerate scale</a:t>
            </a:r>
            <a:endParaRPr kumimoji="1" lang="en-US" altLang="zh-TW" dirty="0"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4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13"/>
          <p:cNvGrpSpPr>
            <a:grpSpLocks/>
          </p:cNvGrpSpPr>
          <p:nvPr/>
        </p:nvGrpSpPr>
        <p:grpSpPr bwMode="auto">
          <a:xfrm>
            <a:off x="5867400" y="882650"/>
            <a:ext cx="2867025" cy="2828925"/>
            <a:chOff x="3703" y="1919"/>
            <a:chExt cx="4515" cy="4455"/>
          </a:xfrm>
        </p:grpSpPr>
        <p:pic>
          <p:nvPicPr>
            <p:cNvPr id="23577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3" y="1919"/>
              <a:ext cx="4515" cy="4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8" name="Text Box 15"/>
            <p:cNvSpPr txBox="1">
              <a:spLocks noChangeArrowheads="1"/>
            </p:cNvSpPr>
            <p:nvPr/>
          </p:nvSpPr>
          <p:spPr bwMode="auto">
            <a:xfrm>
              <a:off x="5409" y="3810"/>
              <a:ext cx="851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pPr eaLnBrk="0" hangingPunct="0"/>
              <a:endParaRPr lang="zh-TW" altLang="zh-TW">
                <a:latin typeface="Gill Sans MT" panose="020B0502020104020203" pitchFamily="34" charset="0"/>
              </a:endParaRPr>
            </a:p>
          </p:txBody>
        </p:sp>
        <p:sp>
          <p:nvSpPr>
            <p:cNvPr id="23579" name="Text Box 14"/>
            <p:cNvSpPr txBox="1">
              <a:spLocks noChangeArrowheads="1"/>
            </p:cNvSpPr>
            <p:nvPr/>
          </p:nvSpPr>
          <p:spPr bwMode="auto">
            <a:xfrm>
              <a:off x="7074" y="5040"/>
              <a:ext cx="851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pPr eaLnBrk="0" hangingPunct="0"/>
              <a:endParaRPr lang="zh-TW" altLang="zh-TW">
                <a:latin typeface="Gill Sans MT" panose="020B0502020104020203" pitchFamily="34" charset="0"/>
              </a:endParaRPr>
            </a:p>
          </p:txBody>
        </p:sp>
      </p:grpSp>
      <p:grpSp>
        <p:nvGrpSpPr>
          <p:cNvPr id="23555" name="Group 9"/>
          <p:cNvGrpSpPr>
            <a:grpSpLocks/>
          </p:cNvGrpSpPr>
          <p:nvPr/>
        </p:nvGrpSpPr>
        <p:grpSpPr bwMode="auto">
          <a:xfrm>
            <a:off x="5867400" y="3860800"/>
            <a:ext cx="2876550" cy="2838450"/>
            <a:chOff x="3691" y="6228"/>
            <a:chExt cx="4530" cy="4470"/>
          </a:xfrm>
        </p:grpSpPr>
        <p:pic>
          <p:nvPicPr>
            <p:cNvPr id="23574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1" y="6228"/>
              <a:ext cx="4530" cy="4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5" name="Text Box 11"/>
            <p:cNvSpPr txBox="1">
              <a:spLocks noChangeArrowheads="1"/>
            </p:cNvSpPr>
            <p:nvPr/>
          </p:nvSpPr>
          <p:spPr bwMode="auto">
            <a:xfrm>
              <a:off x="5214" y="8115"/>
              <a:ext cx="851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pPr eaLnBrk="0" hangingPunct="0"/>
              <a:endParaRPr lang="zh-TW" altLang="zh-TW">
                <a:latin typeface="Gill Sans MT" panose="020B0502020104020203" pitchFamily="34" charset="0"/>
              </a:endParaRPr>
            </a:p>
          </p:txBody>
        </p:sp>
        <p:sp>
          <p:nvSpPr>
            <p:cNvPr id="23576" name="Text Box 10"/>
            <p:cNvSpPr txBox="1">
              <a:spLocks noChangeArrowheads="1"/>
            </p:cNvSpPr>
            <p:nvPr/>
          </p:nvSpPr>
          <p:spPr bwMode="auto">
            <a:xfrm>
              <a:off x="5994" y="8280"/>
              <a:ext cx="851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pPr eaLnBrk="0" hangingPunct="0"/>
              <a:endParaRPr lang="zh-TW" altLang="zh-TW">
                <a:latin typeface="Gill Sans MT" panose="020B0502020104020203" pitchFamily="34" charset="0"/>
              </a:endParaRPr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>
            <a:off x="2055813" y="877888"/>
            <a:ext cx="2876550" cy="2838450"/>
            <a:chOff x="2761" y="1548"/>
            <a:chExt cx="4530" cy="4470"/>
          </a:xfrm>
        </p:grpSpPr>
        <p:pic>
          <p:nvPicPr>
            <p:cNvPr id="23571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1" y="1548"/>
              <a:ext cx="4530" cy="4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2" name="Text Box 7"/>
            <p:cNvSpPr txBox="1">
              <a:spLocks noChangeArrowheads="1"/>
            </p:cNvSpPr>
            <p:nvPr/>
          </p:nvSpPr>
          <p:spPr bwMode="auto">
            <a:xfrm>
              <a:off x="4464" y="3460"/>
              <a:ext cx="851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pPr eaLnBrk="0" hangingPunct="0"/>
              <a:endParaRPr lang="zh-TW" altLang="zh-TW">
                <a:latin typeface="Gill Sans MT" panose="020B0502020104020203" pitchFamily="34" charset="0"/>
              </a:endParaRPr>
            </a:p>
          </p:txBody>
        </p:sp>
        <p:sp>
          <p:nvSpPr>
            <p:cNvPr id="23573" name="Text Box 6"/>
            <p:cNvSpPr txBox="1">
              <a:spLocks noChangeArrowheads="1"/>
            </p:cNvSpPr>
            <p:nvPr/>
          </p:nvSpPr>
          <p:spPr bwMode="auto">
            <a:xfrm>
              <a:off x="5994" y="4680"/>
              <a:ext cx="851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pPr eaLnBrk="0" hangingPunct="0"/>
              <a:endParaRPr lang="zh-TW" altLang="zh-TW">
                <a:latin typeface="Gill Sans MT" panose="020B0502020104020203" pitchFamily="34" charset="0"/>
              </a:endParaRPr>
            </a:p>
          </p:txBody>
        </p:sp>
      </p:grpSp>
      <p:grpSp>
        <p:nvGrpSpPr>
          <p:cNvPr id="23557" name="Group 1"/>
          <p:cNvGrpSpPr>
            <a:grpSpLocks/>
          </p:cNvGrpSpPr>
          <p:nvPr/>
        </p:nvGrpSpPr>
        <p:grpSpPr bwMode="auto">
          <a:xfrm>
            <a:off x="2051050" y="3830638"/>
            <a:ext cx="2876550" cy="2838450"/>
            <a:chOff x="2517" y="545"/>
            <a:chExt cx="4530" cy="4470"/>
          </a:xfrm>
        </p:grpSpPr>
        <p:pic>
          <p:nvPicPr>
            <p:cNvPr id="2356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545"/>
              <a:ext cx="4530" cy="4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9" name="Text Box 3"/>
            <p:cNvSpPr txBox="1">
              <a:spLocks noChangeArrowheads="1"/>
            </p:cNvSpPr>
            <p:nvPr/>
          </p:nvSpPr>
          <p:spPr bwMode="auto">
            <a:xfrm>
              <a:off x="4806" y="2160"/>
              <a:ext cx="851" cy="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pPr eaLnBrk="0" hangingPunct="0"/>
              <a:endParaRPr lang="zh-TW" altLang="zh-TW">
                <a:latin typeface="Gill Sans MT" panose="020B0502020104020203" pitchFamily="34" charset="0"/>
              </a:endParaRPr>
            </a:p>
          </p:txBody>
        </p:sp>
        <p:sp>
          <p:nvSpPr>
            <p:cNvPr id="23570" name="Text Box 2"/>
            <p:cNvSpPr txBox="1">
              <a:spLocks noChangeArrowheads="1"/>
            </p:cNvSpPr>
            <p:nvPr/>
          </p:nvSpPr>
          <p:spPr bwMode="auto">
            <a:xfrm>
              <a:off x="4055" y="2513"/>
              <a:ext cx="851" cy="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pPr eaLnBrk="0" hangingPunct="0"/>
              <a:endParaRPr lang="zh-TW" altLang="zh-TW">
                <a:latin typeface="Gill Sans MT" panose="020B0502020104020203" pitchFamily="34" charset="0"/>
              </a:endParaRPr>
            </a:p>
          </p:txBody>
        </p:sp>
      </p:grpSp>
      <p:cxnSp>
        <p:nvCxnSpPr>
          <p:cNvPr id="18" name="直線接點 17"/>
          <p:cNvCxnSpPr/>
          <p:nvPr/>
        </p:nvCxnSpPr>
        <p:spPr>
          <a:xfrm>
            <a:off x="1042988" y="3716338"/>
            <a:ext cx="80660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1042988" y="765175"/>
            <a:ext cx="80660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54356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文字方塊 20"/>
          <p:cNvSpPr txBox="1">
            <a:spLocks noChangeArrowheads="1"/>
          </p:cNvSpPr>
          <p:nvPr/>
        </p:nvSpPr>
        <p:spPr bwMode="auto">
          <a:xfrm>
            <a:off x="6276975" y="188913"/>
            <a:ext cx="1895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>
                <a:latin typeface="Gill Sans MT" panose="020B0502020104020203" pitchFamily="34" charset="0"/>
              </a:rPr>
              <a:t>Analytical solution</a:t>
            </a:r>
            <a:endParaRPr lang="zh-TW" altLang="en-US">
              <a:latin typeface="Gill Sans MT" panose="020B0502020104020203" pitchFamily="34" charset="0"/>
            </a:endParaRPr>
          </a:p>
        </p:txBody>
      </p:sp>
      <p:sp>
        <p:nvSpPr>
          <p:cNvPr id="23562" name="文字方塊 26"/>
          <p:cNvSpPr txBox="1">
            <a:spLocks noChangeArrowheads="1"/>
          </p:cNvSpPr>
          <p:nvPr/>
        </p:nvSpPr>
        <p:spPr bwMode="auto">
          <a:xfrm>
            <a:off x="2124075" y="188913"/>
            <a:ext cx="2616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>
                <a:latin typeface="Gill Sans MT" panose="020B0502020104020203" pitchFamily="34" charset="0"/>
              </a:rPr>
              <a:t>Numerical solution (BEM)</a:t>
            </a:r>
            <a:endParaRPr lang="zh-TW" altLang="en-US">
              <a:latin typeface="Gill Sans MT" panose="020B0502020104020203" pitchFamily="34" charset="0"/>
            </a:endParaRPr>
          </a:p>
        </p:txBody>
      </p:sp>
      <p:sp>
        <p:nvSpPr>
          <p:cNvPr id="23563" name="文字方塊 21"/>
          <p:cNvSpPr txBox="1">
            <a:spLocks noChangeArrowheads="1"/>
          </p:cNvSpPr>
          <p:nvPr/>
        </p:nvSpPr>
        <p:spPr bwMode="auto">
          <a:xfrm>
            <a:off x="250825" y="1700213"/>
            <a:ext cx="1557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>
                <a:latin typeface="Gill Sans MT" panose="020B0502020104020203" pitchFamily="34" charset="0"/>
              </a:rPr>
              <a:t>Ordinary scale</a:t>
            </a:r>
            <a:endParaRPr lang="zh-TW" altLang="en-US">
              <a:latin typeface="Gill Sans MT" panose="020B0502020104020203" pitchFamily="34" charset="0"/>
            </a:endParaRPr>
          </a:p>
        </p:txBody>
      </p:sp>
      <p:sp>
        <p:nvSpPr>
          <p:cNvPr id="23564" name="文字方塊 28"/>
          <p:cNvSpPr txBox="1">
            <a:spLocks noChangeArrowheads="1"/>
          </p:cNvSpPr>
          <p:nvPr/>
        </p:nvSpPr>
        <p:spPr bwMode="auto">
          <a:xfrm>
            <a:off x="107950" y="4711700"/>
            <a:ext cx="1792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>
                <a:latin typeface="Gill Sans MT" panose="020B0502020104020203" pitchFamily="34" charset="0"/>
              </a:rPr>
              <a:t>Degenerate scale</a:t>
            </a:r>
            <a:endParaRPr lang="zh-TW" altLang="en-US">
              <a:latin typeface="Gill Sans MT" panose="020B0502020104020203" pitchFamily="34" charset="0"/>
            </a:endParaRPr>
          </a:p>
        </p:txBody>
      </p:sp>
      <p:sp>
        <p:nvSpPr>
          <p:cNvPr id="23565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endParaRPr lang="zh-TW" altLang="en-US">
              <a:latin typeface="Gill Sans MT" panose="020B0502020104020203" pitchFamily="34" charset="0"/>
            </a:endParaRPr>
          </a:p>
        </p:txBody>
      </p:sp>
      <p:graphicFrame>
        <p:nvGraphicFramePr>
          <p:cNvPr id="23566" name="物件 24"/>
          <p:cNvGraphicFramePr>
            <a:graphicFrameLocks noChangeAspect="1"/>
          </p:cNvGraphicFramePr>
          <p:nvPr/>
        </p:nvGraphicFramePr>
        <p:xfrm>
          <a:off x="250825" y="2271713"/>
          <a:ext cx="160496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12" name="Equation" r:id="rId7" imgW="952087" imgH="203112" progId="Equation.DSMT4">
                  <p:embed/>
                </p:oleObj>
              </mc:Choice>
              <mc:Fallback>
                <p:oleObj name="Equation" r:id="rId7" imgW="952087" imgH="203112" progId="Equation.DSMT4">
                  <p:embed/>
                  <p:pic>
                    <p:nvPicPr>
                      <p:cNvPr id="23566" name="物件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271713"/>
                        <a:ext cx="1604963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7" name="物件 33"/>
          <p:cNvGraphicFramePr>
            <a:graphicFrameLocks noChangeAspect="1"/>
          </p:cNvGraphicFramePr>
          <p:nvPr/>
        </p:nvGraphicFramePr>
        <p:xfrm>
          <a:off x="230188" y="5229225"/>
          <a:ext cx="1604962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13" name="Equation" r:id="rId9" imgW="952087" imgH="203112" progId="Equation.DSMT4">
                  <p:embed/>
                </p:oleObj>
              </mc:Choice>
              <mc:Fallback>
                <p:oleObj name="Equation" r:id="rId9" imgW="952087" imgH="203112" progId="Equation.DSMT4">
                  <p:embed/>
                  <p:pic>
                    <p:nvPicPr>
                      <p:cNvPr id="23567" name="物件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8" y="5229225"/>
                        <a:ext cx="1604962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046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線接點 17"/>
          <p:cNvCxnSpPr/>
          <p:nvPr/>
        </p:nvCxnSpPr>
        <p:spPr>
          <a:xfrm>
            <a:off x="1042988" y="3716338"/>
            <a:ext cx="80660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1042988" y="765175"/>
            <a:ext cx="80660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54356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1" name="文字方塊 20"/>
          <p:cNvSpPr txBox="1">
            <a:spLocks noChangeArrowheads="1"/>
          </p:cNvSpPr>
          <p:nvPr/>
        </p:nvSpPr>
        <p:spPr bwMode="auto">
          <a:xfrm>
            <a:off x="6276975" y="188913"/>
            <a:ext cx="1895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>
                <a:latin typeface="Gill Sans MT" panose="020B0502020104020203" pitchFamily="34" charset="0"/>
              </a:rPr>
              <a:t>Analytical solution</a:t>
            </a:r>
            <a:endParaRPr lang="zh-TW" altLang="en-US">
              <a:latin typeface="Gill Sans MT" panose="020B0502020104020203" pitchFamily="34" charset="0"/>
            </a:endParaRPr>
          </a:p>
        </p:txBody>
      </p:sp>
      <p:sp>
        <p:nvSpPr>
          <p:cNvPr id="24582" name="文字方塊 26"/>
          <p:cNvSpPr txBox="1">
            <a:spLocks noChangeArrowheads="1"/>
          </p:cNvSpPr>
          <p:nvPr/>
        </p:nvSpPr>
        <p:spPr bwMode="auto">
          <a:xfrm>
            <a:off x="2124075" y="188913"/>
            <a:ext cx="2616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>
                <a:latin typeface="Gill Sans MT" panose="020B0502020104020203" pitchFamily="34" charset="0"/>
              </a:rPr>
              <a:t>Numerical solution (BEM)</a:t>
            </a:r>
            <a:endParaRPr lang="zh-TW" altLang="en-US">
              <a:latin typeface="Gill Sans MT" panose="020B0502020104020203" pitchFamily="34" charset="0"/>
            </a:endParaRPr>
          </a:p>
        </p:txBody>
      </p:sp>
      <p:sp>
        <p:nvSpPr>
          <p:cNvPr id="24583" name="文字方塊 21"/>
          <p:cNvSpPr txBox="1">
            <a:spLocks noChangeArrowheads="1"/>
          </p:cNvSpPr>
          <p:nvPr/>
        </p:nvSpPr>
        <p:spPr bwMode="auto">
          <a:xfrm>
            <a:off x="250825" y="1700213"/>
            <a:ext cx="1557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>
                <a:latin typeface="Gill Sans MT" panose="020B0502020104020203" pitchFamily="34" charset="0"/>
              </a:rPr>
              <a:t>Ordinary scale</a:t>
            </a:r>
            <a:endParaRPr lang="zh-TW" altLang="en-US">
              <a:latin typeface="Gill Sans MT" panose="020B0502020104020203" pitchFamily="34" charset="0"/>
            </a:endParaRPr>
          </a:p>
        </p:txBody>
      </p:sp>
      <p:sp>
        <p:nvSpPr>
          <p:cNvPr id="24584" name="文字方塊 28"/>
          <p:cNvSpPr txBox="1">
            <a:spLocks noChangeArrowheads="1"/>
          </p:cNvSpPr>
          <p:nvPr/>
        </p:nvSpPr>
        <p:spPr bwMode="auto">
          <a:xfrm>
            <a:off x="107950" y="4711700"/>
            <a:ext cx="1792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>
                <a:latin typeface="Gill Sans MT" panose="020B0502020104020203" pitchFamily="34" charset="0"/>
              </a:rPr>
              <a:t>Degenerate scale</a:t>
            </a:r>
            <a:endParaRPr lang="zh-TW" altLang="en-US">
              <a:latin typeface="Gill Sans MT" panose="020B0502020104020203" pitchFamily="34" charset="0"/>
            </a:endParaRPr>
          </a:p>
        </p:txBody>
      </p:sp>
      <p:sp>
        <p:nvSpPr>
          <p:cNvPr id="24585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endParaRPr lang="zh-TW" altLang="en-US">
              <a:latin typeface="Gill Sans MT" panose="020B0502020104020203" pitchFamily="34" charset="0"/>
            </a:endParaRPr>
          </a:p>
        </p:txBody>
      </p:sp>
      <p:graphicFrame>
        <p:nvGraphicFramePr>
          <p:cNvPr id="24586" name="物件 24"/>
          <p:cNvGraphicFramePr>
            <a:graphicFrameLocks noChangeAspect="1"/>
          </p:cNvGraphicFramePr>
          <p:nvPr/>
        </p:nvGraphicFramePr>
        <p:xfrm>
          <a:off x="250825" y="2271713"/>
          <a:ext cx="160496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36" name="Equation" r:id="rId3" imgW="952087" imgH="203112" progId="Equation.DSMT4">
                  <p:embed/>
                </p:oleObj>
              </mc:Choice>
              <mc:Fallback>
                <p:oleObj name="Equation" r:id="rId3" imgW="952087" imgH="203112" progId="Equation.DSMT4">
                  <p:embed/>
                  <p:pic>
                    <p:nvPicPr>
                      <p:cNvPr id="24586" name="物件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271713"/>
                        <a:ext cx="1604963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7" name="物件 33"/>
          <p:cNvGraphicFramePr>
            <a:graphicFrameLocks noChangeAspect="1"/>
          </p:cNvGraphicFramePr>
          <p:nvPr/>
        </p:nvGraphicFramePr>
        <p:xfrm>
          <a:off x="230188" y="5229225"/>
          <a:ext cx="1604962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37" name="Equation" r:id="rId5" imgW="952087" imgH="203112" progId="Equation.DSMT4">
                  <p:embed/>
                </p:oleObj>
              </mc:Choice>
              <mc:Fallback>
                <p:oleObj name="Equation" r:id="rId5" imgW="952087" imgH="203112" progId="Equation.DSMT4">
                  <p:embed/>
                  <p:pic>
                    <p:nvPicPr>
                      <p:cNvPr id="24587" name="物件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8" y="5229225"/>
                        <a:ext cx="1604962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8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endParaRPr lang="zh-TW" altLang="en-US">
              <a:latin typeface="Gill Sans MT" panose="020B0502020104020203" pitchFamily="34" charset="0"/>
            </a:endParaRPr>
          </a:p>
        </p:txBody>
      </p:sp>
      <p:grpSp>
        <p:nvGrpSpPr>
          <p:cNvPr id="24589" name="Group 1"/>
          <p:cNvGrpSpPr>
            <a:grpSpLocks/>
          </p:cNvGrpSpPr>
          <p:nvPr/>
        </p:nvGrpSpPr>
        <p:grpSpPr bwMode="auto">
          <a:xfrm>
            <a:off x="6084888" y="814388"/>
            <a:ext cx="2876550" cy="2638425"/>
            <a:chOff x="3691" y="7291"/>
            <a:chExt cx="4530" cy="4155"/>
          </a:xfrm>
        </p:grpSpPr>
        <p:pic>
          <p:nvPicPr>
            <p:cNvPr id="24605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1" y="7291"/>
              <a:ext cx="4530" cy="4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06" name="Text Box 3"/>
            <p:cNvSpPr txBox="1">
              <a:spLocks noChangeArrowheads="1"/>
            </p:cNvSpPr>
            <p:nvPr/>
          </p:nvSpPr>
          <p:spPr bwMode="auto">
            <a:xfrm>
              <a:off x="5064" y="10080"/>
              <a:ext cx="851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Null</a:t>
              </a:r>
              <a:endParaRPr lang="en-US" altLang="zh-TW">
                <a:latin typeface="Gill Sans MT" panose="020B0502020104020203" pitchFamily="34" charset="0"/>
              </a:endParaRPr>
            </a:p>
          </p:txBody>
        </p:sp>
        <p:sp>
          <p:nvSpPr>
            <p:cNvPr id="24607" name="Text Box 2"/>
            <p:cNvSpPr txBox="1">
              <a:spLocks noChangeArrowheads="1"/>
            </p:cNvSpPr>
            <p:nvPr/>
          </p:nvSpPr>
          <p:spPr bwMode="auto">
            <a:xfrm>
              <a:off x="6714" y="9180"/>
              <a:ext cx="851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Null</a:t>
              </a:r>
              <a:endParaRPr lang="en-US" altLang="zh-TW">
                <a:latin typeface="Gill Sans MT" panose="020B0502020104020203" pitchFamily="34" charset="0"/>
              </a:endParaRPr>
            </a:p>
          </p:txBody>
        </p:sp>
      </p:grpSp>
      <p:grpSp>
        <p:nvGrpSpPr>
          <p:cNvPr id="24590" name="Group 8"/>
          <p:cNvGrpSpPr>
            <a:grpSpLocks/>
          </p:cNvGrpSpPr>
          <p:nvPr/>
        </p:nvGrpSpPr>
        <p:grpSpPr bwMode="auto">
          <a:xfrm>
            <a:off x="6084888" y="4152900"/>
            <a:ext cx="2876550" cy="2628900"/>
            <a:chOff x="3691" y="1891"/>
            <a:chExt cx="4530" cy="4140"/>
          </a:xfrm>
        </p:grpSpPr>
        <p:pic>
          <p:nvPicPr>
            <p:cNvPr id="24602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1" y="1891"/>
              <a:ext cx="4530" cy="4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03" name="Text Box 10"/>
            <p:cNvSpPr txBox="1">
              <a:spLocks noChangeArrowheads="1"/>
            </p:cNvSpPr>
            <p:nvPr/>
          </p:nvSpPr>
          <p:spPr bwMode="auto">
            <a:xfrm>
              <a:off x="5274" y="3630"/>
              <a:ext cx="851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200">
                  <a:solidFill>
                    <a:srgbClr val="FF0000"/>
                  </a:solidFill>
                  <a:latin typeface="Calibri" panose="020F0502020204030204" pitchFamily="34" charset="0"/>
                </a:rPr>
                <a:t>Null</a:t>
              </a:r>
              <a:endParaRPr lang="zh-TW" altLang="zh-TW">
                <a:latin typeface="Gill Sans MT" panose="020B0502020104020203" pitchFamily="34" charset="0"/>
              </a:endParaRPr>
            </a:p>
          </p:txBody>
        </p:sp>
        <p:sp>
          <p:nvSpPr>
            <p:cNvPr id="24604" name="Text Box 11"/>
            <p:cNvSpPr txBox="1">
              <a:spLocks noChangeArrowheads="1"/>
            </p:cNvSpPr>
            <p:nvPr/>
          </p:nvSpPr>
          <p:spPr bwMode="auto">
            <a:xfrm>
              <a:off x="5919" y="3600"/>
              <a:ext cx="851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200">
                  <a:solidFill>
                    <a:srgbClr val="FF0000"/>
                  </a:solidFill>
                  <a:latin typeface="Calibri" panose="020F0502020204030204" pitchFamily="34" charset="0"/>
                </a:rPr>
                <a:t>Null</a:t>
              </a:r>
              <a:endParaRPr lang="zh-TW" altLang="zh-TW">
                <a:latin typeface="Gill Sans MT" panose="020B0502020104020203" pitchFamily="34" charset="0"/>
              </a:endParaRPr>
            </a:p>
          </p:txBody>
        </p:sp>
      </p:grpSp>
      <p:sp>
        <p:nvSpPr>
          <p:cNvPr id="24591" name="Rectangle 1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endParaRPr lang="zh-TW" altLang="en-US">
              <a:latin typeface="Gill Sans MT" panose="020B0502020104020203" pitchFamily="34" charset="0"/>
            </a:endParaRPr>
          </a:p>
        </p:txBody>
      </p:sp>
      <p:grpSp>
        <p:nvGrpSpPr>
          <p:cNvPr id="24592" name="Group 12"/>
          <p:cNvGrpSpPr>
            <a:grpSpLocks/>
          </p:cNvGrpSpPr>
          <p:nvPr/>
        </p:nvGrpSpPr>
        <p:grpSpPr bwMode="auto">
          <a:xfrm>
            <a:off x="1808163" y="908050"/>
            <a:ext cx="2870200" cy="2635250"/>
            <a:chOff x="2200" y="9819"/>
            <a:chExt cx="4520" cy="4150"/>
          </a:xfrm>
        </p:grpSpPr>
        <p:pic>
          <p:nvPicPr>
            <p:cNvPr id="24599" name="Picture 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" y="9819"/>
              <a:ext cx="4520" cy="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00" name="Text Box 14"/>
            <p:cNvSpPr txBox="1">
              <a:spLocks noChangeArrowheads="1"/>
            </p:cNvSpPr>
            <p:nvPr/>
          </p:nvSpPr>
          <p:spPr bwMode="auto">
            <a:xfrm>
              <a:off x="3474" y="12420"/>
              <a:ext cx="851" cy="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Null</a:t>
              </a:r>
              <a:endParaRPr lang="en-US" altLang="zh-TW">
                <a:latin typeface="Gill Sans MT" panose="020B0502020104020203" pitchFamily="34" charset="0"/>
              </a:endParaRPr>
            </a:p>
          </p:txBody>
        </p:sp>
        <p:sp>
          <p:nvSpPr>
            <p:cNvPr id="24601" name="Text Box 13"/>
            <p:cNvSpPr txBox="1">
              <a:spLocks noChangeArrowheads="1"/>
            </p:cNvSpPr>
            <p:nvPr/>
          </p:nvSpPr>
          <p:spPr bwMode="auto">
            <a:xfrm>
              <a:off x="5094" y="11700"/>
              <a:ext cx="851" cy="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Null</a:t>
              </a:r>
              <a:endParaRPr lang="en-US" altLang="zh-TW">
                <a:latin typeface="Gill Sans MT" panose="020B0502020104020203" pitchFamily="34" charset="0"/>
              </a:endParaRPr>
            </a:p>
          </p:txBody>
        </p:sp>
      </p:grpSp>
      <p:sp>
        <p:nvSpPr>
          <p:cNvPr id="24593" name="Rectangle 24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endParaRPr lang="zh-TW" altLang="en-US">
              <a:latin typeface="Gill Sans MT" panose="020B0502020104020203" pitchFamily="34" charset="0"/>
            </a:endParaRPr>
          </a:p>
        </p:txBody>
      </p:sp>
      <p:grpSp>
        <p:nvGrpSpPr>
          <p:cNvPr id="24594" name="Group 19"/>
          <p:cNvGrpSpPr>
            <a:grpSpLocks/>
          </p:cNvGrpSpPr>
          <p:nvPr/>
        </p:nvGrpSpPr>
        <p:grpSpPr bwMode="auto">
          <a:xfrm>
            <a:off x="1979613" y="4046538"/>
            <a:ext cx="2876550" cy="2622550"/>
            <a:chOff x="3688" y="2975"/>
            <a:chExt cx="4530" cy="4130"/>
          </a:xfrm>
        </p:grpSpPr>
        <p:grpSp>
          <p:nvGrpSpPr>
            <p:cNvPr id="24595" name="Group 21"/>
            <p:cNvGrpSpPr>
              <a:grpSpLocks/>
            </p:cNvGrpSpPr>
            <p:nvPr/>
          </p:nvGrpSpPr>
          <p:grpSpPr bwMode="auto">
            <a:xfrm>
              <a:off x="3688" y="2975"/>
              <a:ext cx="4530" cy="4130"/>
              <a:chOff x="2761" y="10550"/>
              <a:chExt cx="4530" cy="4130"/>
            </a:xfrm>
          </p:grpSpPr>
          <p:pic>
            <p:nvPicPr>
              <p:cNvPr id="24597" name="Picture 2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1" y="10550"/>
                <a:ext cx="4530" cy="4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598" name="Text Box 22"/>
              <p:cNvSpPr txBox="1">
                <a:spLocks noChangeArrowheads="1"/>
              </p:cNvSpPr>
              <p:nvPr/>
            </p:nvSpPr>
            <p:spPr bwMode="auto">
              <a:xfrm>
                <a:off x="4784" y="12000"/>
                <a:ext cx="851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nstantia" panose="02030602050306030303" pitchFamily="18" charset="0"/>
                    <a:ea typeface="新細明體" panose="02020500000000000000" pitchFamily="18" charset="-120"/>
                  </a:defRPr>
                </a:lvl9pPr>
              </a:lstStyle>
              <a:p>
                <a:pPr eaLnBrk="0" hangingPunct="0"/>
                <a:r>
                  <a:rPr lang="en-US" altLang="zh-TW" sz="12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Null</a:t>
                </a:r>
                <a:endParaRPr lang="en-US" altLang="zh-TW">
                  <a:latin typeface="Gill Sans MT" panose="020B0502020104020203" pitchFamily="34" charset="0"/>
                </a:endParaRPr>
              </a:p>
            </p:txBody>
          </p:sp>
        </p:grpSp>
        <p:sp>
          <p:nvSpPr>
            <p:cNvPr id="24596" name="Text Box 20"/>
            <p:cNvSpPr txBox="1">
              <a:spLocks noChangeArrowheads="1"/>
            </p:cNvSpPr>
            <p:nvPr/>
          </p:nvSpPr>
          <p:spPr bwMode="auto">
            <a:xfrm>
              <a:off x="5259" y="4710"/>
              <a:ext cx="851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Null</a:t>
              </a:r>
              <a:endParaRPr lang="en-US" altLang="zh-TW">
                <a:latin typeface="Gill Sans MT" panose="020B0502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037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線接點 17"/>
          <p:cNvCxnSpPr/>
          <p:nvPr/>
        </p:nvCxnSpPr>
        <p:spPr>
          <a:xfrm>
            <a:off x="1042988" y="3716338"/>
            <a:ext cx="80660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1042988" y="765175"/>
            <a:ext cx="80660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6011863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9" name="文字方塊 20"/>
          <p:cNvSpPr txBox="1">
            <a:spLocks noChangeArrowheads="1"/>
          </p:cNvSpPr>
          <p:nvPr/>
        </p:nvSpPr>
        <p:spPr bwMode="auto">
          <a:xfrm>
            <a:off x="6276975" y="188913"/>
            <a:ext cx="1895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>
                <a:latin typeface="Gill Sans MT" panose="020B0502020104020203" pitchFamily="34" charset="0"/>
              </a:rPr>
              <a:t>Analytical solution</a:t>
            </a:r>
            <a:endParaRPr lang="zh-TW" altLang="en-US">
              <a:latin typeface="Gill Sans MT" panose="020B0502020104020203" pitchFamily="34" charset="0"/>
            </a:endParaRPr>
          </a:p>
        </p:txBody>
      </p:sp>
      <p:sp>
        <p:nvSpPr>
          <p:cNvPr id="26630" name="文字方塊 26"/>
          <p:cNvSpPr txBox="1">
            <a:spLocks noChangeArrowheads="1"/>
          </p:cNvSpPr>
          <p:nvPr/>
        </p:nvSpPr>
        <p:spPr bwMode="auto">
          <a:xfrm>
            <a:off x="2963863" y="188913"/>
            <a:ext cx="2616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>
                <a:latin typeface="Gill Sans MT" panose="020B0502020104020203" pitchFamily="34" charset="0"/>
              </a:rPr>
              <a:t>Numerical solution (BEM)</a:t>
            </a:r>
            <a:endParaRPr lang="zh-TW" altLang="en-US">
              <a:latin typeface="Gill Sans MT" panose="020B0502020104020203" pitchFamily="34" charset="0"/>
            </a:endParaRPr>
          </a:p>
        </p:txBody>
      </p:sp>
      <p:sp>
        <p:nvSpPr>
          <p:cNvPr id="26631" name="文字方塊 21"/>
          <p:cNvSpPr txBox="1">
            <a:spLocks noChangeArrowheads="1"/>
          </p:cNvSpPr>
          <p:nvPr/>
        </p:nvSpPr>
        <p:spPr bwMode="auto">
          <a:xfrm>
            <a:off x="1069975" y="4763"/>
            <a:ext cx="1557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>
                <a:latin typeface="Gill Sans MT" panose="020B0502020104020203" pitchFamily="34" charset="0"/>
              </a:rPr>
              <a:t>Ordinary scale</a:t>
            </a:r>
            <a:endParaRPr lang="zh-TW" altLang="en-US">
              <a:latin typeface="Gill Sans MT" panose="020B0502020104020203" pitchFamily="34" charset="0"/>
            </a:endParaRPr>
          </a:p>
        </p:txBody>
      </p:sp>
      <p:sp>
        <p:nvSpPr>
          <p:cNvPr id="26632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endParaRPr lang="zh-TW" altLang="en-US">
              <a:latin typeface="Gill Sans MT" panose="020B0502020104020203" pitchFamily="34" charset="0"/>
            </a:endParaRPr>
          </a:p>
        </p:txBody>
      </p:sp>
      <p:sp>
        <p:nvSpPr>
          <p:cNvPr id="2663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endParaRPr lang="zh-TW" altLang="en-US">
              <a:latin typeface="Gill Sans MT" panose="020B0502020104020203" pitchFamily="34" charset="0"/>
            </a:endParaRPr>
          </a:p>
        </p:txBody>
      </p:sp>
      <p:sp>
        <p:nvSpPr>
          <p:cNvPr id="26634" name="Rectangle 1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endParaRPr lang="zh-TW" altLang="en-US">
              <a:latin typeface="Gill Sans MT" panose="020B0502020104020203" pitchFamily="34" charset="0"/>
            </a:endParaRPr>
          </a:p>
        </p:txBody>
      </p:sp>
      <p:sp>
        <p:nvSpPr>
          <p:cNvPr id="26635" name="Rectangle 24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endParaRPr lang="zh-TW" altLang="en-US">
              <a:latin typeface="Gill Sans MT" panose="020B0502020104020203" pitchFamily="34" charset="0"/>
            </a:endParaRPr>
          </a:p>
        </p:txBody>
      </p:sp>
      <p:pic>
        <p:nvPicPr>
          <p:cNvPr id="2663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836613"/>
            <a:ext cx="28765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7" name="Group 13"/>
          <p:cNvGrpSpPr>
            <a:grpSpLocks/>
          </p:cNvGrpSpPr>
          <p:nvPr/>
        </p:nvGrpSpPr>
        <p:grpSpPr bwMode="auto">
          <a:xfrm>
            <a:off x="6088063" y="836613"/>
            <a:ext cx="2876550" cy="2838450"/>
            <a:chOff x="3680" y="12368"/>
            <a:chExt cx="4530" cy="4470"/>
          </a:xfrm>
        </p:grpSpPr>
        <p:pic>
          <p:nvPicPr>
            <p:cNvPr id="26652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0" y="12368"/>
              <a:ext cx="4530" cy="4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53" name="Text Box 15"/>
            <p:cNvSpPr txBox="1">
              <a:spLocks noChangeArrowheads="1"/>
            </p:cNvSpPr>
            <p:nvPr/>
          </p:nvSpPr>
          <p:spPr bwMode="auto">
            <a:xfrm>
              <a:off x="6714" y="14300"/>
              <a:ext cx="851" cy="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>
                <a:latin typeface="Arial" panose="020B0604020202020204" pitchFamily="34" charset="0"/>
              </a:endParaRPr>
            </a:p>
          </p:txBody>
        </p:sp>
        <p:sp>
          <p:nvSpPr>
            <p:cNvPr id="26654" name="Text Box 14"/>
            <p:cNvSpPr txBox="1">
              <a:spLocks noChangeArrowheads="1"/>
            </p:cNvSpPr>
            <p:nvPr/>
          </p:nvSpPr>
          <p:spPr bwMode="auto">
            <a:xfrm>
              <a:off x="4604" y="14280"/>
              <a:ext cx="851" cy="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endParaRPr lang="zh-TW" altLang="zh-TW">
                <a:latin typeface="Arial" panose="020B0604020202020204" pitchFamily="34" charset="0"/>
              </a:endParaRPr>
            </a:p>
          </p:txBody>
        </p:sp>
      </p:grpSp>
      <p:grpSp>
        <p:nvGrpSpPr>
          <p:cNvPr id="26638" name="Group 2"/>
          <p:cNvGrpSpPr>
            <a:grpSpLocks/>
          </p:cNvGrpSpPr>
          <p:nvPr/>
        </p:nvGrpSpPr>
        <p:grpSpPr bwMode="auto">
          <a:xfrm>
            <a:off x="6051550" y="3830638"/>
            <a:ext cx="2876550" cy="2838450"/>
            <a:chOff x="3680" y="6588"/>
            <a:chExt cx="4530" cy="4470"/>
          </a:xfrm>
        </p:grpSpPr>
        <p:pic>
          <p:nvPicPr>
            <p:cNvPr id="2664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0" y="6588"/>
              <a:ext cx="4530" cy="4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50" name="Text Box 4"/>
            <p:cNvSpPr txBox="1">
              <a:spLocks noChangeArrowheads="1"/>
            </p:cNvSpPr>
            <p:nvPr/>
          </p:nvSpPr>
          <p:spPr bwMode="auto">
            <a:xfrm>
              <a:off x="6714" y="8560"/>
              <a:ext cx="851" cy="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200">
                  <a:solidFill>
                    <a:srgbClr val="FF0000"/>
                  </a:solidFill>
                  <a:latin typeface="Calibri" panose="020F0502020204030204" pitchFamily="34" charset="0"/>
                </a:rPr>
                <a:t>Null</a:t>
              </a:r>
              <a:endParaRPr lang="zh-TW" altLang="zh-TW">
                <a:latin typeface="Arial" panose="020B0604020202020204" pitchFamily="34" charset="0"/>
              </a:endParaRPr>
            </a:p>
          </p:txBody>
        </p:sp>
        <p:sp>
          <p:nvSpPr>
            <p:cNvPr id="26651" name="Text Box 5"/>
            <p:cNvSpPr txBox="1">
              <a:spLocks noChangeArrowheads="1"/>
            </p:cNvSpPr>
            <p:nvPr/>
          </p:nvSpPr>
          <p:spPr bwMode="auto">
            <a:xfrm>
              <a:off x="4555" y="8550"/>
              <a:ext cx="851" cy="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200">
                  <a:solidFill>
                    <a:srgbClr val="FF0000"/>
                  </a:solidFill>
                  <a:latin typeface="Calibri" panose="020F0502020204030204" pitchFamily="34" charset="0"/>
                </a:rPr>
                <a:t>Null</a:t>
              </a:r>
              <a:endParaRPr lang="zh-TW" altLang="zh-TW">
                <a:latin typeface="Arial" panose="020B0604020202020204" pitchFamily="34" charset="0"/>
              </a:endParaRPr>
            </a:p>
          </p:txBody>
        </p:sp>
      </p:grpSp>
      <p:sp>
        <p:nvSpPr>
          <p:cNvPr id="26639" name="Rectangle 10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endParaRPr kumimoji="0" lang="zh-TW" altLang="en-US"/>
          </a:p>
        </p:txBody>
      </p:sp>
      <p:grpSp>
        <p:nvGrpSpPr>
          <p:cNvPr id="26640" name="Group 6"/>
          <p:cNvGrpSpPr>
            <a:grpSpLocks/>
          </p:cNvGrpSpPr>
          <p:nvPr/>
        </p:nvGrpSpPr>
        <p:grpSpPr bwMode="auto">
          <a:xfrm>
            <a:off x="2919413" y="3903663"/>
            <a:ext cx="2876550" cy="2838450"/>
            <a:chOff x="1134" y="2268"/>
            <a:chExt cx="4530" cy="4470"/>
          </a:xfrm>
        </p:grpSpPr>
        <p:pic>
          <p:nvPicPr>
            <p:cNvPr id="26646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" y="2268"/>
              <a:ext cx="4530" cy="4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7" name="Text Box 8"/>
            <p:cNvSpPr txBox="1">
              <a:spLocks noChangeArrowheads="1"/>
            </p:cNvSpPr>
            <p:nvPr/>
          </p:nvSpPr>
          <p:spPr bwMode="auto">
            <a:xfrm>
              <a:off x="4113" y="4170"/>
              <a:ext cx="851" cy="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Null</a:t>
              </a:r>
              <a:endParaRPr lang="en-US" altLang="zh-TW">
                <a:latin typeface="Arial" panose="020B0604020202020204" pitchFamily="34" charset="0"/>
              </a:endParaRPr>
            </a:p>
          </p:txBody>
        </p:sp>
        <p:sp>
          <p:nvSpPr>
            <p:cNvPr id="26648" name="Text Box 7"/>
            <p:cNvSpPr txBox="1">
              <a:spLocks noChangeArrowheads="1"/>
            </p:cNvSpPr>
            <p:nvPr/>
          </p:nvSpPr>
          <p:spPr bwMode="auto">
            <a:xfrm>
              <a:off x="2034" y="4140"/>
              <a:ext cx="851" cy="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anose="02030602050306030303" pitchFamily="18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Null</a:t>
              </a:r>
              <a:endParaRPr lang="en-US" altLang="zh-TW"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26641" name="物件 8"/>
          <p:cNvGraphicFramePr>
            <a:graphicFrameLocks noChangeAspect="1"/>
          </p:cNvGraphicFramePr>
          <p:nvPr/>
        </p:nvGraphicFramePr>
        <p:xfrm>
          <a:off x="1138238" y="361950"/>
          <a:ext cx="1433512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39" name="Equation" r:id="rId7" imgW="850680" imgH="203040" progId="Equation.DSMT4">
                  <p:embed/>
                </p:oleObj>
              </mc:Choice>
              <mc:Fallback>
                <p:oleObj name="Equation" r:id="rId7" imgW="850680" imgH="203040" progId="Equation.DSMT4">
                  <p:embed/>
                  <p:pic>
                    <p:nvPicPr>
                      <p:cNvPr id="26641" name="物件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238" y="361950"/>
                        <a:ext cx="1433512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42" name="文字方塊 9"/>
          <p:cNvSpPr txBox="1">
            <a:spLocks noChangeArrowheads="1"/>
          </p:cNvSpPr>
          <p:nvPr/>
        </p:nvSpPr>
        <p:spPr bwMode="auto">
          <a:xfrm>
            <a:off x="1069975" y="1727200"/>
            <a:ext cx="1414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/>
              <a:t>Symmetric </a:t>
            </a:r>
            <a:br>
              <a:rPr kumimoji="0" lang="en-US" altLang="zh-TW"/>
            </a:br>
            <a:r>
              <a:rPr kumimoji="0" lang="en-US" altLang="zh-TW"/>
              <a:t>Dirichlet BC</a:t>
            </a:r>
            <a:endParaRPr kumimoji="0" lang="zh-TW" altLang="en-US"/>
          </a:p>
        </p:txBody>
      </p:sp>
      <p:sp>
        <p:nvSpPr>
          <p:cNvPr id="26643" name="文字方塊 47"/>
          <p:cNvSpPr txBox="1">
            <a:spLocks noChangeArrowheads="1"/>
          </p:cNvSpPr>
          <p:nvPr/>
        </p:nvSpPr>
        <p:spPr bwMode="auto">
          <a:xfrm>
            <a:off x="938213" y="4654550"/>
            <a:ext cx="1833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/>
              <a:t>Anti-Symmetric </a:t>
            </a:r>
            <a:br>
              <a:rPr kumimoji="0" lang="en-US" altLang="zh-TW"/>
            </a:br>
            <a:r>
              <a:rPr kumimoji="0" lang="en-US" altLang="zh-TW"/>
              <a:t>Dirichlet BC</a:t>
            </a:r>
            <a:endParaRPr kumimoji="0" lang="zh-TW" altLang="en-US"/>
          </a:p>
        </p:txBody>
      </p:sp>
      <p:cxnSp>
        <p:nvCxnSpPr>
          <p:cNvPr id="49" name="直線接點 48"/>
          <p:cNvCxnSpPr/>
          <p:nvPr/>
        </p:nvCxnSpPr>
        <p:spPr>
          <a:xfrm>
            <a:off x="2771775" y="26988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/>
          <p:cNvCxnSpPr/>
          <p:nvPr/>
        </p:nvCxnSpPr>
        <p:spPr>
          <a:xfrm>
            <a:off x="900113" y="-73025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74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線接點 17"/>
          <p:cNvCxnSpPr/>
          <p:nvPr/>
        </p:nvCxnSpPr>
        <p:spPr>
          <a:xfrm>
            <a:off x="1042988" y="3716338"/>
            <a:ext cx="80660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1042988" y="765175"/>
            <a:ext cx="80660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54356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5" name="文字方塊 20"/>
          <p:cNvSpPr txBox="1">
            <a:spLocks noChangeArrowheads="1"/>
          </p:cNvSpPr>
          <p:nvPr/>
        </p:nvSpPr>
        <p:spPr bwMode="auto">
          <a:xfrm>
            <a:off x="6276975" y="188913"/>
            <a:ext cx="1895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>
                <a:latin typeface="Gill Sans MT" panose="020B0502020104020203" pitchFamily="34" charset="0"/>
              </a:rPr>
              <a:t>Analytical solution</a:t>
            </a:r>
            <a:endParaRPr lang="zh-TW" altLang="en-US">
              <a:latin typeface="Gill Sans MT" panose="020B0502020104020203" pitchFamily="34" charset="0"/>
            </a:endParaRPr>
          </a:p>
        </p:txBody>
      </p:sp>
      <p:sp>
        <p:nvSpPr>
          <p:cNvPr id="25606" name="文字方塊 26"/>
          <p:cNvSpPr txBox="1">
            <a:spLocks noChangeArrowheads="1"/>
          </p:cNvSpPr>
          <p:nvPr/>
        </p:nvSpPr>
        <p:spPr bwMode="auto">
          <a:xfrm>
            <a:off x="2124075" y="188913"/>
            <a:ext cx="2616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>
                <a:latin typeface="Gill Sans MT" panose="020B0502020104020203" pitchFamily="34" charset="0"/>
              </a:rPr>
              <a:t>Numerical solution (BEM)</a:t>
            </a:r>
            <a:endParaRPr lang="zh-TW" altLang="en-US">
              <a:latin typeface="Gill Sans MT" panose="020B0502020104020203" pitchFamily="34" charset="0"/>
            </a:endParaRPr>
          </a:p>
        </p:txBody>
      </p:sp>
      <p:sp>
        <p:nvSpPr>
          <p:cNvPr id="25607" name="文字方塊 28"/>
          <p:cNvSpPr txBox="1">
            <a:spLocks noChangeArrowheads="1"/>
          </p:cNvSpPr>
          <p:nvPr/>
        </p:nvSpPr>
        <p:spPr bwMode="auto">
          <a:xfrm>
            <a:off x="42863" y="1844675"/>
            <a:ext cx="1792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>
                <a:latin typeface="Gill Sans MT" panose="020B0502020104020203" pitchFamily="34" charset="0"/>
              </a:rPr>
              <a:t>Degenerate scale</a:t>
            </a:r>
            <a:endParaRPr lang="zh-TW" altLang="en-US">
              <a:latin typeface="Gill Sans MT" panose="020B0502020104020203" pitchFamily="34" charset="0"/>
            </a:endParaRPr>
          </a:p>
        </p:txBody>
      </p:sp>
      <p:sp>
        <p:nvSpPr>
          <p:cNvPr id="25608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  <a:ea typeface="新細明體" panose="02020500000000000000" pitchFamily="18" charset="-120"/>
              </a:defRPr>
            </a:lvl9pPr>
          </a:lstStyle>
          <a:p>
            <a:endParaRPr lang="zh-TW" altLang="en-US">
              <a:latin typeface="Gill Sans MT" panose="020B0502020104020203" pitchFamily="34" charset="0"/>
            </a:endParaRPr>
          </a:p>
        </p:txBody>
      </p:sp>
      <p:graphicFrame>
        <p:nvGraphicFramePr>
          <p:cNvPr id="25609" name="物件 33"/>
          <p:cNvGraphicFramePr>
            <a:graphicFrameLocks noChangeAspect="1"/>
          </p:cNvGraphicFramePr>
          <p:nvPr/>
        </p:nvGraphicFramePr>
        <p:xfrm>
          <a:off x="207963" y="2413000"/>
          <a:ext cx="1411287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17" name="Equation" r:id="rId3" imgW="837836" imgH="431613" progId="Equation.DSMT4">
                  <p:embed/>
                </p:oleObj>
              </mc:Choice>
              <mc:Fallback>
                <p:oleObj name="Equation" r:id="rId3" imgW="837836" imgH="431613" progId="Equation.DSMT4">
                  <p:embed/>
                  <p:pic>
                    <p:nvPicPr>
                      <p:cNvPr id="25609" name="物件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963" y="2413000"/>
                        <a:ext cx="1411287" cy="72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63" y="836613"/>
            <a:ext cx="2874962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63" y="3846513"/>
            <a:ext cx="2874962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836613"/>
            <a:ext cx="2874963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913188"/>
            <a:ext cx="2874963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96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333375"/>
            <a:ext cx="7197725" cy="647700"/>
          </a:xfrm>
        </p:spPr>
        <p:txBody>
          <a:bodyPr/>
          <a:lstStyle/>
          <a:p>
            <a:pPr eaLnBrk="1" hangingPunct="1"/>
            <a:r>
              <a:rPr lang="en-US" altLang="zh-TW" sz="3600" b="1" smtClean="0"/>
              <a:t>Conclusions</a:t>
            </a: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539750" y="1484784"/>
            <a:ext cx="8532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Overview of </a:t>
            </a:r>
            <a:r>
              <a:rPr lang="en-US" altLang="zh-TW" sz="2400" dirty="0" err="1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TwSIA</a:t>
            </a:r>
            <a:r>
              <a:rPr lang="en-US" altLang="zh-TW" sz="2400" dirty="0" err="1">
                <a:solidFill>
                  <a:schemeClr val="folHlink"/>
                </a:solidFill>
                <a:latin typeface="Times New Roman" panose="02020603050405020304" pitchFamily="18" charset="0"/>
              </a:rPr>
              <a:t>M</a:t>
            </a:r>
            <a:endParaRPr lang="en-US" altLang="zh-TW" sz="2400" dirty="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539750" y="2175247"/>
            <a:ext cx="8532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Overview of Taiwan BEM development</a:t>
            </a:r>
            <a:endParaRPr lang="en-US" altLang="zh-TW" sz="2400" dirty="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179388" y="1497013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>
                <a:solidFill>
                  <a:schemeClr val="folHlink"/>
                </a:solidFill>
                <a:latin typeface="Times New Roman" panose="02020603050405020304" pitchFamily="18" charset="0"/>
              </a:rPr>
              <a:t>1.</a:t>
            </a:r>
          </a:p>
        </p:txBody>
      </p:sp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179388" y="2132856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 dirty="0">
                <a:solidFill>
                  <a:schemeClr val="folHlink"/>
                </a:solidFill>
                <a:latin typeface="Times New Roman" panose="02020603050405020304" pitchFamily="18" charset="0"/>
              </a:rPr>
              <a:t>2.</a:t>
            </a:r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504825" y="2948751"/>
            <a:ext cx="85328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Rank deficient systems in BIEM/BEM with focus on degenerate scale for an infinite domain containing two equal circular holes</a:t>
            </a:r>
          </a:p>
          <a:p>
            <a:pPr algn="l" eaLnBrk="1" hangingPunct="1"/>
            <a:r>
              <a:rPr lang="en-US" altLang="zh-TW" sz="240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Using bipolar coordinates</a:t>
            </a:r>
            <a:endParaRPr lang="en-US" altLang="zh-TW" sz="2400" dirty="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0" name="Rectangle 9"/>
          <p:cNvSpPr>
            <a:spLocks noChangeArrowheads="1"/>
          </p:cNvSpPr>
          <p:nvPr/>
        </p:nvSpPr>
        <p:spPr bwMode="auto">
          <a:xfrm>
            <a:off x="179388" y="2971800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 dirty="0">
                <a:solidFill>
                  <a:schemeClr val="folHlink"/>
                </a:solidFill>
                <a:latin typeface="Times New Roman" panose="02020603050405020304" pitchFamily="18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71390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0"/>
            <a:ext cx="6211019" cy="685800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6400247" y="1124744"/>
            <a:ext cx="1677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Kanazawa</a:t>
            </a:r>
            <a:endParaRPr lang="zh-TW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753888" y="3884027"/>
            <a:ext cx="1154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Chiayi</a:t>
            </a:r>
            <a:endParaRPr lang="zh-TW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272" y="4293096"/>
            <a:ext cx="1435224" cy="2292995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696047" y="3542983"/>
            <a:ext cx="2340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Hatta </a:t>
            </a: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Yoichi</a:t>
            </a:r>
            <a:r>
              <a:rPr lang="zh-TW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45" y="0"/>
            <a:ext cx="2603838" cy="1692000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2489837" y="1628800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Chia-Nan Irrigated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</a:p>
          <a:p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嘉南大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圳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179512" y="1628800"/>
            <a:ext cx="2296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Wu </a:t>
            </a:r>
            <a:r>
              <a:rPr lang="en-US" altLang="zh-TW" dirty="0"/>
              <a:t>S</a:t>
            </a:r>
            <a:r>
              <a:rPr lang="en-US" altLang="zh-TW" dirty="0" smtClean="0"/>
              <a:t>han </a:t>
            </a:r>
            <a:r>
              <a:rPr lang="en-US" altLang="zh-TW" dirty="0" err="1" smtClean="0"/>
              <a:t>Tou</a:t>
            </a:r>
            <a:r>
              <a:rPr lang="zh-TW" altLang="en-US" dirty="0" smtClean="0"/>
              <a:t> </a:t>
            </a:r>
            <a:r>
              <a:rPr lang="en-US" altLang="zh-TW" dirty="0" smtClean="0"/>
              <a:t>reservoir</a:t>
            </a:r>
          </a:p>
          <a:p>
            <a:r>
              <a:rPr lang="zh-TW" altLang="en-US" dirty="0" smtClean="0"/>
              <a:t>烏山頭水</a:t>
            </a:r>
            <a:r>
              <a:rPr lang="zh-TW" altLang="en-US" dirty="0"/>
              <a:t>庫</a:t>
            </a:r>
          </a:p>
        </p:txBody>
      </p:sp>
      <p:grpSp>
        <p:nvGrpSpPr>
          <p:cNvPr id="24" name="群組 23"/>
          <p:cNvGrpSpPr/>
          <p:nvPr/>
        </p:nvGrpSpPr>
        <p:grpSpPr>
          <a:xfrm>
            <a:off x="5724128" y="1988840"/>
            <a:ext cx="1502490" cy="967125"/>
            <a:chOff x="2411760" y="2348881"/>
            <a:chExt cx="1800200" cy="1740750"/>
          </a:xfrm>
        </p:grpSpPr>
        <p:sp>
          <p:nvSpPr>
            <p:cNvPr id="25" name="等腰三角形 24"/>
            <p:cNvSpPr/>
            <p:nvPr/>
          </p:nvSpPr>
          <p:spPr>
            <a:xfrm rot="5400000">
              <a:off x="3086833" y="2483895"/>
              <a:ext cx="720080" cy="450051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3221848" y="2564902"/>
              <a:ext cx="180021" cy="122413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梯形 26"/>
            <p:cNvSpPr/>
            <p:nvPr/>
          </p:nvSpPr>
          <p:spPr>
            <a:xfrm rot="10800000">
              <a:off x="2411760" y="3513567"/>
              <a:ext cx="1800200" cy="576064"/>
            </a:xfrm>
            <a:prstGeom prst="trapezoid">
              <a:avLst>
                <a:gd name="adj" fmla="val 7214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5645895" y="3846215"/>
            <a:ext cx="1050152" cy="726178"/>
            <a:chOff x="2411760" y="2348881"/>
            <a:chExt cx="1800200" cy="1872205"/>
          </a:xfrm>
          <a:solidFill>
            <a:schemeClr val="accent1"/>
          </a:solidFill>
        </p:grpSpPr>
        <p:sp>
          <p:nvSpPr>
            <p:cNvPr id="29" name="等腰三角形 28"/>
            <p:cNvSpPr/>
            <p:nvPr/>
          </p:nvSpPr>
          <p:spPr>
            <a:xfrm rot="5400000">
              <a:off x="3086833" y="2483895"/>
              <a:ext cx="720080" cy="45005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3221848" y="2564902"/>
              <a:ext cx="180021" cy="12241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梯形 30"/>
            <p:cNvSpPr/>
            <p:nvPr/>
          </p:nvSpPr>
          <p:spPr>
            <a:xfrm rot="10800000">
              <a:off x="2411760" y="3645022"/>
              <a:ext cx="1800200" cy="576064"/>
            </a:xfrm>
            <a:prstGeom prst="trapezoid">
              <a:avLst>
                <a:gd name="adj" fmla="val 721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3" name="文字方塊 32"/>
          <p:cNvSpPr txBox="1"/>
          <p:nvPr/>
        </p:nvSpPr>
        <p:spPr>
          <a:xfrm>
            <a:off x="3704179" y="5177983"/>
            <a:ext cx="1798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Philippines</a:t>
            </a:r>
            <a:endParaRPr lang="zh-TW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4" y="44624"/>
            <a:ext cx="2329432" cy="1692000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28955"/>
            <a:ext cx="2760096" cy="1755051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45637"/>
            <a:ext cx="2262225" cy="2315397"/>
          </a:xfrm>
          <a:prstGeom prst="rect">
            <a:avLst/>
          </a:prstGeom>
        </p:spPr>
      </p:pic>
      <p:sp>
        <p:nvSpPr>
          <p:cNvPr id="5" name="弧形箭號 (左彎) 4"/>
          <p:cNvSpPr/>
          <p:nvPr/>
        </p:nvSpPr>
        <p:spPr>
          <a:xfrm rot="20763157">
            <a:off x="5273644" y="3939207"/>
            <a:ext cx="458851" cy="15834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向右箭號 6"/>
          <p:cNvSpPr/>
          <p:nvPr/>
        </p:nvSpPr>
        <p:spPr>
          <a:xfrm rot="14749252">
            <a:off x="3426253" y="2876524"/>
            <a:ext cx="2201577" cy="165339"/>
          </a:xfrm>
          <a:prstGeom prst="stripedRightArrow">
            <a:avLst>
              <a:gd name="adj1" fmla="val 50000"/>
              <a:gd name="adj2" fmla="val 2242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向右箭號 35"/>
          <p:cNvSpPr/>
          <p:nvPr/>
        </p:nvSpPr>
        <p:spPr>
          <a:xfrm rot="12987333">
            <a:off x="3320700" y="3332577"/>
            <a:ext cx="1737519" cy="158322"/>
          </a:xfrm>
          <a:prstGeom prst="stripedRightArrow">
            <a:avLst>
              <a:gd name="adj1" fmla="val 50000"/>
              <a:gd name="adj2" fmla="val 2242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56176" y="622802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0B0080"/>
                </a:solidFill>
                <a:latin typeface="Arial" panose="020B0604020202020204" pitchFamily="34" charset="0"/>
                <a:hlinkClick r:id="rId8" tooltip="金澤市"/>
              </a:rPr>
              <a:t>金澤市</a:t>
            </a:r>
            <a:r>
              <a:rPr lang="zh-TW" altLang="en-US" dirty="0">
                <a:solidFill>
                  <a:srgbClr val="222222"/>
                </a:solidFill>
                <a:latin typeface="Arial" panose="020B0604020202020204" pitchFamily="34" charset="0"/>
              </a:rPr>
              <a:t>今</a:t>
            </a:r>
            <a:r>
              <a:rPr lang="zh-TW" alt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町人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900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向下箭號 42"/>
          <p:cNvSpPr/>
          <p:nvPr/>
        </p:nvSpPr>
        <p:spPr>
          <a:xfrm rot="2388060">
            <a:off x="1899048" y="2455069"/>
            <a:ext cx="772715" cy="809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44" name="向下箭號 43"/>
          <p:cNvSpPr/>
          <p:nvPr/>
        </p:nvSpPr>
        <p:spPr>
          <a:xfrm rot="20249797">
            <a:off x="5457825" y="2589610"/>
            <a:ext cx="772716" cy="810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2052" name="標題 1"/>
          <p:cNvSpPr>
            <a:spLocks noGrp="1"/>
          </p:cNvSpPr>
          <p:nvPr>
            <p:ph type="title"/>
          </p:nvPr>
        </p:nvSpPr>
        <p:spPr>
          <a:xfrm>
            <a:off x="242888" y="745332"/>
            <a:ext cx="7886700" cy="994172"/>
          </a:xfrm>
        </p:spPr>
        <p:txBody>
          <a:bodyPr/>
          <a:lstStyle/>
          <a:p>
            <a:pPr algn="ctr" eaLnBrk="1" hangingPunct="1"/>
            <a:r>
              <a:rPr lang="en-US" altLang="zh-TW" b="1" smtClean="0">
                <a:solidFill>
                  <a:srgbClr val="002060"/>
                </a:solidFill>
              </a:rPr>
              <a:t>Future work</a:t>
            </a:r>
            <a:endParaRPr lang="zh-TW" altLang="en-US" b="1" smtClean="0">
              <a:solidFill>
                <a:srgbClr val="002060"/>
              </a:solidFill>
            </a:endParaRPr>
          </a:p>
        </p:txBody>
      </p:sp>
      <p:grpSp>
        <p:nvGrpSpPr>
          <p:cNvPr id="2053" name="群組 25"/>
          <p:cNvGrpSpPr>
            <a:grpSpLocks/>
          </p:cNvGrpSpPr>
          <p:nvPr/>
        </p:nvGrpSpPr>
        <p:grpSpPr bwMode="auto">
          <a:xfrm>
            <a:off x="2634854" y="1520429"/>
            <a:ext cx="2438400" cy="1696640"/>
            <a:chOff x="754063" y="2003456"/>
            <a:chExt cx="1553921" cy="1080957"/>
          </a:xfrm>
        </p:grpSpPr>
        <p:grpSp>
          <p:nvGrpSpPr>
            <p:cNvPr id="2100" name="群組 154"/>
            <p:cNvGrpSpPr>
              <a:grpSpLocks/>
            </p:cNvGrpSpPr>
            <p:nvPr/>
          </p:nvGrpSpPr>
          <p:grpSpPr bwMode="auto">
            <a:xfrm>
              <a:off x="754063" y="2003456"/>
              <a:ext cx="1514475" cy="984619"/>
              <a:chOff x="754856" y="4604990"/>
              <a:chExt cx="1512888" cy="984619"/>
            </a:xfrm>
          </p:grpSpPr>
          <p:grpSp>
            <p:nvGrpSpPr>
              <p:cNvPr id="2102" name="群組 49"/>
              <p:cNvGrpSpPr>
                <a:grpSpLocks/>
              </p:cNvGrpSpPr>
              <p:nvPr/>
            </p:nvGrpSpPr>
            <p:grpSpPr bwMode="auto">
              <a:xfrm>
                <a:off x="754856" y="4604990"/>
                <a:ext cx="1512888" cy="984250"/>
                <a:chOff x="70002" y="5838277"/>
                <a:chExt cx="1512168" cy="985217"/>
              </a:xfrm>
            </p:grpSpPr>
            <p:grpSp>
              <p:nvGrpSpPr>
                <p:cNvPr id="2109" name="群組 22"/>
                <p:cNvGrpSpPr>
                  <a:grpSpLocks/>
                </p:cNvGrpSpPr>
                <p:nvPr/>
              </p:nvGrpSpPr>
              <p:grpSpPr bwMode="auto">
                <a:xfrm>
                  <a:off x="323528" y="6007939"/>
                  <a:ext cx="1089518" cy="733429"/>
                  <a:chOff x="386138" y="5943434"/>
                  <a:chExt cx="1089518" cy="733429"/>
                </a:xfrm>
              </p:grpSpPr>
              <p:sp>
                <p:nvSpPr>
                  <p:cNvPr id="40" name="套索 12"/>
                  <p:cNvSpPr/>
                  <p:nvPr/>
                </p:nvSpPr>
                <p:spPr>
                  <a:xfrm>
                    <a:off x="386406" y="5946135"/>
                    <a:ext cx="1088664" cy="732736"/>
                  </a:xfrm>
                  <a:custGeom>
                    <a:avLst/>
                    <a:gdLst>
                      <a:gd name="connsiteX0" fmla="*/ 812673 w 1034368"/>
                      <a:gd name="connsiteY0" fmla="*/ 655529 h 720080"/>
                      <a:gd name="connsiteX1" fmla="*/ 284737 w 1034368"/>
                      <a:gd name="connsiteY1" fmla="*/ 681666 h 720080"/>
                      <a:gd name="connsiteX2" fmla="*/ 98043 w 1034368"/>
                      <a:gd name="connsiteY2" fmla="*/ 149115 h 720080"/>
                      <a:gd name="connsiteX3" fmla="*/ 628512 w 1034368"/>
                      <a:gd name="connsiteY3" fmla="*/ 8440 h 720080"/>
                      <a:gd name="connsiteX4" fmla="*/ 1023043 w 1034368"/>
                      <a:gd name="connsiteY4" fmla="*/ 434973 h 720080"/>
                      <a:gd name="connsiteX5" fmla="*/ 812673 w 1034368"/>
                      <a:gd name="connsiteY5" fmla="*/ 655529 h 720080"/>
                      <a:gd name="connsiteX0" fmla="*/ 701950 w 923749"/>
                      <a:gd name="connsiteY0" fmla="*/ 653693 h 727003"/>
                      <a:gd name="connsiteX1" fmla="*/ 174014 w 923749"/>
                      <a:gd name="connsiteY1" fmla="*/ 679830 h 727003"/>
                      <a:gd name="connsiteX2" fmla="*/ 82211 w 923749"/>
                      <a:gd name="connsiteY2" fmla="*/ 173159 h 727003"/>
                      <a:gd name="connsiteX3" fmla="*/ 517789 w 923749"/>
                      <a:gd name="connsiteY3" fmla="*/ 6604 h 727003"/>
                      <a:gd name="connsiteX4" fmla="*/ 912320 w 923749"/>
                      <a:gd name="connsiteY4" fmla="*/ 433137 h 727003"/>
                      <a:gd name="connsiteX5" fmla="*/ 701950 w 923749"/>
                      <a:gd name="connsiteY5" fmla="*/ 653693 h 727003"/>
                      <a:gd name="connsiteX0" fmla="*/ 755528 w 925568"/>
                      <a:gd name="connsiteY0" fmla="*/ 696825 h 749647"/>
                      <a:gd name="connsiteX1" fmla="*/ 175833 w 925568"/>
                      <a:gd name="connsiteY1" fmla="*/ 679830 h 749647"/>
                      <a:gd name="connsiteX2" fmla="*/ 84030 w 925568"/>
                      <a:gd name="connsiteY2" fmla="*/ 173159 h 749647"/>
                      <a:gd name="connsiteX3" fmla="*/ 519608 w 925568"/>
                      <a:gd name="connsiteY3" fmla="*/ 6604 h 749647"/>
                      <a:gd name="connsiteX4" fmla="*/ 914139 w 925568"/>
                      <a:gd name="connsiteY4" fmla="*/ 433137 h 749647"/>
                      <a:gd name="connsiteX5" fmla="*/ 755528 w 925568"/>
                      <a:gd name="connsiteY5" fmla="*/ 696825 h 749647"/>
                      <a:gd name="connsiteX0" fmla="*/ 755528 w 1034068"/>
                      <a:gd name="connsiteY0" fmla="*/ 696825 h 749647"/>
                      <a:gd name="connsiteX1" fmla="*/ 175833 w 1034068"/>
                      <a:gd name="connsiteY1" fmla="*/ 679830 h 749647"/>
                      <a:gd name="connsiteX2" fmla="*/ 84030 w 1034068"/>
                      <a:gd name="connsiteY2" fmla="*/ 173159 h 749647"/>
                      <a:gd name="connsiteX3" fmla="*/ 519608 w 1034068"/>
                      <a:gd name="connsiteY3" fmla="*/ 6604 h 749647"/>
                      <a:gd name="connsiteX4" fmla="*/ 1026282 w 1034068"/>
                      <a:gd name="connsiteY4" fmla="*/ 407258 h 749647"/>
                      <a:gd name="connsiteX5" fmla="*/ 755528 w 1034068"/>
                      <a:gd name="connsiteY5" fmla="*/ 696825 h 749647"/>
                      <a:gd name="connsiteX0" fmla="*/ 819215 w 1097755"/>
                      <a:gd name="connsiteY0" fmla="*/ 697964 h 751792"/>
                      <a:gd name="connsiteX1" fmla="*/ 239520 w 1097755"/>
                      <a:gd name="connsiteY1" fmla="*/ 680969 h 751792"/>
                      <a:gd name="connsiteX2" fmla="*/ 70080 w 1097755"/>
                      <a:gd name="connsiteY2" fmla="*/ 157045 h 751792"/>
                      <a:gd name="connsiteX3" fmla="*/ 583295 w 1097755"/>
                      <a:gd name="connsiteY3" fmla="*/ 7743 h 751792"/>
                      <a:gd name="connsiteX4" fmla="*/ 1089969 w 1097755"/>
                      <a:gd name="connsiteY4" fmla="*/ 408397 h 751792"/>
                      <a:gd name="connsiteX5" fmla="*/ 819215 w 1097755"/>
                      <a:gd name="connsiteY5" fmla="*/ 697964 h 751792"/>
                      <a:gd name="connsiteX0" fmla="*/ 819215 w 1097755"/>
                      <a:gd name="connsiteY0" fmla="*/ 697964 h 751792"/>
                      <a:gd name="connsiteX1" fmla="*/ 239520 w 1097755"/>
                      <a:gd name="connsiteY1" fmla="*/ 680969 h 751792"/>
                      <a:gd name="connsiteX2" fmla="*/ 70080 w 1097755"/>
                      <a:gd name="connsiteY2" fmla="*/ 157045 h 751792"/>
                      <a:gd name="connsiteX3" fmla="*/ 583295 w 1097755"/>
                      <a:gd name="connsiteY3" fmla="*/ 7743 h 751792"/>
                      <a:gd name="connsiteX4" fmla="*/ 1089969 w 1097755"/>
                      <a:gd name="connsiteY4" fmla="*/ 511914 h 751792"/>
                      <a:gd name="connsiteX5" fmla="*/ 819215 w 1097755"/>
                      <a:gd name="connsiteY5" fmla="*/ 697964 h 751792"/>
                      <a:gd name="connsiteX0" fmla="*/ 819215 w 1140023"/>
                      <a:gd name="connsiteY0" fmla="*/ 697964 h 751792"/>
                      <a:gd name="connsiteX1" fmla="*/ 239520 w 1140023"/>
                      <a:gd name="connsiteY1" fmla="*/ 680969 h 751792"/>
                      <a:gd name="connsiteX2" fmla="*/ 70080 w 1140023"/>
                      <a:gd name="connsiteY2" fmla="*/ 157045 h 751792"/>
                      <a:gd name="connsiteX3" fmla="*/ 583295 w 1140023"/>
                      <a:gd name="connsiteY3" fmla="*/ 7743 h 751792"/>
                      <a:gd name="connsiteX4" fmla="*/ 1133101 w 1140023"/>
                      <a:gd name="connsiteY4" fmla="*/ 356638 h 751792"/>
                      <a:gd name="connsiteX5" fmla="*/ 819215 w 1140023"/>
                      <a:gd name="connsiteY5" fmla="*/ 697964 h 751792"/>
                      <a:gd name="connsiteX0" fmla="*/ 819215 w 1133489"/>
                      <a:gd name="connsiteY0" fmla="*/ 697964 h 751792"/>
                      <a:gd name="connsiteX1" fmla="*/ 239520 w 1133489"/>
                      <a:gd name="connsiteY1" fmla="*/ 680969 h 751792"/>
                      <a:gd name="connsiteX2" fmla="*/ 70080 w 1133489"/>
                      <a:gd name="connsiteY2" fmla="*/ 157045 h 751792"/>
                      <a:gd name="connsiteX3" fmla="*/ 583295 w 1133489"/>
                      <a:gd name="connsiteY3" fmla="*/ 7743 h 751792"/>
                      <a:gd name="connsiteX4" fmla="*/ 877309 w 1133489"/>
                      <a:gd name="connsiteY4" fmla="*/ 97140 h 751792"/>
                      <a:gd name="connsiteX5" fmla="*/ 1133101 w 1133489"/>
                      <a:gd name="connsiteY5" fmla="*/ 356638 h 751792"/>
                      <a:gd name="connsiteX6" fmla="*/ 819215 w 1133489"/>
                      <a:gd name="connsiteY6" fmla="*/ 697964 h 751792"/>
                      <a:gd name="connsiteX0" fmla="*/ 819215 w 1133101"/>
                      <a:gd name="connsiteY0" fmla="*/ 697964 h 751792"/>
                      <a:gd name="connsiteX1" fmla="*/ 239520 w 1133101"/>
                      <a:gd name="connsiteY1" fmla="*/ 680969 h 751792"/>
                      <a:gd name="connsiteX2" fmla="*/ 70080 w 1133101"/>
                      <a:gd name="connsiteY2" fmla="*/ 157045 h 751792"/>
                      <a:gd name="connsiteX3" fmla="*/ 583295 w 1133101"/>
                      <a:gd name="connsiteY3" fmla="*/ 7743 h 751792"/>
                      <a:gd name="connsiteX4" fmla="*/ 877309 w 1133101"/>
                      <a:gd name="connsiteY4" fmla="*/ 97140 h 751792"/>
                      <a:gd name="connsiteX5" fmla="*/ 1133101 w 1133101"/>
                      <a:gd name="connsiteY5" fmla="*/ 356638 h 751792"/>
                      <a:gd name="connsiteX6" fmla="*/ 980826 w 1133101"/>
                      <a:gd name="connsiteY6" fmla="*/ 528460 h 751792"/>
                      <a:gd name="connsiteX7" fmla="*/ 819215 w 1133101"/>
                      <a:gd name="connsiteY7" fmla="*/ 697964 h 751792"/>
                      <a:gd name="connsiteX0" fmla="*/ 819215 w 1133101"/>
                      <a:gd name="connsiteY0" fmla="*/ 697964 h 751792"/>
                      <a:gd name="connsiteX1" fmla="*/ 239520 w 1133101"/>
                      <a:gd name="connsiteY1" fmla="*/ 680969 h 751792"/>
                      <a:gd name="connsiteX2" fmla="*/ 70080 w 1133101"/>
                      <a:gd name="connsiteY2" fmla="*/ 157045 h 751792"/>
                      <a:gd name="connsiteX3" fmla="*/ 583295 w 1133101"/>
                      <a:gd name="connsiteY3" fmla="*/ 7743 h 751792"/>
                      <a:gd name="connsiteX4" fmla="*/ 877309 w 1133101"/>
                      <a:gd name="connsiteY4" fmla="*/ 97140 h 751792"/>
                      <a:gd name="connsiteX5" fmla="*/ 1133101 w 1133101"/>
                      <a:gd name="connsiteY5" fmla="*/ 356638 h 751792"/>
                      <a:gd name="connsiteX6" fmla="*/ 1006705 w 1133101"/>
                      <a:gd name="connsiteY6" fmla="*/ 588845 h 751792"/>
                      <a:gd name="connsiteX7" fmla="*/ 819215 w 1133101"/>
                      <a:gd name="connsiteY7" fmla="*/ 697964 h 751792"/>
                      <a:gd name="connsiteX0" fmla="*/ 819215 w 1141727"/>
                      <a:gd name="connsiteY0" fmla="*/ 697964 h 751792"/>
                      <a:gd name="connsiteX1" fmla="*/ 239520 w 1141727"/>
                      <a:gd name="connsiteY1" fmla="*/ 680969 h 751792"/>
                      <a:gd name="connsiteX2" fmla="*/ 70080 w 1141727"/>
                      <a:gd name="connsiteY2" fmla="*/ 157045 h 751792"/>
                      <a:gd name="connsiteX3" fmla="*/ 583295 w 1141727"/>
                      <a:gd name="connsiteY3" fmla="*/ 7743 h 751792"/>
                      <a:gd name="connsiteX4" fmla="*/ 877309 w 1141727"/>
                      <a:gd name="connsiteY4" fmla="*/ 97140 h 751792"/>
                      <a:gd name="connsiteX5" fmla="*/ 1141727 w 1141727"/>
                      <a:gd name="connsiteY5" fmla="*/ 313506 h 751792"/>
                      <a:gd name="connsiteX6" fmla="*/ 1006705 w 1141727"/>
                      <a:gd name="connsiteY6" fmla="*/ 588845 h 751792"/>
                      <a:gd name="connsiteX7" fmla="*/ 819215 w 1141727"/>
                      <a:gd name="connsiteY7" fmla="*/ 697964 h 751792"/>
                      <a:gd name="connsiteX0" fmla="*/ 819215 w 1089968"/>
                      <a:gd name="connsiteY0" fmla="*/ 697964 h 751792"/>
                      <a:gd name="connsiteX1" fmla="*/ 239520 w 1089968"/>
                      <a:gd name="connsiteY1" fmla="*/ 680969 h 751792"/>
                      <a:gd name="connsiteX2" fmla="*/ 70080 w 1089968"/>
                      <a:gd name="connsiteY2" fmla="*/ 157045 h 751792"/>
                      <a:gd name="connsiteX3" fmla="*/ 583295 w 1089968"/>
                      <a:gd name="connsiteY3" fmla="*/ 7743 h 751792"/>
                      <a:gd name="connsiteX4" fmla="*/ 877309 w 1089968"/>
                      <a:gd name="connsiteY4" fmla="*/ 97140 h 751792"/>
                      <a:gd name="connsiteX5" fmla="*/ 1089968 w 1089968"/>
                      <a:gd name="connsiteY5" fmla="*/ 330759 h 751792"/>
                      <a:gd name="connsiteX6" fmla="*/ 1006705 w 1089968"/>
                      <a:gd name="connsiteY6" fmla="*/ 588845 h 751792"/>
                      <a:gd name="connsiteX7" fmla="*/ 819215 w 1089968"/>
                      <a:gd name="connsiteY7" fmla="*/ 697964 h 751792"/>
                      <a:gd name="connsiteX0" fmla="*/ 803840 w 1074593"/>
                      <a:gd name="connsiteY0" fmla="*/ 697964 h 751792"/>
                      <a:gd name="connsiteX1" fmla="*/ 224145 w 1074593"/>
                      <a:gd name="connsiteY1" fmla="*/ 680969 h 751792"/>
                      <a:gd name="connsiteX2" fmla="*/ 33799 w 1074593"/>
                      <a:gd name="connsiteY2" fmla="*/ 476702 h 751792"/>
                      <a:gd name="connsiteX3" fmla="*/ 54705 w 1074593"/>
                      <a:gd name="connsiteY3" fmla="*/ 157045 h 751792"/>
                      <a:gd name="connsiteX4" fmla="*/ 567920 w 1074593"/>
                      <a:gd name="connsiteY4" fmla="*/ 7743 h 751792"/>
                      <a:gd name="connsiteX5" fmla="*/ 861934 w 1074593"/>
                      <a:gd name="connsiteY5" fmla="*/ 97140 h 751792"/>
                      <a:gd name="connsiteX6" fmla="*/ 1074593 w 1074593"/>
                      <a:gd name="connsiteY6" fmla="*/ 330759 h 751792"/>
                      <a:gd name="connsiteX7" fmla="*/ 991330 w 1074593"/>
                      <a:gd name="connsiteY7" fmla="*/ 588845 h 751792"/>
                      <a:gd name="connsiteX8" fmla="*/ 803840 w 1074593"/>
                      <a:gd name="connsiteY8" fmla="*/ 697964 h 751792"/>
                      <a:gd name="connsiteX0" fmla="*/ 818765 w 1089518"/>
                      <a:gd name="connsiteY0" fmla="*/ 695880 h 733429"/>
                      <a:gd name="connsiteX1" fmla="*/ 239070 w 1089518"/>
                      <a:gd name="connsiteY1" fmla="*/ 678885 h 733429"/>
                      <a:gd name="connsiteX2" fmla="*/ 22844 w 1089518"/>
                      <a:gd name="connsiteY2" fmla="*/ 474618 h 733429"/>
                      <a:gd name="connsiteX3" fmla="*/ 69630 w 1089518"/>
                      <a:gd name="connsiteY3" fmla="*/ 154961 h 733429"/>
                      <a:gd name="connsiteX4" fmla="*/ 582845 w 1089518"/>
                      <a:gd name="connsiteY4" fmla="*/ 5659 h 733429"/>
                      <a:gd name="connsiteX5" fmla="*/ 876859 w 1089518"/>
                      <a:gd name="connsiteY5" fmla="*/ 95056 h 733429"/>
                      <a:gd name="connsiteX6" fmla="*/ 1089518 w 1089518"/>
                      <a:gd name="connsiteY6" fmla="*/ 328675 h 733429"/>
                      <a:gd name="connsiteX7" fmla="*/ 1006255 w 1089518"/>
                      <a:gd name="connsiteY7" fmla="*/ 586761 h 733429"/>
                      <a:gd name="connsiteX8" fmla="*/ 818765 w 1089518"/>
                      <a:gd name="connsiteY8" fmla="*/ 695880 h 73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89518" h="733429">
                        <a:moveTo>
                          <a:pt x="818765" y="695880"/>
                        </a:moveTo>
                        <a:cubicBezTo>
                          <a:pt x="663005" y="771366"/>
                          <a:pt x="371723" y="715762"/>
                          <a:pt x="239070" y="678885"/>
                        </a:cubicBezTo>
                        <a:cubicBezTo>
                          <a:pt x="106417" y="642008"/>
                          <a:pt x="51084" y="561939"/>
                          <a:pt x="22844" y="474618"/>
                        </a:cubicBezTo>
                        <a:cubicBezTo>
                          <a:pt x="-5396" y="387297"/>
                          <a:pt x="-23703" y="233121"/>
                          <a:pt x="69630" y="154961"/>
                        </a:cubicBezTo>
                        <a:cubicBezTo>
                          <a:pt x="162963" y="76801"/>
                          <a:pt x="381552" y="-25229"/>
                          <a:pt x="582845" y="5659"/>
                        </a:cubicBezTo>
                        <a:cubicBezTo>
                          <a:pt x="717383" y="-4325"/>
                          <a:pt x="785225" y="36907"/>
                          <a:pt x="876859" y="95056"/>
                        </a:cubicBezTo>
                        <a:cubicBezTo>
                          <a:pt x="968493" y="153205"/>
                          <a:pt x="1072265" y="256788"/>
                          <a:pt x="1089518" y="328675"/>
                        </a:cubicBezTo>
                        <a:lnTo>
                          <a:pt x="1006255" y="586761"/>
                        </a:lnTo>
                        <a:lnTo>
                          <a:pt x="818765" y="69588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60000"/>
                      <a:lumOff val="40000"/>
                    </a:schemeClr>
                  </a:solidFill>
                  <a:ln w="28575"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41" name="橢圓 40"/>
                  <p:cNvSpPr/>
                  <p:nvPr/>
                </p:nvSpPr>
                <p:spPr>
                  <a:xfrm>
                    <a:off x="540198" y="6167095"/>
                    <a:ext cx="287128" cy="289297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  <p:sp>
                <p:nvSpPr>
                  <p:cNvPr id="42" name="橢圓 41"/>
                  <p:cNvSpPr/>
                  <p:nvPr/>
                </p:nvSpPr>
                <p:spPr>
                  <a:xfrm>
                    <a:off x="971269" y="6162540"/>
                    <a:ext cx="288644" cy="287779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TW" altLang="en-US" sz="1350"/>
                  </a:p>
                </p:txBody>
              </p:sp>
            </p:grpSp>
            <p:cxnSp>
              <p:nvCxnSpPr>
                <p:cNvPr id="38" name="直線接點 37"/>
                <p:cNvCxnSpPr/>
                <p:nvPr/>
              </p:nvCxnSpPr>
              <p:spPr>
                <a:xfrm flipH="1">
                  <a:off x="841991" y="5838277"/>
                  <a:ext cx="0" cy="9855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接點 38"/>
                <p:cNvCxnSpPr/>
                <p:nvPr/>
              </p:nvCxnSpPr>
              <p:spPr>
                <a:xfrm>
                  <a:off x="70002" y="6381944"/>
                  <a:ext cx="151215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" name="直線單箭頭接點 27"/>
              <p:cNvCxnSpPr>
                <a:endCxn id="42" idx="7"/>
              </p:cNvCxnSpPr>
              <p:nvPr/>
            </p:nvCxnSpPr>
            <p:spPr>
              <a:xfrm flipV="1">
                <a:off x="1737924" y="5033580"/>
                <a:ext cx="101566" cy="1115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單箭頭接點 28"/>
              <p:cNvCxnSpPr>
                <a:endCxn id="41" idx="1"/>
              </p:cNvCxnSpPr>
              <p:nvPr/>
            </p:nvCxnSpPr>
            <p:spPr>
              <a:xfrm flipH="1" flipV="1">
                <a:off x="1205081" y="5038131"/>
                <a:ext cx="92471" cy="10013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105" name="物件 141"/>
              <p:cNvGraphicFramePr>
                <a:graphicFrameLocks noChangeAspect="1"/>
              </p:cNvGraphicFramePr>
              <p:nvPr/>
            </p:nvGraphicFramePr>
            <p:xfrm>
              <a:off x="1839901" y="4901768"/>
              <a:ext cx="190500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4434" name="Equation" r:id="rId3" imgW="126835" imgH="139518" progId="Equation.DSMT4">
                      <p:embed/>
                    </p:oleObj>
                  </mc:Choice>
                  <mc:Fallback>
                    <p:oleObj name="Equation" r:id="rId3" imgW="126835" imgH="139518" progId="Equation.DSMT4">
                      <p:embed/>
                      <p:pic>
                        <p:nvPicPr>
                          <p:cNvPr id="2105" name="物件 14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39901" y="4901768"/>
                            <a:ext cx="190500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06" name="物件 142"/>
              <p:cNvGraphicFramePr>
                <a:graphicFrameLocks noChangeAspect="1"/>
              </p:cNvGraphicFramePr>
              <p:nvPr/>
            </p:nvGraphicFramePr>
            <p:xfrm>
              <a:off x="1060667" y="4878453"/>
              <a:ext cx="190500" cy="209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4435" name="Equation" r:id="rId5" imgW="126835" imgH="139518" progId="Equation.DSMT4">
                      <p:embed/>
                    </p:oleObj>
                  </mc:Choice>
                  <mc:Fallback>
                    <p:oleObj name="Equation" r:id="rId5" imgW="126835" imgH="139518" progId="Equation.DSMT4">
                      <p:embed/>
                      <p:pic>
                        <p:nvPicPr>
                          <p:cNvPr id="2106" name="物件 14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60667" y="4878453"/>
                            <a:ext cx="190500" cy="209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34" name="直線接點 33"/>
              <p:cNvCxnSpPr/>
              <p:nvPr/>
            </p:nvCxnSpPr>
            <p:spPr>
              <a:xfrm>
                <a:off x="1749293" y="5136745"/>
                <a:ext cx="0" cy="45286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單箭頭接點 34"/>
              <p:cNvCxnSpPr/>
              <p:nvPr/>
            </p:nvCxnSpPr>
            <p:spPr>
              <a:xfrm>
                <a:off x="1527212" y="5362798"/>
                <a:ext cx="22208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101" name="物件 152"/>
            <p:cNvGraphicFramePr>
              <a:graphicFrameLocks noChangeAspect="1"/>
            </p:cNvGraphicFramePr>
            <p:nvPr/>
          </p:nvGraphicFramePr>
          <p:xfrm>
            <a:off x="1527230" y="2741558"/>
            <a:ext cx="780754" cy="3428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436" name="Equation" r:id="rId7" imgW="520700" imgH="228600" progId="Equation.DSMT4">
                    <p:embed/>
                  </p:oleObj>
                </mc:Choice>
                <mc:Fallback>
                  <p:oleObj name="Equation" r:id="rId7" imgW="520700" imgH="228600" progId="Equation.DSMT4">
                    <p:embed/>
                    <p:pic>
                      <p:nvPicPr>
                        <p:cNvPr id="2101" name="物件 1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7230" y="2741558"/>
                          <a:ext cx="780754" cy="3428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54" name="文字方塊 26"/>
          <p:cNvSpPr txBox="1">
            <a:spLocks noChangeArrowheads="1"/>
          </p:cNvSpPr>
          <p:nvPr/>
        </p:nvSpPr>
        <p:spPr bwMode="auto">
          <a:xfrm>
            <a:off x="1152856" y="1916832"/>
            <a:ext cx="17126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800" dirty="0"/>
              <a:t>Numerical study</a:t>
            </a:r>
            <a:endParaRPr lang="zh-TW" altLang="en-US" sz="1800" dirty="0"/>
          </a:p>
        </p:txBody>
      </p:sp>
      <p:sp>
        <p:nvSpPr>
          <p:cNvPr id="2055" name="文字方塊 26"/>
          <p:cNvSpPr txBox="1">
            <a:spLocks noChangeArrowheads="1"/>
          </p:cNvSpPr>
          <p:nvPr/>
        </p:nvSpPr>
        <p:spPr bwMode="auto">
          <a:xfrm>
            <a:off x="5141741" y="2051556"/>
            <a:ext cx="16625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800" dirty="0"/>
              <a:t>Analytical</a:t>
            </a:r>
            <a:r>
              <a:rPr lang="zh-TW" altLang="en-US" sz="1800" dirty="0"/>
              <a:t> </a:t>
            </a:r>
            <a:r>
              <a:rPr lang="en-US" altLang="zh-TW" sz="1800" dirty="0"/>
              <a:t>study</a:t>
            </a:r>
            <a:endParaRPr lang="zh-TW" altLang="en-US" sz="1800" dirty="0"/>
          </a:p>
        </p:txBody>
      </p:sp>
      <p:sp>
        <p:nvSpPr>
          <p:cNvPr id="47" name="圓角矩形 46"/>
          <p:cNvSpPr/>
          <p:nvPr/>
        </p:nvSpPr>
        <p:spPr>
          <a:xfrm>
            <a:off x="1316831" y="3309937"/>
            <a:ext cx="1110854" cy="48101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350" dirty="0"/>
              <a:t>BEM</a:t>
            </a:r>
            <a:endParaRPr lang="zh-TW" altLang="en-US" sz="1350" dirty="0"/>
          </a:p>
        </p:txBody>
      </p:sp>
      <p:sp>
        <p:nvSpPr>
          <p:cNvPr id="48" name="圓角矩形 47"/>
          <p:cNvSpPr/>
          <p:nvPr/>
        </p:nvSpPr>
        <p:spPr>
          <a:xfrm>
            <a:off x="3732610" y="3309937"/>
            <a:ext cx="1959769" cy="48101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350" dirty="0"/>
              <a:t>Degenerate kernel </a:t>
            </a:r>
            <a:br>
              <a:rPr lang="en-US" altLang="zh-TW" sz="1350" dirty="0"/>
            </a:br>
            <a:r>
              <a:rPr lang="en-US" altLang="zh-TW" sz="1350" dirty="0"/>
              <a:t>(bipolar coordinates)</a:t>
            </a:r>
          </a:p>
        </p:txBody>
      </p:sp>
      <p:sp>
        <p:nvSpPr>
          <p:cNvPr id="49" name="圓角矩形 48"/>
          <p:cNvSpPr/>
          <p:nvPr/>
        </p:nvSpPr>
        <p:spPr>
          <a:xfrm>
            <a:off x="6616303" y="2852935"/>
            <a:ext cx="2424317" cy="88681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TW" sz="100" dirty="0"/>
          </a:p>
          <a:p>
            <a:pPr algn="ctr">
              <a:defRPr/>
            </a:pPr>
            <a:endParaRPr lang="en-US" altLang="zh-TW" sz="100" dirty="0"/>
          </a:p>
          <a:p>
            <a:pPr algn="ctr">
              <a:defRPr/>
            </a:pPr>
            <a:endParaRPr lang="en-US" altLang="zh-TW" sz="100" dirty="0"/>
          </a:p>
          <a:p>
            <a:pPr algn="ctr">
              <a:defRPr/>
            </a:pPr>
            <a:endParaRPr lang="en-US" altLang="zh-TW" sz="100" dirty="0"/>
          </a:p>
          <a:p>
            <a:pPr algn="ctr">
              <a:defRPr/>
            </a:pPr>
            <a:endParaRPr lang="en-US" altLang="zh-TW" sz="100" dirty="0"/>
          </a:p>
          <a:p>
            <a:pPr algn="ctr">
              <a:defRPr/>
            </a:pPr>
            <a:endParaRPr lang="en-US" altLang="zh-TW" sz="100" dirty="0"/>
          </a:p>
          <a:p>
            <a:pPr algn="ctr">
              <a:defRPr/>
            </a:pPr>
            <a:endParaRPr lang="en-US" altLang="zh-TW" sz="100" dirty="0"/>
          </a:p>
          <a:p>
            <a:pPr algn="ctr">
              <a:defRPr/>
            </a:pPr>
            <a:endParaRPr lang="en-US" altLang="zh-TW" sz="100" dirty="0"/>
          </a:p>
          <a:p>
            <a:pPr algn="ctr">
              <a:defRPr/>
            </a:pPr>
            <a:endParaRPr lang="en-US" altLang="zh-TW" sz="100" dirty="0"/>
          </a:p>
          <a:p>
            <a:pPr algn="ctr">
              <a:defRPr/>
            </a:pPr>
            <a:endParaRPr lang="en-US" altLang="zh-TW" sz="100" dirty="0"/>
          </a:p>
          <a:p>
            <a:pPr algn="ctr">
              <a:defRPr/>
            </a:pPr>
            <a:r>
              <a:rPr lang="en-US" altLang="zh-TW" sz="1350" dirty="0"/>
              <a:t>Complex variables</a:t>
            </a:r>
            <a:br>
              <a:rPr lang="en-US" altLang="zh-TW" sz="1350" dirty="0"/>
            </a:br>
            <a:r>
              <a:rPr lang="en-US" altLang="zh-TW" sz="1350" dirty="0"/>
              <a:t>Riemann conformal </a:t>
            </a:r>
            <a:r>
              <a:rPr lang="en-US" altLang="zh-TW" sz="1350" dirty="0" smtClean="0"/>
              <a:t>mapping, </a:t>
            </a:r>
            <a:r>
              <a:rPr lang="en-US" altLang="zh-TW" sz="1350" dirty="0" err="1" smtClean="0"/>
              <a:t>Mobus</a:t>
            </a:r>
            <a:r>
              <a:rPr lang="en-US" altLang="zh-TW" sz="1350" dirty="0" smtClean="0"/>
              <a:t> </a:t>
            </a:r>
            <a:r>
              <a:rPr lang="en-US" altLang="zh-TW" sz="1350" dirty="0" err="1" smtClean="0"/>
              <a:t>tranfomation</a:t>
            </a:r>
            <a:r>
              <a:rPr lang="en-US" altLang="zh-TW" sz="1350" dirty="0"/>
              <a:t/>
            </a:r>
            <a:br>
              <a:rPr lang="en-US" altLang="zh-TW" sz="1350" dirty="0"/>
            </a:br>
            <a:r>
              <a:rPr lang="en-US" altLang="zh-TW" sz="1350" dirty="0"/>
              <a:t>Logarithmic capacity</a:t>
            </a:r>
            <a:endParaRPr lang="zh-TW" altLang="en-US" sz="1350" dirty="0"/>
          </a:p>
          <a:p>
            <a:pPr algn="ctr">
              <a:defRPr/>
            </a:pPr>
            <a:endParaRPr lang="en-US" altLang="zh-TW" sz="1350" dirty="0"/>
          </a:p>
        </p:txBody>
      </p:sp>
      <p:graphicFrame>
        <p:nvGraphicFramePr>
          <p:cNvPr id="2059" name="物件 145"/>
          <p:cNvGraphicFramePr>
            <a:graphicFrameLocks noChangeAspect="1"/>
          </p:cNvGraphicFramePr>
          <p:nvPr/>
        </p:nvGraphicFramePr>
        <p:xfrm>
          <a:off x="6647260" y="3739753"/>
          <a:ext cx="1943100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37" name="Equation" r:id="rId9" imgW="1727200" imgH="419100" progId="Equation.DSMT4">
                  <p:embed/>
                </p:oleObj>
              </mc:Choice>
              <mc:Fallback>
                <p:oleObj name="Equation" r:id="rId9" imgW="1727200" imgH="419100" progId="Equation.DSMT4">
                  <p:embed/>
                  <p:pic>
                    <p:nvPicPr>
                      <p:cNvPr id="2059" name="物件 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7260" y="3739753"/>
                        <a:ext cx="1943100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0" name="文字方塊 34"/>
          <p:cNvSpPr txBox="1">
            <a:spLocks noChangeArrowheads="1"/>
          </p:cNvSpPr>
          <p:nvPr/>
        </p:nvSpPr>
        <p:spPr bwMode="auto">
          <a:xfrm>
            <a:off x="7400926" y="4735116"/>
            <a:ext cx="7489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720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  <a:endParaRPr lang="zh-TW" altLang="en-US" sz="720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6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98" y="3857625"/>
            <a:ext cx="1458515" cy="148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1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0" y="8572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1" y="10501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1" y="156445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grpSp>
        <p:nvGrpSpPr>
          <p:cNvPr id="2066" name="Group 18"/>
          <p:cNvGrpSpPr>
            <a:grpSpLocks/>
          </p:cNvGrpSpPr>
          <p:nvPr/>
        </p:nvGrpSpPr>
        <p:grpSpPr bwMode="auto">
          <a:xfrm>
            <a:off x="475060" y="3874294"/>
            <a:ext cx="2188369" cy="1778794"/>
            <a:chOff x="2741" y="7759"/>
            <a:chExt cx="5230" cy="4930"/>
          </a:xfrm>
        </p:grpSpPr>
        <p:sp>
          <p:nvSpPr>
            <p:cNvPr id="2082" name="Text Box 39"/>
            <p:cNvSpPr txBox="1">
              <a:spLocks noChangeArrowheads="1"/>
            </p:cNvSpPr>
            <p:nvPr/>
          </p:nvSpPr>
          <p:spPr bwMode="auto">
            <a:xfrm>
              <a:off x="5394" y="9000"/>
              <a:ext cx="162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450">
                  <a:latin typeface="Times New Roman" panose="02020603050405020304" pitchFamily="18" charset="0"/>
                  <a:cs typeface="Times New Roman" panose="02020603050405020304" pitchFamily="18" charset="0"/>
                </a:rPr>
                <a:t>0.48513 (Analytical data)</a:t>
              </a:r>
              <a:endParaRPr lang="en-US" altLang="zh-TW" sz="600"/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450">
                  <a:latin typeface="Times New Roman" panose="02020603050405020304" pitchFamily="18" charset="0"/>
                  <a:cs typeface="Times New Roman" panose="02020603050405020304" pitchFamily="18" charset="0"/>
                </a:rPr>
                <a:t>0.4856 (BEM result)</a:t>
              </a:r>
              <a:endParaRPr lang="en-US" altLang="zh-TW" sz="600"/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450">
                  <a:latin typeface="Times New Roman" panose="02020603050405020304" pitchFamily="18" charset="0"/>
                  <a:cs typeface="Times New Roman" panose="02020603050405020304" pitchFamily="18" charset="0"/>
                </a:rPr>
                <a:t>0.4852 [24]</a:t>
              </a:r>
              <a:endParaRPr lang="en-US" altLang="zh-TW" sz="600"/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450">
                  <a:latin typeface="Times New Roman" panose="02020603050405020304" pitchFamily="18" charset="0"/>
                  <a:cs typeface="Times New Roman" panose="02020603050405020304" pitchFamily="18" charset="0"/>
                </a:rPr>
                <a:t>0.5000 [23]</a:t>
              </a:r>
              <a:endParaRPr lang="en-US" altLang="zh-TW" sz="1350"/>
            </a:p>
          </p:txBody>
        </p:sp>
        <p:grpSp>
          <p:nvGrpSpPr>
            <p:cNvPr id="2083" name="Group 19"/>
            <p:cNvGrpSpPr>
              <a:grpSpLocks/>
            </p:cNvGrpSpPr>
            <p:nvPr/>
          </p:nvGrpSpPr>
          <p:grpSpPr bwMode="auto">
            <a:xfrm>
              <a:off x="2741" y="7759"/>
              <a:ext cx="5230" cy="4930"/>
              <a:chOff x="5234" y="9026"/>
              <a:chExt cx="5230" cy="4930"/>
            </a:xfrm>
          </p:grpSpPr>
          <p:grpSp>
            <p:nvGrpSpPr>
              <p:cNvPr id="2084" name="Group 21"/>
              <p:cNvGrpSpPr>
                <a:grpSpLocks/>
              </p:cNvGrpSpPr>
              <p:nvPr/>
            </p:nvGrpSpPr>
            <p:grpSpPr bwMode="auto">
              <a:xfrm>
                <a:off x="8174" y="12021"/>
                <a:ext cx="1260" cy="1831"/>
                <a:chOff x="5094" y="6481"/>
                <a:chExt cx="1260" cy="1831"/>
              </a:xfrm>
            </p:grpSpPr>
            <p:grpSp>
              <p:nvGrpSpPr>
                <p:cNvPr id="2086" name="Group 31"/>
                <p:cNvGrpSpPr>
                  <a:grpSpLocks noChangeAspect="1"/>
                </p:cNvGrpSpPr>
                <p:nvPr/>
              </p:nvGrpSpPr>
              <p:grpSpPr bwMode="auto">
                <a:xfrm>
                  <a:off x="5094" y="6481"/>
                  <a:ext cx="1260" cy="980"/>
                  <a:chOff x="5994" y="4861"/>
                  <a:chExt cx="1620" cy="1260"/>
                </a:xfrm>
              </p:grpSpPr>
              <p:sp>
                <p:nvSpPr>
                  <p:cNvPr id="2093" name="Freeform 38"/>
                  <p:cNvSpPr>
                    <a:spLocks noChangeAspect="1"/>
                  </p:cNvSpPr>
                  <p:nvPr/>
                </p:nvSpPr>
                <p:spPr bwMode="auto">
                  <a:xfrm>
                    <a:off x="5994" y="4861"/>
                    <a:ext cx="1620" cy="1260"/>
                  </a:xfrm>
                  <a:custGeom>
                    <a:avLst/>
                    <a:gdLst>
                      <a:gd name="T0" fmla="*/ 13 w 3472"/>
                      <a:gd name="T1" fmla="*/ 27 h 2208"/>
                      <a:gd name="T2" fmla="*/ 62 w 3472"/>
                      <a:gd name="T3" fmla="*/ 8 h 2208"/>
                      <a:gd name="T4" fmla="*/ 145 w 3472"/>
                      <a:gd name="T5" fmla="*/ 35 h 2208"/>
                      <a:gd name="T6" fmla="*/ 158 w 3472"/>
                      <a:gd name="T7" fmla="*/ 190 h 2208"/>
                      <a:gd name="T8" fmla="*/ 106 w 3472"/>
                      <a:gd name="T9" fmla="*/ 229 h 2208"/>
                      <a:gd name="T10" fmla="*/ 35 w 3472"/>
                      <a:gd name="T11" fmla="*/ 223 h 2208"/>
                      <a:gd name="T12" fmla="*/ 4 w 3472"/>
                      <a:gd name="T13" fmla="*/ 171 h 2208"/>
                      <a:gd name="T14" fmla="*/ 13 w 3472"/>
                      <a:gd name="T15" fmla="*/ 27 h 2208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472" h="2208">
                        <a:moveTo>
                          <a:pt x="269" y="255"/>
                        </a:moveTo>
                        <a:cubicBezTo>
                          <a:pt x="473" y="0"/>
                          <a:pt x="843" y="64"/>
                          <a:pt x="1306" y="76"/>
                        </a:cubicBezTo>
                        <a:cubicBezTo>
                          <a:pt x="1769" y="88"/>
                          <a:pt x="2710" y="44"/>
                          <a:pt x="3049" y="329"/>
                        </a:cubicBezTo>
                        <a:cubicBezTo>
                          <a:pt x="3388" y="614"/>
                          <a:pt x="3472" y="1485"/>
                          <a:pt x="3339" y="1789"/>
                        </a:cubicBezTo>
                        <a:cubicBezTo>
                          <a:pt x="3206" y="2093"/>
                          <a:pt x="2681" y="2102"/>
                          <a:pt x="2249" y="2155"/>
                        </a:cubicBezTo>
                        <a:cubicBezTo>
                          <a:pt x="1817" y="2208"/>
                          <a:pt x="1107" y="2197"/>
                          <a:pt x="745" y="2106"/>
                        </a:cubicBezTo>
                        <a:cubicBezTo>
                          <a:pt x="383" y="2015"/>
                          <a:pt x="158" y="1917"/>
                          <a:pt x="79" y="1609"/>
                        </a:cubicBezTo>
                        <a:cubicBezTo>
                          <a:pt x="0" y="1301"/>
                          <a:pt x="65" y="510"/>
                          <a:pt x="269" y="255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TW" altLang="en-US" sz="1350"/>
                  </a:p>
                </p:txBody>
              </p:sp>
              <p:grpSp>
                <p:nvGrpSpPr>
                  <p:cNvPr id="2094" name="Group 3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194" y="5280"/>
                    <a:ext cx="1184" cy="525"/>
                    <a:chOff x="5454" y="7740"/>
                    <a:chExt cx="1184" cy="525"/>
                  </a:xfrm>
                </p:grpSpPr>
                <p:sp>
                  <p:nvSpPr>
                    <p:cNvPr id="2095" name="Oval 3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54" y="7744"/>
                      <a:ext cx="520" cy="52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endParaRPr lang="zh-TW" altLang="en-US" sz="1350"/>
                    </a:p>
                  </p:txBody>
                </p:sp>
                <p:sp>
                  <p:nvSpPr>
                    <p:cNvPr id="2096" name="Oval 3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118" y="7740"/>
                      <a:ext cx="520" cy="52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endParaRPr lang="zh-TW" altLang="en-US" sz="1350"/>
                    </a:p>
                  </p:txBody>
                </p:sp>
                <p:sp>
                  <p:nvSpPr>
                    <p:cNvPr id="2097" name="Line 35"/>
                    <p:cNvSpPr>
                      <a:spLocks noChangeAspect="1" noChangeShapeType="1"/>
                    </p:cNvSpPr>
                    <p:nvPr/>
                  </p:nvSpPr>
                  <p:spPr bwMode="auto">
                    <a:xfrm rot="2700000" flipV="1">
                      <a:off x="6457" y="7776"/>
                      <a:ext cx="0" cy="2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arrow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1B285F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 sz="1350"/>
                    </a:p>
                  </p:txBody>
                </p:sp>
                <p:sp>
                  <p:nvSpPr>
                    <p:cNvPr id="2098" name="Line 34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4100000" flipV="1">
                      <a:off x="5609" y="7953"/>
                      <a:ext cx="0" cy="2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arrow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1B285F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 sz="1350"/>
                    </a:p>
                  </p:txBody>
                </p:sp>
                <p:sp>
                  <p:nvSpPr>
                    <p:cNvPr id="2099" name="Line 3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5711" y="8005"/>
                      <a:ext cx="680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prstDash val="dash"/>
                      <a:round/>
                      <a:headEnd type="arrow" w="sm" len="med"/>
                      <a:tailEnd type="arrow" w="sm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1B285F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zh-TW" altLang="en-US" sz="1350"/>
                    </a:p>
                  </p:txBody>
                </p:sp>
              </p:grpSp>
            </p:grpSp>
            <p:sp>
              <p:nvSpPr>
                <p:cNvPr id="2087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5124" y="6690"/>
                  <a:ext cx="441" cy="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TW" altLang="en-US" sz="1350"/>
                </a:p>
              </p:txBody>
            </p:sp>
            <p:sp>
              <p:nvSpPr>
                <p:cNvPr id="2088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5814" y="6806"/>
                  <a:ext cx="441" cy="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TW" altLang="en-US" sz="1350"/>
                </a:p>
              </p:txBody>
            </p:sp>
            <p:sp>
              <p:nvSpPr>
                <p:cNvPr id="2089" name="Line 26"/>
                <p:cNvSpPr>
                  <a:spLocks noChangeShapeType="1"/>
                </p:cNvSpPr>
                <p:nvPr/>
              </p:nvSpPr>
              <p:spPr bwMode="auto">
                <a:xfrm>
                  <a:off x="5474" y="7010"/>
                  <a:ext cx="0" cy="5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 sz="1350"/>
                </a:p>
              </p:txBody>
            </p:sp>
            <p:sp>
              <p:nvSpPr>
                <p:cNvPr id="2090" name="Line 25"/>
                <p:cNvSpPr>
                  <a:spLocks noChangeShapeType="1"/>
                </p:cNvSpPr>
                <p:nvPr/>
              </p:nvSpPr>
              <p:spPr bwMode="auto">
                <a:xfrm>
                  <a:off x="5944" y="7020"/>
                  <a:ext cx="0" cy="5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 sz="1350"/>
                </a:p>
              </p:txBody>
            </p:sp>
            <p:sp>
              <p:nvSpPr>
                <p:cNvPr id="2091" name="Line 24"/>
                <p:cNvSpPr>
                  <a:spLocks noChangeShapeType="1"/>
                </p:cNvSpPr>
                <p:nvPr/>
              </p:nvSpPr>
              <p:spPr bwMode="auto">
                <a:xfrm>
                  <a:off x="5464" y="7530"/>
                  <a:ext cx="48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TW" altLang="en-US" sz="1350"/>
                </a:p>
              </p:txBody>
            </p:sp>
            <p:sp>
              <p:nvSpPr>
                <p:cNvPr id="2092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5324" y="7480"/>
                  <a:ext cx="441" cy="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TW" altLang="en-US" sz="1350"/>
                </a:p>
              </p:txBody>
            </p:sp>
          </p:grpSp>
          <p:graphicFrame>
            <p:nvGraphicFramePr>
              <p:cNvPr id="2085" name="物件 157"/>
              <p:cNvGraphicFramePr>
                <a:graphicFrameLocks noChangeAspect="1"/>
              </p:cNvGraphicFramePr>
              <p:nvPr/>
            </p:nvGraphicFramePr>
            <p:xfrm>
              <a:off x="5234" y="9026"/>
              <a:ext cx="5230" cy="493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4438" r:id="rId12" imgW="6622085" imgH="6240780" progId="Grapher.Document">
                      <p:embed/>
                    </p:oleObj>
                  </mc:Choice>
                  <mc:Fallback>
                    <p:oleObj r:id="rId12" imgW="6622085" imgH="6240780" progId="Grapher.Document">
                      <p:embed/>
                      <p:pic>
                        <p:nvPicPr>
                          <p:cNvPr id="2085" name="物件 15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34" y="9026"/>
                            <a:ext cx="5230" cy="493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067" name="Rectangle 40"/>
          <p:cNvSpPr>
            <a:spLocks noChangeArrowheads="1"/>
          </p:cNvSpPr>
          <p:nvPr/>
        </p:nvSpPr>
        <p:spPr bwMode="auto">
          <a:xfrm>
            <a:off x="1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sp>
        <p:nvSpPr>
          <p:cNvPr id="2068" name="Rectangle 42"/>
          <p:cNvSpPr>
            <a:spLocks noChangeArrowheads="1"/>
          </p:cNvSpPr>
          <p:nvPr/>
        </p:nvSpPr>
        <p:spPr bwMode="auto">
          <a:xfrm>
            <a:off x="0" y="8572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sp>
        <p:nvSpPr>
          <p:cNvPr id="2069" name="Rectangle 43"/>
          <p:cNvSpPr>
            <a:spLocks noChangeArrowheads="1"/>
          </p:cNvSpPr>
          <p:nvPr/>
        </p:nvSpPr>
        <p:spPr bwMode="auto">
          <a:xfrm>
            <a:off x="1" y="985815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sp>
        <p:nvSpPr>
          <p:cNvPr id="2070" name="Rectangle 44"/>
          <p:cNvSpPr>
            <a:spLocks noChangeArrowheads="1"/>
          </p:cNvSpPr>
          <p:nvPr/>
        </p:nvSpPr>
        <p:spPr bwMode="auto">
          <a:xfrm>
            <a:off x="1" y="1435872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graphicFrame>
        <p:nvGraphicFramePr>
          <p:cNvPr id="2071" name="物件 51"/>
          <p:cNvGraphicFramePr>
            <a:graphicFrameLocks noChangeAspect="1"/>
          </p:cNvGraphicFramePr>
          <p:nvPr/>
        </p:nvGraphicFramePr>
        <p:xfrm>
          <a:off x="3649266" y="5380435"/>
          <a:ext cx="2185988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39" name="Equation" r:id="rId14" imgW="1943100" imgH="431800" progId="Equation.DSMT4">
                  <p:embed/>
                </p:oleObj>
              </mc:Choice>
              <mc:Fallback>
                <p:oleObj name="Equation" r:id="rId14" imgW="1943100" imgH="431800" progId="Equation.DSMT4">
                  <p:embed/>
                  <p:pic>
                    <p:nvPicPr>
                      <p:cNvPr id="2071" name="物件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9266" y="5380435"/>
                        <a:ext cx="2185988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2" name="物件 145"/>
          <p:cNvGraphicFramePr>
            <a:graphicFrameLocks noChangeAspect="1"/>
          </p:cNvGraphicFramePr>
          <p:nvPr/>
        </p:nvGraphicFramePr>
        <p:xfrm>
          <a:off x="6561535" y="4120754"/>
          <a:ext cx="2328863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40" name="Equation" r:id="rId16" imgW="2070100" imgH="838200" progId="Equation.DSMT4">
                  <p:embed/>
                </p:oleObj>
              </mc:Choice>
              <mc:Fallback>
                <p:oleObj name="Equation" r:id="rId16" imgW="2070100" imgH="838200" progId="Equation.DSMT4">
                  <p:embed/>
                  <p:pic>
                    <p:nvPicPr>
                      <p:cNvPr id="2072" name="物件 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1535" y="4120754"/>
                        <a:ext cx="2328863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3" name="文字方塊 34"/>
          <p:cNvSpPr txBox="1">
            <a:spLocks noChangeArrowheads="1"/>
          </p:cNvSpPr>
          <p:nvPr/>
        </p:nvSpPr>
        <p:spPr bwMode="auto">
          <a:xfrm>
            <a:off x="6616303" y="5634038"/>
            <a:ext cx="24243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FF0000"/>
                </a:solidFill>
              </a:rPr>
              <a:t>We need help from mathematicians</a:t>
            </a:r>
            <a:endParaRPr lang="zh-TW" altLang="en-US" sz="1200">
              <a:solidFill>
                <a:srgbClr val="FF0000"/>
              </a:solidFill>
            </a:endParaRPr>
          </a:p>
        </p:txBody>
      </p:sp>
      <p:sp>
        <p:nvSpPr>
          <p:cNvPr id="177" name="左-右雙向箭號 176"/>
          <p:cNvSpPr/>
          <p:nvPr/>
        </p:nvSpPr>
        <p:spPr>
          <a:xfrm>
            <a:off x="5564982" y="4763691"/>
            <a:ext cx="1041797" cy="55959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182" name="左-右雙向箭號 181"/>
          <p:cNvSpPr/>
          <p:nvPr/>
        </p:nvSpPr>
        <p:spPr>
          <a:xfrm>
            <a:off x="2765822" y="4763691"/>
            <a:ext cx="1041797" cy="55959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350"/>
          </a:p>
        </p:txBody>
      </p:sp>
      <p:sp>
        <p:nvSpPr>
          <p:cNvPr id="2076" name="文字方塊 34"/>
          <p:cNvSpPr txBox="1">
            <a:spLocks noChangeArrowheads="1"/>
          </p:cNvSpPr>
          <p:nvPr/>
        </p:nvSpPr>
        <p:spPr bwMode="auto">
          <a:xfrm>
            <a:off x="5717382" y="4367213"/>
            <a:ext cx="7489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720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  <a:endParaRPr lang="zh-TW" altLang="en-US" sz="720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077" name="物件 142"/>
          <p:cNvGraphicFramePr>
            <a:graphicFrameLocks noChangeAspect="1"/>
          </p:cNvGraphicFramePr>
          <p:nvPr/>
        </p:nvGraphicFramePr>
        <p:xfrm>
          <a:off x="1512094" y="4093369"/>
          <a:ext cx="222647" cy="141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41" name="Equation" r:id="rId18" imgW="317225" imgH="203024" progId="Equation.DSMT4">
                  <p:embed/>
                </p:oleObj>
              </mc:Choice>
              <mc:Fallback>
                <p:oleObj name="Equation" r:id="rId18" imgW="317225" imgH="203024" progId="Equation.DSMT4">
                  <p:embed/>
                  <p:pic>
                    <p:nvPicPr>
                      <p:cNvPr id="2077" name="物件 1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094" y="4093369"/>
                        <a:ext cx="222647" cy="1416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8" name="物件 142"/>
          <p:cNvGraphicFramePr>
            <a:graphicFrameLocks noChangeAspect="1"/>
          </p:cNvGraphicFramePr>
          <p:nvPr/>
        </p:nvGraphicFramePr>
        <p:xfrm>
          <a:off x="1252537" y="4140994"/>
          <a:ext cx="223838" cy="141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42" name="Equation" r:id="rId20" imgW="317225" imgH="203024" progId="Equation.DSMT4">
                  <p:embed/>
                </p:oleObj>
              </mc:Choice>
              <mc:Fallback>
                <p:oleObj name="Equation" r:id="rId20" imgW="317225" imgH="203024" progId="Equation.DSMT4">
                  <p:embed/>
                  <p:pic>
                    <p:nvPicPr>
                      <p:cNvPr id="2078" name="物件 1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2537" y="4140994"/>
                        <a:ext cx="223838" cy="1416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9" name="物件 142"/>
          <p:cNvGraphicFramePr>
            <a:graphicFrameLocks noChangeAspect="1"/>
          </p:cNvGraphicFramePr>
          <p:nvPr/>
        </p:nvGraphicFramePr>
        <p:xfrm>
          <a:off x="1160860" y="5119688"/>
          <a:ext cx="222647" cy="141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43" name="Equation" r:id="rId22" imgW="317225" imgH="203024" progId="Equation.DSMT4">
                  <p:embed/>
                </p:oleObj>
              </mc:Choice>
              <mc:Fallback>
                <p:oleObj name="Equation" r:id="rId22" imgW="317225" imgH="203024" progId="Equation.DSMT4">
                  <p:embed/>
                  <p:pic>
                    <p:nvPicPr>
                      <p:cNvPr id="2079" name="物件 1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860" y="5119688"/>
                        <a:ext cx="222647" cy="1416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" name="物件 142"/>
          <p:cNvGraphicFramePr>
            <a:graphicFrameLocks noChangeAspect="1"/>
          </p:cNvGraphicFramePr>
          <p:nvPr/>
        </p:nvGraphicFramePr>
        <p:xfrm>
          <a:off x="872729" y="5162550"/>
          <a:ext cx="276225" cy="141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44" name="Equation" r:id="rId24" imgW="393529" imgH="203112" progId="Equation.DSMT4">
                  <p:embed/>
                </p:oleObj>
              </mc:Choice>
              <mc:Fallback>
                <p:oleObj name="Equation" r:id="rId24" imgW="393529" imgH="203112" progId="Equation.DSMT4">
                  <p:embed/>
                  <p:pic>
                    <p:nvPicPr>
                      <p:cNvPr id="2080" name="物件 1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729" y="5162550"/>
                        <a:ext cx="276225" cy="1416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1" name="物件 142"/>
          <p:cNvGraphicFramePr>
            <a:graphicFrameLocks noChangeAspect="1"/>
          </p:cNvGraphicFramePr>
          <p:nvPr/>
        </p:nvGraphicFramePr>
        <p:xfrm>
          <a:off x="1007269" y="4205288"/>
          <a:ext cx="222647" cy="141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45" name="Equation" r:id="rId26" imgW="317225" imgH="203024" progId="Equation.DSMT4">
                  <p:embed/>
                </p:oleObj>
              </mc:Choice>
              <mc:Fallback>
                <p:oleObj name="Equation" r:id="rId26" imgW="317225" imgH="203024" progId="Equation.DSMT4">
                  <p:embed/>
                  <p:pic>
                    <p:nvPicPr>
                      <p:cNvPr id="2081" name="物件 1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7269" y="4205288"/>
                        <a:ext cx="222647" cy="1416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262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 descr="馬克杯(更新)-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2147888"/>
            <a:ext cx="8534400" cy="34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5171" name="Rectangle 3"/>
          <p:cNvSpPr>
            <a:spLocks noGrp="1" noChangeArrowheads="1"/>
          </p:cNvSpPr>
          <p:nvPr>
            <p:ph type="title"/>
          </p:nvPr>
        </p:nvSpPr>
        <p:spPr>
          <a:xfrm>
            <a:off x="323528" y="776288"/>
            <a:ext cx="8229600" cy="1139825"/>
          </a:xfrm>
        </p:spPr>
        <p:txBody>
          <a:bodyPr>
            <a:normAutofit/>
          </a:bodyPr>
          <a:lstStyle/>
          <a:p>
            <a:r>
              <a:rPr lang="en-US" altLang="zh-TW" sz="3600" b="1" dirty="0"/>
              <a:t>  </a:t>
            </a:r>
            <a:r>
              <a:rPr lang="en-US" altLang="zh-TW" sz="3000" b="1" dirty="0" smtClean="0"/>
              <a:t>Thanks for invitation. </a:t>
            </a:r>
            <a:r>
              <a:rPr lang="zh-TW" altLang="en-US" sz="3000" b="1" dirty="0" smtClean="0"/>
              <a:t>感謝</a:t>
            </a:r>
            <a:r>
              <a:rPr lang="en-US" altLang="zh-TW" sz="3000" b="1" dirty="0" err="1" smtClean="0"/>
              <a:t>Iso</a:t>
            </a:r>
            <a:r>
              <a:rPr lang="en-US" altLang="zh-TW" sz="3000" b="1" dirty="0" smtClean="0"/>
              <a:t> </a:t>
            </a:r>
            <a:r>
              <a:rPr lang="en-US" altLang="zh-TW" sz="3000" b="1" dirty="0"/>
              <a:t>K</a:t>
            </a:r>
            <a:r>
              <a:rPr lang="en-US" altLang="zh-TW" sz="3000" b="1" dirty="0" smtClean="0"/>
              <a:t>imura</a:t>
            </a:r>
            <a:r>
              <a:rPr lang="zh-TW" altLang="en-US" sz="3000" b="1" dirty="0" smtClean="0"/>
              <a:t>教授邀請</a:t>
            </a:r>
            <a:r>
              <a:rPr lang="en-US" altLang="zh-TW" sz="3000" b="1" dirty="0" smtClean="0"/>
              <a:t/>
            </a:r>
            <a:br>
              <a:rPr lang="en-US" altLang="zh-TW" sz="3000" b="1" dirty="0" smtClean="0"/>
            </a:br>
            <a:endParaRPr lang="en-US" altLang="zh-TW" sz="3000" b="1" dirty="0"/>
          </a:p>
        </p:txBody>
      </p:sp>
      <p:sp>
        <p:nvSpPr>
          <p:cNvPr id="775172" name="Rectangle 4"/>
          <p:cNvSpPr>
            <a:spLocks noChangeArrowheads="1"/>
          </p:cNvSpPr>
          <p:nvPr/>
        </p:nvSpPr>
        <p:spPr bwMode="auto">
          <a:xfrm>
            <a:off x="152400" y="1905000"/>
            <a:ext cx="88328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5400">
                <a:solidFill>
                  <a:srgbClr val="FF0000"/>
                </a:solidFill>
                <a:ea typeface="新細明體" pitchFamily="18" charset="-120"/>
              </a:rPr>
              <a:t>Thanks for your kind attentions</a:t>
            </a:r>
          </a:p>
        </p:txBody>
      </p:sp>
      <p:sp>
        <p:nvSpPr>
          <p:cNvPr id="775173" name="Text Box 5"/>
          <p:cNvSpPr txBox="1">
            <a:spLocks noChangeArrowheads="1"/>
          </p:cNvSpPr>
          <p:nvPr/>
        </p:nvSpPr>
        <p:spPr bwMode="auto">
          <a:xfrm>
            <a:off x="-76200" y="54864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3200">
                <a:solidFill>
                  <a:srgbClr val="009900"/>
                </a:solidFill>
                <a:ea typeface="新細明體" pitchFamily="18" charset="-120"/>
              </a:rPr>
              <a:t> </a:t>
            </a:r>
            <a:r>
              <a:rPr lang="en-US" altLang="zh-TW" sz="4000" i="1" u="sng">
                <a:solidFill>
                  <a:srgbClr val="009900"/>
                </a:solidFill>
                <a:ea typeface="新細明體" pitchFamily="18" charset="-120"/>
                <a:hlinkClick r:id="rId3"/>
              </a:rPr>
              <a:t>http://msvlab.hre.ntou.edu.tw/</a:t>
            </a:r>
            <a:r>
              <a:rPr lang="en-US" altLang="zh-TW" sz="4000" i="1" u="sng">
                <a:solidFill>
                  <a:srgbClr val="009900"/>
                </a:solidFill>
                <a:ea typeface="新細明體" pitchFamily="18" charset="-120"/>
              </a:rPr>
              <a:t> Since 1999</a:t>
            </a:r>
          </a:p>
        </p:txBody>
      </p:sp>
      <p:sp>
        <p:nvSpPr>
          <p:cNvPr id="775174" name="Rectangle 6"/>
          <p:cNvSpPr>
            <a:spLocks noChangeArrowheads="1"/>
          </p:cNvSpPr>
          <p:nvPr/>
        </p:nvSpPr>
        <p:spPr bwMode="auto">
          <a:xfrm>
            <a:off x="0" y="50292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3200">
                <a:solidFill>
                  <a:srgbClr val="6600FF"/>
                </a:solidFill>
                <a:ea typeface="新細明體" pitchFamily="18" charset="-120"/>
              </a:rPr>
              <a:t>Welcome to visit the web site of MSVLAB/NTOU</a:t>
            </a:r>
          </a:p>
        </p:txBody>
      </p:sp>
    </p:spTree>
    <p:extLst>
      <p:ext uri="{BB962C8B-B14F-4D97-AF65-F5344CB8AC3E}">
        <p14:creationId xmlns:p14="http://schemas.microsoft.com/office/powerpoint/2010/main" val="859519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541338" y="5084763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1pPr>
            <a:lvl2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2pPr>
            <a:lvl3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3pPr>
            <a:lvl4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4pPr>
            <a:lvl5pPr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en-US" altLang="zh-TW" sz="4000" b="1">
                <a:solidFill>
                  <a:schemeClr val="hlink"/>
                </a:solidFill>
              </a:rPr>
              <a:t>                      </a:t>
            </a:r>
            <a:endParaRPr lang="en-US" altLang="zh-TW" sz="3200" b="1"/>
          </a:p>
        </p:txBody>
      </p:sp>
      <p:sp>
        <p:nvSpPr>
          <p:cNvPr id="820231" name="Text Box 7"/>
          <p:cNvSpPr txBox="1">
            <a:spLocks noChangeArrowheads="1"/>
          </p:cNvSpPr>
          <p:nvPr/>
        </p:nvSpPr>
        <p:spPr bwMode="auto">
          <a:xfrm>
            <a:off x="1619672" y="300038"/>
            <a:ext cx="64468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4000" dirty="0" smtClean="0"/>
              <a:t>Welcome to visit NTOU/MSV</a:t>
            </a:r>
            <a:endParaRPr lang="en-US" altLang="zh-TW" sz="4000" dirty="0"/>
          </a:p>
        </p:txBody>
      </p:sp>
      <p:pic>
        <p:nvPicPr>
          <p:cNvPr id="965634" name="Picture 2" descr="C:\Users\0605CKI\Desktop\MSV-wind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64096"/>
            <a:ext cx="6993632" cy="52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79512" y="2060848"/>
            <a:ext cx="14160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  <a:ea typeface="新細明體" pitchFamily="18" charset="-120"/>
              </a:rPr>
              <a:t>MSV </a:t>
            </a:r>
          </a:p>
          <a:p>
            <a:r>
              <a:rPr lang="zh-TW" altLang="en-US" sz="4000" dirty="0">
                <a:solidFill>
                  <a:srgbClr val="FF0000"/>
                </a:solidFill>
                <a:ea typeface="新細明體" pitchFamily="18" charset="-120"/>
              </a:rPr>
              <a:t>窗外</a:t>
            </a:r>
            <a:endParaRPr lang="en-US" altLang="zh-TW" sz="4000" dirty="0">
              <a:solidFill>
                <a:srgbClr val="FF0000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184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0605JUA\Desktop\110b4e12e218a20ada8c328a815649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909638"/>
            <a:ext cx="135572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688138" y="6243638"/>
            <a:ext cx="21336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C7E0767-721C-49B2-9C83-E3D84345E542}" type="slidenum">
              <a:rPr kumimoji="0" lang="zh-TW" altLang="en-US" sz="1200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kumimoji="0" lang="zh-TW" altLang="en-US" sz="1200" smtClean="0">
              <a:latin typeface="Times New Roman" pitchFamily="18" charset="0"/>
            </a:endParaRPr>
          </a:p>
        </p:txBody>
      </p:sp>
      <p:grpSp>
        <p:nvGrpSpPr>
          <p:cNvPr id="74756" name="群組 1"/>
          <p:cNvGrpSpPr>
            <a:grpSpLocks noChangeAspect="1"/>
          </p:cNvGrpSpPr>
          <p:nvPr/>
        </p:nvGrpSpPr>
        <p:grpSpPr bwMode="auto">
          <a:xfrm>
            <a:off x="5386719" y="116631"/>
            <a:ext cx="3717595" cy="6371482"/>
            <a:chOff x="5160602" y="67762"/>
            <a:chExt cx="3935252" cy="6745614"/>
          </a:xfrm>
        </p:grpSpPr>
        <p:pic>
          <p:nvPicPr>
            <p:cNvPr id="74764" name="圖片 112" descr="b88陳正宗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629" y="144288"/>
              <a:ext cx="4032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5" name="Picture 4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0839" y="1167492"/>
              <a:ext cx="545703" cy="57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6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868" y="4485307"/>
              <a:ext cx="442912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7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8425" y="2273126"/>
              <a:ext cx="513220" cy="597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8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0498" y="606182"/>
              <a:ext cx="468115" cy="60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9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7139" y="1702353"/>
              <a:ext cx="517748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0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8468" y="1188827"/>
              <a:ext cx="489914" cy="632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1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9989" y="1696863"/>
              <a:ext cx="5556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2" name="Picture 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2672" y="4213969"/>
              <a:ext cx="565150" cy="51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3" name="Picture 1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592" y="1768301"/>
              <a:ext cx="4191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4" name="Picture 1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114" y="3356992"/>
              <a:ext cx="405580" cy="524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5" name="Picture 1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967" y="2853844"/>
              <a:ext cx="38576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6" name="Picture 1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904" y="3354213"/>
              <a:ext cx="57467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7" name="Picture 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7442" y="1265063"/>
              <a:ext cx="534987" cy="58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8" name="Picture 1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5742" y="4927426"/>
              <a:ext cx="455612" cy="53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9" name="Picture 2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929" y="2731913"/>
              <a:ext cx="3937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0" name="Picture 22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151" y="2708100"/>
              <a:ext cx="4699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1" name="Picture 23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6641" y="4725144"/>
              <a:ext cx="569913" cy="707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2" name="Picture 24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566" y="3357810"/>
              <a:ext cx="446088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3" name="Picture 25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792" y="3889201"/>
              <a:ext cx="479425" cy="55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4" name="Picture 27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9595" y="4397201"/>
              <a:ext cx="541338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5" name="Picture 28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467" y="2057226"/>
              <a:ext cx="52387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6" name="Picture 29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042" y="3914601"/>
              <a:ext cx="439737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7" name="Picture 31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3155" y="601417"/>
              <a:ext cx="511175" cy="542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8" name="Picture 32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6179" y="1193626"/>
              <a:ext cx="57467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9" name="Picture 33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567" y="2879551"/>
              <a:ext cx="349250" cy="45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0" name="Picture 34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0541" y="4003501"/>
              <a:ext cx="561975" cy="687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1" name="Picture 35" descr="Chi-1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3766" y="161900"/>
              <a:ext cx="360363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2" name="Picture 36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0602" y="67762"/>
              <a:ext cx="479562" cy="590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3" name="Picture 37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9587" y="906362"/>
              <a:ext cx="484187" cy="748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4" name="Picture 38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8017" y="4690888"/>
              <a:ext cx="457200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5" name="Picture 39" descr="DSCF08133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392" y="1728613"/>
              <a:ext cx="381000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6" name="Picture 40" descr="P124018600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303" y="2290733"/>
              <a:ext cx="461963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7" name="Picture 41" descr="1534591565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868" y="360188"/>
              <a:ext cx="610399" cy="55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8" name="Picture 42" descr="P1000510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7292" y="188888"/>
              <a:ext cx="40481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9" name="Picture 47" descr="wu">
              <a:hlinkClick r:id="rId39"/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804" y="5802138"/>
              <a:ext cx="431800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0" name="Picture 51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692" y="3356992"/>
              <a:ext cx="433387" cy="506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1" name="Picture 53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7604" y="5871988"/>
              <a:ext cx="419100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2" name="Picture 54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292" y="6283151"/>
              <a:ext cx="46037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3" name="Picture 60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352626"/>
              <a:ext cx="4238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4" name="Picture 64" descr="YORK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4460" y="2185417"/>
              <a:ext cx="407988" cy="58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5" name="Picture 65" descr="m-ilchen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3551" y="692696"/>
              <a:ext cx="58102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6" name="Picture 66" descr="JJ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5217" y="5333826"/>
              <a:ext cx="438150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7" name="Picture 67" descr="LJ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367" y="5368751"/>
              <a:ext cx="436562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8" name="Picture 68" descr="WS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629" y="2431978"/>
              <a:ext cx="427038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9" name="Picture 8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0292" y="2276872"/>
              <a:ext cx="331787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0" name="Picture 2" descr="C:\Users\0605JUA\Desktop\IMG_1997.jpg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7094" y="2879551"/>
              <a:ext cx="452636" cy="56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1" name="Picture 3" descr="C:\Users\0605JUA\Desktop\10528591_834208599930949_1848048398_o.jpg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814" y="3284983"/>
              <a:ext cx="453163" cy="604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矩形 57"/>
            <p:cNvSpPr/>
            <p:nvPr/>
          </p:nvSpPr>
          <p:spPr>
            <a:xfrm>
              <a:off x="6825573" y="2878815"/>
              <a:ext cx="504133" cy="47228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74813" name="Picture 4" descr="C:\Users\0605JUA\Desktop\10436218_771851279515226_3747084481612684895_n(3).jpg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9984" y="3872053"/>
              <a:ext cx="397638" cy="39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4" name="Picture 30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3367" y="3872053"/>
              <a:ext cx="468313" cy="60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5" name="Picture 26"/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9796" y="1668725"/>
              <a:ext cx="481064" cy="667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757" name="群組 2"/>
          <p:cNvGrpSpPr>
            <a:grpSpLocks/>
          </p:cNvGrpSpPr>
          <p:nvPr/>
        </p:nvGrpSpPr>
        <p:grpSpPr bwMode="auto">
          <a:xfrm>
            <a:off x="-36512" y="4613"/>
            <a:ext cx="6336704" cy="6548583"/>
            <a:chOff x="-107600" y="4611906"/>
            <a:chExt cx="6336050" cy="6548646"/>
          </a:xfrm>
        </p:grpSpPr>
        <p:sp>
          <p:nvSpPr>
            <p:cNvPr id="62" name="Text Box 5"/>
            <p:cNvSpPr txBox="1">
              <a:spLocks noChangeArrowheads="1"/>
            </p:cNvSpPr>
            <p:nvPr/>
          </p:nvSpPr>
          <p:spPr bwMode="auto">
            <a:xfrm>
              <a:off x="106094" y="4611906"/>
              <a:ext cx="6122356" cy="400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zh-TW" sz="1600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  <a:hlinkClick r:id="rId56"/>
                </a:rPr>
                <a:t>http://msvlab.hre.ntou.edu.tw/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Since 1999</a:t>
              </a:r>
            </a:p>
          </p:txBody>
        </p:sp>
        <p:sp>
          <p:nvSpPr>
            <p:cNvPr id="63" name="Rectangle 6"/>
            <p:cNvSpPr>
              <a:spLocks noChangeArrowheads="1"/>
            </p:cNvSpPr>
            <p:nvPr/>
          </p:nvSpPr>
          <p:spPr bwMode="auto">
            <a:xfrm>
              <a:off x="-107600" y="6236109"/>
              <a:ext cx="5623932" cy="1323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TW" dirty="0">
                  <a:solidFill>
                    <a:srgbClr val="6600FF"/>
                  </a:solidFill>
                  <a:latin typeface="+mj-ea"/>
                  <a:ea typeface="+mj-ea"/>
                </a:rPr>
                <a:t>Welcome to visit the web site of MSVLAB/NTOU</a:t>
              </a:r>
            </a:p>
          </p:txBody>
        </p:sp>
        <p:sp>
          <p:nvSpPr>
            <p:cNvPr id="59" name="Text Box 5"/>
            <p:cNvSpPr txBox="1">
              <a:spLocks noChangeArrowheads="1"/>
            </p:cNvSpPr>
            <p:nvPr/>
          </p:nvSpPr>
          <p:spPr bwMode="auto">
            <a:xfrm>
              <a:off x="891826" y="10760498"/>
              <a:ext cx="5336624" cy="400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 E mail: 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</a:rPr>
                <a:t>jtchen@mail.ntou.edu.tw</a:t>
              </a: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endParaRPr lang="en-US" altLang="zh-TW" sz="2800" i="1" u="sng" dirty="0">
                <a:solidFill>
                  <a:srgbClr val="0099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1" name="矩形圖說文字 50"/>
          <p:cNvSpPr/>
          <p:nvPr/>
        </p:nvSpPr>
        <p:spPr>
          <a:xfrm>
            <a:off x="5921375" y="549275"/>
            <a:ext cx="539750" cy="579438"/>
          </a:xfrm>
          <a:prstGeom prst="wedgeRectCallout">
            <a:avLst>
              <a:gd name="adj1" fmla="val -57787"/>
              <a:gd name="adj2" fmla="val 8221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74759" name="Picture 12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547688"/>
            <a:ext cx="4968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Picture 2" descr="C:\Users\0605CKI\Desktop\chen\MSV2014-OCT15.JPG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984375"/>
            <a:ext cx="5583238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 Box 49"/>
          <p:cNvSpPr txBox="1">
            <a:spLocks noChangeArrowheads="1"/>
          </p:cNvSpPr>
          <p:nvPr/>
        </p:nvSpPr>
        <p:spPr bwMode="auto">
          <a:xfrm>
            <a:off x="7036370" y="5070053"/>
            <a:ext cx="2216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台灣天下</a:t>
            </a:r>
          </a:p>
          <a:p>
            <a:pPr eaLnBrk="1" hangingPunct="1"/>
            <a:r>
              <a:rPr lang="zh-TW" altLang="en-US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捨我其誰</a:t>
            </a:r>
          </a:p>
        </p:txBody>
      </p:sp>
      <p:sp>
        <p:nvSpPr>
          <p:cNvPr id="65" name="Text Box 5"/>
          <p:cNvSpPr txBox="1">
            <a:spLocks noChangeArrowheads="1"/>
          </p:cNvSpPr>
          <p:nvPr/>
        </p:nvSpPr>
        <p:spPr bwMode="auto">
          <a:xfrm>
            <a:off x="-1046933" y="508610"/>
            <a:ext cx="61229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1600" dirty="0">
                <a:solidFill>
                  <a:srgbClr val="009900"/>
                </a:solidFill>
                <a:latin typeface="+mj-ea"/>
                <a:ea typeface="+mj-ea"/>
              </a:rPr>
              <a:t> </a:t>
            </a:r>
            <a:r>
              <a:rPr lang="zh-TW" altLang="en-US" sz="2000" u="sng" dirty="0">
                <a:solidFill>
                  <a:srgbClr val="009900"/>
                </a:solidFill>
                <a:latin typeface="+mj-ea"/>
                <a:ea typeface="+mj-ea"/>
              </a:rPr>
              <a:t>台灣</a:t>
            </a:r>
            <a:r>
              <a:rPr lang="zh-TW" altLang="en-US" sz="2000" u="sng" dirty="0" smtClean="0">
                <a:solidFill>
                  <a:srgbClr val="009900"/>
                </a:solidFill>
                <a:latin typeface="+mj-ea"/>
                <a:ea typeface="+mj-ea"/>
              </a:rPr>
              <a:t>製造 輸出中國</a:t>
            </a:r>
            <a:endParaRPr lang="en-US" altLang="zh-TW" sz="2000" dirty="0">
              <a:solidFill>
                <a:srgbClr val="009900"/>
              </a:solidFill>
              <a:latin typeface="+mj-ea"/>
              <a:ea typeface="+mj-ea"/>
            </a:endParaRPr>
          </a:p>
        </p:txBody>
      </p:sp>
      <p:sp>
        <p:nvSpPr>
          <p:cNvPr id="66" name="Text Box 48"/>
          <p:cNvSpPr txBox="1">
            <a:spLocks noChangeArrowheads="1"/>
          </p:cNvSpPr>
          <p:nvPr/>
        </p:nvSpPr>
        <p:spPr bwMode="auto">
          <a:xfrm>
            <a:off x="-36512" y="855117"/>
            <a:ext cx="4995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Lucida Sans Unicode" pitchFamily="34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NTOU/MSV </a:t>
            </a:r>
            <a:r>
              <a:rPr lang="zh-TW" altLang="en-US" sz="4000" dirty="0">
                <a:solidFill>
                  <a:schemeClr val="hlink"/>
                </a:solidFill>
                <a:latin typeface="Times New Roman" pitchFamily="18" charset="0"/>
                <a:ea typeface="標楷體" pitchFamily="65" charset="-120"/>
              </a:rPr>
              <a:t>有您真好</a:t>
            </a:r>
          </a:p>
        </p:txBody>
      </p:sp>
      <p:pic>
        <p:nvPicPr>
          <p:cNvPr id="96258" name="Picture 2" descr="C:\Users\0605CKI\Desktop\ctchen.jpg"/>
          <p:cNvPicPr>
            <a:picLocks noChangeAspect="1"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39" y="332656"/>
            <a:ext cx="544141" cy="73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64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Line 2"/>
          <p:cNvSpPr>
            <a:spLocks noChangeAspect="1" noChangeShapeType="1"/>
          </p:cNvSpPr>
          <p:nvPr/>
        </p:nvSpPr>
        <p:spPr bwMode="auto">
          <a:xfrm flipV="1">
            <a:off x="461963" y="4637088"/>
            <a:ext cx="0" cy="190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9267" name="Text Box 3"/>
          <p:cNvSpPr txBox="1">
            <a:spLocks noChangeAspect="1" noChangeArrowheads="1"/>
          </p:cNvSpPr>
          <p:nvPr/>
        </p:nvSpPr>
        <p:spPr bwMode="auto">
          <a:xfrm>
            <a:off x="2143125" y="6491288"/>
            <a:ext cx="46037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600" b="1">
                <a:solidFill>
                  <a:srgbClr val="9C0298"/>
                </a:solidFill>
              </a:rPr>
              <a:t>工程</a:t>
            </a:r>
          </a:p>
        </p:txBody>
      </p:sp>
      <p:sp>
        <p:nvSpPr>
          <p:cNvPr id="779268" name="Text Box 4"/>
          <p:cNvSpPr txBox="1">
            <a:spLocks noChangeAspect="1" noChangeArrowheads="1"/>
          </p:cNvSpPr>
          <p:nvPr/>
        </p:nvSpPr>
        <p:spPr bwMode="auto">
          <a:xfrm>
            <a:off x="774700" y="6491288"/>
            <a:ext cx="46037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600" b="1">
                <a:solidFill>
                  <a:srgbClr val="008000"/>
                </a:solidFill>
              </a:rPr>
              <a:t>數學</a:t>
            </a:r>
          </a:p>
        </p:txBody>
      </p:sp>
      <p:sp>
        <p:nvSpPr>
          <p:cNvPr id="779269" name="Line 5"/>
          <p:cNvSpPr>
            <a:spLocks noChangeAspect="1" noChangeShapeType="1"/>
          </p:cNvSpPr>
          <p:nvPr/>
        </p:nvSpPr>
        <p:spPr bwMode="auto">
          <a:xfrm>
            <a:off x="1058863" y="5002213"/>
            <a:ext cx="1587" cy="1519237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79270" name="Line 6"/>
          <p:cNvSpPr>
            <a:spLocks noChangeAspect="1" noChangeShapeType="1"/>
          </p:cNvSpPr>
          <p:nvPr/>
        </p:nvSpPr>
        <p:spPr bwMode="auto">
          <a:xfrm>
            <a:off x="2416175" y="4962525"/>
            <a:ext cx="1588" cy="1558925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03783" name="Rectangle 7"/>
          <p:cNvSpPr>
            <a:spLocks noChangeArrowheads="1"/>
          </p:cNvSpPr>
          <p:nvPr/>
        </p:nvSpPr>
        <p:spPr bwMode="auto">
          <a:xfrm>
            <a:off x="87313" y="-315913"/>
            <a:ext cx="1082198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28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臺灣數學與工程互動</a:t>
            </a:r>
            <a:r>
              <a:rPr lang="en-US" altLang="zh-TW" sz="28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(Bridge: computational mechanics)</a:t>
            </a:r>
          </a:p>
        </p:txBody>
      </p:sp>
      <p:sp>
        <p:nvSpPr>
          <p:cNvPr id="779272" name="Text Box 8"/>
          <p:cNvSpPr txBox="1">
            <a:spLocks noChangeArrowheads="1"/>
          </p:cNvSpPr>
          <p:nvPr/>
        </p:nvSpPr>
        <p:spPr bwMode="auto">
          <a:xfrm>
            <a:off x="635000" y="836613"/>
            <a:ext cx="41529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lnSpc>
                <a:spcPct val="130000"/>
              </a:lnSpc>
              <a:buClr>
                <a:srgbClr val="CC0099"/>
              </a:buClr>
              <a:buFont typeface="Wingdings" pitchFamily="2" charset="2"/>
              <a:buChar char="Ø"/>
            </a:pPr>
            <a:r>
              <a:rPr kumimoji="0" lang="en-US" altLang="zh-TW" sz="2000" b="1">
                <a:solidFill>
                  <a:srgbClr val="0000FF"/>
                </a:solidFill>
                <a:ea typeface="標楷體" pitchFamily="65" charset="-120"/>
              </a:rPr>
              <a:t>             Taiwan SIAM </a:t>
            </a:r>
            <a:r>
              <a:rPr kumimoji="0" lang="zh-TW" altLang="en-US" sz="2000" b="1">
                <a:solidFill>
                  <a:srgbClr val="0000FF"/>
                </a:solidFill>
                <a:ea typeface="標楷體" pitchFamily="65" charset="-120"/>
              </a:rPr>
              <a:t>扮</a:t>
            </a:r>
            <a:r>
              <a:rPr lang="zh-TW" altLang="en-US" sz="2000" b="1">
                <a:solidFill>
                  <a:srgbClr val="0000FF"/>
                </a:solidFill>
                <a:ea typeface="標楷體" pitchFamily="65" charset="-120"/>
              </a:rPr>
              <a:t>演的角色</a:t>
            </a:r>
          </a:p>
          <a:p>
            <a:pPr lvl="1">
              <a:lnSpc>
                <a:spcPct val="130000"/>
              </a:lnSpc>
              <a:buClr>
                <a:srgbClr val="CC0099"/>
              </a:buClr>
              <a:buFont typeface="Wingdings" pitchFamily="2" charset="2"/>
              <a:buChar char="Ø"/>
            </a:pPr>
            <a:r>
              <a:rPr lang="zh-TW" altLang="en-US" sz="2000">
                <a:solidFill>
                  <a:srgbClr val="990033"/>
                </a:solidFill>
                <a:ea typeface="標楷體" pitchFamily="65" charset="-120"/>
              </a:rPr>
              <a:t>建立數學與工程的連接橋樑</a:t>
            </a:r>
          </a:p>
          <a:p>
            <a:pPr lvl="1">
              <a:lnSpc>
                <a:spcPct val="130000"/>
              </a:lnSpc>
              <a:buClr>
                <a:srgbClr val="CC0099"/>
              </a:buClr>
              <a:buFont typeface="Wingdings" pitchFamily="2" charset="2"/>
              <a:buChar char="Ø"/>
            </a:pPr>
            <a:r>
              <a:rPr lang="en-US" altLang="zh-TW" sz="2000">
                <a:solidFill>
                  <a:srgbClr val="990033"/>
                </a:solidFill>
                <a:ea typeface="標楷體" pitchFamily="65" charset="-120"/>
              </a:rPr>
              <a:t>Mathematics</a:t>
            </a:r>
            <a:r>
              <a:rPr lang="zh-TW" altLang="en-US" sz="2000">
                <a:solidFill>
                  <a:srgbClr val="990033"/>
                </a:solidFill>
                <a:ea typeface="標楷體" pitchFamily="65" charset="-120"/>
              </a:rPr>
              <a:t>與</a:t>
            </a:r>
            <a:r>
              <a:rPr lang="en-US" altLang="zh-TW" sz="2000">
                <a:solidFill>
                  <a:srgbClr val="990033"/>
                </a:solidFill>
                <a:ea typeface="標楷體" pitchFamily="65" charset="-120"/>
              </a:rPr>
              <a:t>Engineering</a:t>
            </a:r>
            <a:r>
              <a:rPr lang="zh-TW" altLang="en-US" sz="2000">
                <a:solidFill>
                  <a:srgbClr val="990033"/>
                </a:solidFill>
                <a:ea typeface="標楷體" pitchFamily="65" charset="-120"/>
              </a:rPr>
              <a:t>並重</a:t>
            </a:r>
          </a:p>
        </p:txBody>
      </p:sp>
      <p:sp>
        <p:nvSpPr>
          <p:cNvPr id="779273" name="Text Box 9"/>
          <p:cNvSpPr txBox="1">
            <a:spLocks noChangeAspect="1" noChangeArrowheads="1"/>
          </p:cNvSpPr>
          <p:nvPr/>
        </p:nvSpPr>
        <p:spPr bwMode="auto">
          <a:xfrm>
            <a:off x="7740650" y="3298825"/>
            <a:ext cx="7064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600" b="1">
                <a:solidFill>
                  <a:srgbClr val="9C0298"/>
                </a:solidFill>
                <a:latin typeface="Tahoma" pitchFamily="34" charset="0"/>
              </a:rPr>
              <a:t>工程</a:t>
            </a:r>
          </a:p>
        </p:txBody>
      </p:sp>
      <p:sp>
        <p:nvSpPr>
          <p:cNvPr id="779274" name="Text Box 10"/>
          <p:cNvSpPr txBox="1">
            <a:spLocks noChangeAspect="1" noChangeArrowheads="1"/>
          </p:cNvSpPr>
          <p:nvPr/>
        </p:nvSpPr>
        <p:spPr bwMode="auto">
          <a:xfrm>
            <a:off x="6372225" y="3298825"/>
            <a:ext cx="7064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600" b="1">
                <a:solidFill>
                  <a:srgbClr val="008000"/>
                </a:solidFill>
                <a:latin typeface="Tahoma" pitchFamily="34" charset="0"/>
              </a:rPr>
              <a:t>數學</a:t>
            </a:r>
          </a:p>
        </p:txBody>
      </p:sp>
      <p:sp>
        <p:nvSpPr>
          <p:cNvPr id="779275" name="Line 11"/>
          <p:cNvSpPr>
            <a:spLocks noChangeAspect="1" noChangeShapeType="1"/>
          </p:cNvSpPr>
          <p:nvPr/>
        </p:nvSpPr>
        <p:spPr bwMode="auto">
          <a:xfrm flipV="1">
            <a:off x="5854700" y="993775"/>
            <a:ext cx="0" cy="23129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9276" name="Line 12"/>
          <p:cNvSpPr>
            <a:spLocks noChangeAspect="1" noChangeShapeType="1"/>
          </p:cNvSpPr>
          <p:nvPr/>
        </p:nvSpPr>
        <p:spPr bwMode="auto">
          <a:xfrm>
            <a:off x="5854700" y="3306763"/>
            <a:ext cx="31099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9277" name="Freeform 13"/>
          <p:cNvSpPr>
            <a:spLocks noChangeAspect="1"/>
          </p:cNvSpPr>
          <p:nvPr/>
        </p:nvSpPr>
        <p:spPr bwMode="auto">
          <a:xfrm>
            <a:off x="5953125" y="1600200"/>
            <a:ext cx="1790700" cy="1674813"/>
          </a:xfrm>
          <a:custGeom>
            <a:avLst/>
            <a:gdLst>
              <a:gd name="T0" fmla="*/ 0 w 1344"/>
              <a:gd name="T1" fmla="*/ 2147483647 h 1318"/>
              <a:gd name="T2" fmla="*/ 2147483647 w 1344"/>
              <a:gd name="T3" fmla="*/ 2147483647 h 1318"/>
              <a:gd name="T4" fmla="*/ 2147483647 w 1344"/>
              <a:gd name="T5" fmla="*/ 2147483647 h 1318"/>
              <a:gd name="T6" fmla="*/ 2147483647 w 1344"/>
              <a:gd name="T7" fmla="*/ 2147483647 h 1318"/>
              <a:gd name="T8" fmla="*/ 2147483647 w 1344"/>
              <a:gd name="T9" fmla="*/ 2147483647 h 13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4"/>
              <a:gd name="T16" fmla="*/ 0 h 1318"/>
              <a:gd name="T17" fmla="*/ 1344 w 1344"/>
              <a:gd name="T18" fmla="*/ 1318 h 13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4" h="1318">
                <a:moveTo>
                  <a:pt x="0" y="1274"/>
                </a:moveTo>
                <a:cubicBezTo>
                  <a:pt x="35" y="1246"/>
                  <a:pt x="113" y="1318"/>
                  <a:pt x="210" y="1106"/>
                </a:cubicBezTo>
                <a:cubicBezTo>
                  <a:pt x="307" y="894"/>
                  <a:pt x="463" y="4"/>
                  <a:pt x="582" y="2"/>
                </a:cubicBezTo>
                <a:cubicBezTo>
                  <a:pt x="701" y="0"/>
                  <a:pt x="797" y="877"/>
                  <a:pt x="924" y="1093"/>
                </a:cubicBezTo>
                <a:cubicBezTo>
                  <a:pt x="1051" y="1309"/>
                  <a:pt x="1257" y="1255"/>
                  <a:pt x="1344" y="1297"/>
                </a:cubicBezTo>
              </a:path>
            </a:pathLst>
          </a:custGeom>
          <a:noFill/>
          <a:ln w="28575" cap="flat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9278" name="Freeform 14"/>
          <p:cNvSpPr>
            <a:spLocks noChangeAspect="1"/>
          </p:cNvSpPr>
          <p:nvPr/>
        </p:nvSpPr>
        <p:spPr bwMode="auto">
          <a:xfrm>
            <a:off x="6845300" y="1600200"/>
            <a:ext cx="2022475" cy="1681163"/>
          </a:xfrm>
          <a:custGeom>
            <a:avLst/>
            <a:gdLst>
              <a:gd name="T0" fmla="*/ 0 w 1524"/>
              <a:gd name="T1" fmla="*/ 2147483647 h 1329"/>
              <a:gd name="T2" fmla="*/ 2147483647 w 1524"/>
              <a:gd name="T3" fmla="*/ 2147483647 h 1329"/>
              <a:gd name="T4" fmla="*/ 2147483647 w 1524"/>
              <a:gd name="T5" fmla="*/ 2147483647 h 1329"/>
              <a:gd name="T6" fmla="*/ 2147483647 w 1524"/>
              <a:gd name="T7" fmla="*/ 2147483647 h 1329"/>
              <a:gd name="T8" fmla="*/ 2147483647 w 1524"/>
              <a:gd name="T9" fmla="*/ 2147483647 h 1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24"/>
              <a:gd name="T16" fmla="*/ 0 h 1329"/>
              <a:gd name="T17" fmla="*/ 1524 w 1524"/>
              <a:gd name="T18" fmla="*/ 1329 h 1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4" h="1329">
                <a:moveTo>
                  <a:pt x="0" y="1312"/>
                </a:moveTo>
                <a:cubicBezTo>
                  <a:pt x="67" y="1279"/>
                  <a:pt x="278" y="1329"/>
                  <a:pt x="408" y="1112"/>
                </a:cubicBezTo>
                <a:cubicBezTo>
                  <a:pt x="538" y="895"/>
                  <a:pt x="664" y="16"/>
                  <a:pt x="780" y="8"/>
                </a:cubicBezTo>
                <a:cubicBezTo>
                  <a:pt x="896" y="0"/>
                  <a:pt x="980" y="856"/>
                  <a:pt x="1104" y="1066"/>
                </a:cubicBezTo>
                <a:cubicBezTo>
                  <a:pt x="1228" y="1276"/>
                  <a:pt x="1437" y="1228"/>
                  <a:pt x="1524" y="1270"/>
                </a:cubicBezTo>
              </a:path>
            </a:pathLst>
          </a:custGeom>
          <a:noFill/>
          <a:ln w="28575" cap="flat">
            <a:solidFill>
              <a:srgbClr val="0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9279" name="Freeform 15"/>
          <p:cNvSpPr>
            <a:spLocks noChangeAspect="1"/>
          </p:cNvSpPr>
          <p:nvPr/>
        </p:nvSpPr>
        <p:spPr bwMode="auto">
          <a:xfrm>
            <a:off x="5891213" y="1436688"/>
            <a:ext cx="3011487" cy="1792287"/>
          </a:xfrm>
          <a:custGeom>
            <a:avLst/>
            <a:gdLst>
              <a:gd name="T0" fmla="*/ 2147483647 w 2262"/>
              <a:gd name="T1" fmla="*/ 2147483647 h 1411"/>
              <a:gd name="T2" fmla="*/ 2147483647 w 2262"/>
              <a:gd name="T3" fmla="*/ 2147483647 h 1411"/>
              <a:gd name="T4" fmla="*/ 2147483647 w 2262"/>
              <a:gd name="T5" fmla="*/ 2147483647 h 1411"/>
              <a:gd name="T6" fmla="*/ 2147483647 w 2262"/>
              <a:gd name="T7" fmla="*/ 2147483647 h 1411"/>
              <a:gd name="T8" fmla="*/ 2147483647 w 2262"/>
              <a:gd name="T9" fmla="*/ 2147483647 h 1411"/>
              <a:gd name="T10" fmla="*/ 2147483647 w 2262"/>
              <a:gd name="T11" fmla="*/ 2147483647 h 1411"/>
              <a:gd name="T12" fmla="*/ 2147483647 w 2262"/>
              <a:gd name="T13" fmla="*/ 2147483647 h 1411"/>
              <a:gd name="T14" fmla="*/ 2147483647 w 2262"/>
              <a:gd name="T15" fmla="*/ 2147483647 h 1411"/>
              <a:gd name="T16" fmla="*/ 2147483647 w 2262"/>
              <a:gd name="T17" fmla="*/ 2147483647 h 1411"/>
              <a:gd name="T18" fmla="*/ 2147483647 w 2262"/>
              <a:gd name="T19" fmla="*/ 2147483647 h 1411"/>
              <a:gd name="T20" fmla="*/ 2147483647 w 2262"/>
              <a:gd name="T21" fmla="*/ 2147483647 h 1411"/>
              <a:gd name="T22" fmla="*/ 2147483647 w 2262"/>
              <a:gd name="T23" fmla="*/ 2147483647 h 1411"/>
              <a:gd name="T24" fmla="*/ 2147483647 w 2262"/>
              <a:gd name="T25" fmla="*/ 2147483647 h 1411"/>
              <a:gd name="T26" fmla="*/ 2147483647 w 2262"/>
              <a:gd name="T27" fmla="*/ 2147483647 h 141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62"/>
              <a:gd name="T43" fmla="*/ 0 h 1411"/>
              <a:gd name="T44" fmla="*/ 2262 w 2262"/>
              <a:gd name="T45" fmla="*/ 1411 h 141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62" h="1411">
                <a:moveTo>
                  <a:pt x="43" y="1396"/>
                </a:moveTo>
                <a:cubicBezTo>
                  <a:pt x="43" y="1393"/>
                  <a:pt x="45" y="1378"/>
                  <a:pt x="43" y="1376"/>
                </a:cubicBezTo>
                <a:cubicBezTo>
                  <a:pt x="41" y="1374"/>
                  <a:pt x="0" y="1411"/>
                  <a:pt x="33" y="1381"/>
                </a:cubicBezTo>
                <a:cubicBezTo>
                  <a:pt x="66" y="1351"/>
                  <a:pt x="163" y="1370"/>
                  <a:pt x="239" y="1195"/>
                </a:cubicBezTo>
                <a:cubicBezTo>
                  <a:pt x="315" y="1020"/>
                  <a:pt x="439" y="498"/>
                  <a:pt x="489" y="329"/>
                </a:cubicBezTo>
                <a:cubicBezTo>
                  <a:pt x="539" y="160"/>
                  <a:pt x="519" y="223"/>
                  <a:pt x="539" y="184"/>
                </a:cubicBezTo>
                <a:cubicBezTo>
                  <a:pt x="559" y="145"/>
                  <a:pt x="583" y="93"/>
                  <a:pt x="609" y="93"/>
                </a:cubicBezTo>
                <a:cubicBezTo>
                  <a:pt x="635" y="93"/>
                  <a:pt x="621" y="55"/>
                  <a:pt x="694" y="184"/>
                </a:cubicBezTo>
                <a:cubicBezTo>
                  <a:pt x="767" y="313"/>
                  <a:pt x="928" y="875"/>
                  <a:pt x="1045" y="865"/>
                </a:cubicBezTo>
                <a:cubicBezTo>
                  <a:pt x="1162" y="855"/>
                  <a:pt x="1313" y="248"/>
                  <a:pt x="1396" y="124"/>
                </a:cubicBezTo>
                <a:cubicBezTo>
                  <a:pt x="1479" y="0"/>
                  <a:pt x="1510" y="79"/>
                  <a:pt x="1546" y="119"/>
                </a:cubicBezTo>
                <a:cubicBezTo>
                  <a:pt x="1582" y="159"/>
                  <a:pt x="1563" y="189"/>
                  <a:pt x="1611" y="364"/>
                </a:cubicBezTo>
                <a:cubicBezTo>
                  <a:pt x="1659" y="539"/>
                  <a:pt x="1728" y="1002"/>
                  <a:pt x="1836" y="1170"/>
                </a:cubicBezTo>
                <a:cubicBezTo>
                  <a:pt x="1944" y="1338"/>
                  <a:pt x="2173" y="1329"/>
                  <a:pt x="2262" y="1371"/>
                </a:cubicBezTo>
              </a:path>
            </a:pathLst>
          </a:custGeom>
          <a:noFill/>
          <a:ln w="50800" cap="flat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9280" name="Text Box 16"/>
          <p:cNvSpPr txBox="1">
            <a:spLocks noChangeAspect="1" noChangeArrowheads="1"/>
          </p:cNvSpPr>
          <p:nvPr/>
        </p:nvSpPr>
        <p:spPr bwMode="auto">
          <a:xfrm>
            <a:off x="5580063" y="1484313"/>
            <a:ext cx="3048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600" b="1"/>
              <a:t>研究強度</a:t>
            </a:r>
          </a:p>
        </p:txBody>
      </p:sp>
      <p:grpSp>
        <p:nvGrpSpPr>
          <p:cNvPr id="779281" name="Group 17"/>
          <p:cNvGrpSpPr>
            <a:grpSpLocks/>
          </p:cNvGrpSpPr>
          <p:nvPr/>
        </p:nvGrpSpPr>
        <p:grpSpPr bwMode="auto">
          <a:xfrm>
            <a:off x="3492500" y="3298825"/>
            <a:ext cx="1247775" cy="992188"/>
            <a:chOff x="2238" y="1344"/>
            <a:chExt cx="786" cy="625"/>
          </a:xfrm>
        </p:grpSpPr>
        <p:sp>
          <p:nvSpPr>
            <p:cNvPr id="779282" name="Freeform 18"/>
            <p:cNvSpPr>
              <a:spLocks noChangeAspect="1"/>
            </p:cNvSpPr>
            <p:nvPr/>
          </p:nvSpPr>
          <p:spPr bwMode="auto">
            <a:xfrm>
              <a:off x="2238" y="1536"/>
              <a:ext cx="417" cy="405"/>
            </a:xfrm>
            <a:custGeom>
              <a:avLst/>
              <a:gdLst>
                <a:gd name="T0" fmla="*/ 0 w 1359"/>
                <a:gd name="T1" fmla="*/ 0 h 1318"/>
                <a:gd name="T2" fmla="*/ 0 w 1359"/>
                <a:gd name="T3" fmla="*/ 0 h 1318"/>
                <a:gd name="T4" fmla="*/ 0 w 1359"/>
                <a:gd name="T5" fmla="*/ 0 h 1318"/>
                <a:gd name="T6" fmla="*/ 0 w 1359"/>
                <a:gd name="T7" fmla="*/ 0 h 1318"/>
                <a:gd name="T8" fmla="*/ 0 w 1359"/>
                <a:gd name="T9" fmla="*/ 0 h 13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9"/>
                <a:gd name="T16" fmla="*/ 0 h 1318"/>
                <a:gd name="T17" fmla="*/ 1359 w 1359"/>
                <a:gd name="T18" fmla="*/ 1318 h 13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9" h="1318">
                  <a:moveTo>
                    <a:pt x="0" y="1274"/>
                  </a:moveTo>
                  <a:cubicBezTo>
                    <a:pt x="35" y="1246"/>
                    <a:pt x="113" y="1318"/>
                    <a:pt x="210" y="1106"/>
                  </a:cubicBezTo>
                  <a:cubicBezTo>
                    <a:pt x="307" y="894"/>
                    <a:pt x="463" y="4"/>
                    <a:pt x="582" y="2"/>
                  </a:cubicBezTo>
                  <a:cubicBezTo>
                    <a:pt x="701" y="0"/>
                    <a:pt x="794" y="885"/>
                    <a:pt x="924" y="1093"/>
                  </a:cubicBezTo>
                  <a:cubicBezTo>
                    <a:pt x="1054" y="1301"/>
                    <a:pt x="1269" y="1217"/>
                    <a:pt x="1359" y="1249"/>
                  </a:cubicBezTo>
                </a:path>
              </a:pathLst>
            </a:cu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79283" name="Freeform 19"/>
            <p:cNvSpPr>
              <a:spLocks noChangeAspect="1"/>
            </p:cNvSpPr>
            <p:nvPr/>
          </p:nvSpPr>
          <p:spPr bwMode="auto">
            <a:xfrm>
              <a:off x="2496" y="1536"/>
              <a:ext cx="417" cy="421"/>
            </a:xfrm>
            <a:custGeom>
              <a:avLst/>
              <a:gdLst>
                <a:gd name="T0" fmla="*/ 0 w 1314"/>
                <a:gd name="T1" fmla="*/ 0 h 1329"/>
                <a:gd name="T2" fmla="*/ 0 w 1314"/>
                <a:gd name="T3" fmla="*/ 0 h 1329"/>
                <a:gd name="T4" fmla="*/ 0 w 1314"/>
                <a:gd name="T5" fmla="*/ 0 h 1329"/>
                <a:gd name="T6" fmla="*/ 0 w 1314"/>
                <a:gd name="T7" fmla="*/ 0 h 1329"/>
                <a:gd name="T8" fmla="*/ 0 w 1314"/>
                <a:gd name="T9" fmla="*/ 0 h 13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4"/>
                <a:gd name="T16" fmla="*/ 0 h 1329"/>
                <a:gd name="T17" fmla="*/ 1314 w 1314"/>
                <a:gd name="T18" fmla="*/ 1329 h 13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4" h="1329">
                  <a:moveTo>
                    <a:pt x="0" y="1312"/>
                  </a:moveTo>
                  <a:cubicBezTo>
                    <a:pt x="67" y="1279"/>
                    <a:pt x="278" y="1329"/>
                    <a:pt x="408" y="1112"/>
                  </a:cubicBezTo>
                  <a:cubicBezTo>
                    <a:pt x="538" y="895"/>
                    <a:pt x="664" y="16"/>
                    <a:pt x="780" y="8"/>
                  </a:cubicBezTo>
                  <a:cubicBezTo>
                    <a:pt x="896" y="0"/>
                    <a:pt x="1015" y="853"/>
                    <a:pt x="1104" y="1066"/>
                  </a:cubicBezTo>
                  <a:cubicBezTo>
                    <a:pt x="1193" y="1279"/>
                    <a:pt x="1270" y="1239"/>
                    <a:pt x="1314" y="1284"/>
                  </a:cubicBezTo>
                </a:path>
              </a:pathLst>
            </a:custGeom>
            <a:noFill/>
            <a:ln w="15875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79284" name="Line 20"/>
            <p:cNvSpPr>
              <a:spLocks noChangeShapeType="1"/>
            </p:cNvSpPr>
            <p:nvPr/>
          </p:nvSpPr>
          <p:spPr bwMode="auto">
            <a:xfrm flipV="1">
              <a:off x="2238" y="1344"/>
              <a:ext cx="0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79285" name="Line 21"/>
            <p:cNvSpPr>
              <a:spLocks noChangeAspect="1" noChangeShapeType="1"/>
            </p:cNvSpPr>
            <p:nvPr/>
          </p:nvSpPr>
          <p:spPr bwMode="auto">
            <a:xfrm>
              <a:off x="2238" y="1968"/>
              <a:ext cx="786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779286" name="Group 22"/>
          <p:cNvGrpSpPr>
            <a:grpSpLocks/>
          </p:cNvGrpSpPr>
          <p:nvPr/>
        </p:nvGrpSpPr>
        <p:grpSpPr bwMode="auto">
          <a:xfrm>
            <a:off x="4578350" y="2708275"/>
            <a:ext cx="1247775" cy="992188"/>
            <a:chOff x="2016" y="1871"/>
            <a:chExt cx="786" cy="625"/>
          </a:xfrm>
        </p:grpSpPr>
        <p:grpSp>
          <p:nvGrpSpPr>
            <p:cNvPr id="779287" name="Group 23"/>
            <p:cNvGrpSpPr>
              <a:grpSpLocks/>
            </p:cNvGrpSpPr>
            <p:nvPr/>
          </p:nvGrpSpPr>
          <p:grpSpPr bwMode="auto">
            <a:xfrm>
              <a:off x="2016" y="1871"/>
              <a:ext cx="657" cy="624"/>
              <a:chOff x="2016" y="1871"/>
              <a:chExt cx="657" cy="624"/>
            </a:xfrm>
          </p:grpSpPr>
          <p:sp>
            <p:nvSpPr>
              <p:cNvPr id="779288" name="Freeform 24"/>
              <p:cNvSpPr>
                <a:spLocks noChangeAspect="1"/>
              </p:cNvSpPr>
              <p:nvPr/>
            </p:nvSpPr>
            <p:spPr bwMode="auto">
              <a:xfrm>
                <a:off x="2112" y="2063"/>
                <a:ext cx="417" cy="405"/>
              </a:xfrm>
              <a:custGeom>
                <a:avLst/>
                <a:gdLst>
                  <a:gd name="T0" fmla="*/ 0 w 1359"/>
                  <a:gd name="T1" fmla="*/ 0 h 1318"/>
                  <a:gd name="T2" fmla="*/ 0 w 1359"/>
                  <a:gd name="T3" fmla="*/ 0 h 1318"/>
                  <a:gd name="T4" fmla="*/ 0 w 1359"/>
                  <a:gd name="T5" fmla="*/ 0 h 1318"/>
                  <a:gd name="T6" fmla="*/ 0 w 1359"/>
                  <a:gd name="T7" fmla="*/ 0 h 1318"/>
                  <a:gd name="T8" fmla="*/ 0 w 1359"/>
                  <a:gd name="T9" fmla="*/ 0 h 13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59"/>
                  <a:gd name="T16" fmla="*/ 0 h 1318"/>
                  <a:gd name="T17" fmla="*/ 1359 w 1359"/>
                  <a:gd name="T18" fmla="*/ 1318 h 13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59" h="1318">
                    <a:moveTo>
                      <a:pt x="0" y="1274"/>
                    </a:moveTo>
                    <a:cubicBezTo>
                      <a:pt x="35" y="1246"/>
                      <a:pt x="113" y="1318"/>
                      <a:pt x="210" y="1106"/>
                    </a:cubicBezTo>
                    <a:cubicBezTo>
                      <a:pt x="307" y="894"/>
                      <a:pt x="463" y="4"/>
                      <a:pt x="582" y="2"/>
                    </a:cubicBezTo>
                    <a:cubicBezTo>
                      <a:pt x="701" y="0"/>
                      <a:pt x="794" y="885"/>
                      <a:pt x="924" y="1093"/>
                    </a:cubicBezTo>
                    <a:cubicBezTo>
                      <a:pt x="1054" y="1301"/>
                      <a:pt x="1269" y="1217"/>
                      <a:pt x="1359" y="1249"/>
                    </a:cubicBezTo>
                  </a:path>
                </a:pathLst>
              </a:cu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79289" name="Freeform 25"/>
              <p:cNvSpPr>
                <a:spLocks noChangeAspect="1"/>
              </p:cNvSpPr>
              <p:nvPr/>
            </p:nvSpPr>
            <p:spPr bwMode="auto">
              <a:xfrm>
                <a:off x="2256" y="2063"/>
                <a:ext cx="417" cy="421"/>
              </a:xfrm>
              <a:custGeom>
                <a:avLst/>
                <a:gdLst>
                  <a:gd name="T0" fmla="*/ 0 w 1314"/>
                  <a:gd name="T1" fmla="*/ 0 h 1329"/>
                  <a:gd name="T2" fmla="*/ 0 w 1314"/>
                  <a:gd name="T3" fmla="*/ 0 h 1329"/>
                  <a:gd name="T4" fmla="*/ 0 w 1314"/>
                  <a:gd name="T5" fmla="*/ 0 h 1329"/>
                  <a:gd name="T6" fmla="*/ 0 w 1314"/>
                  <a:gd name="T7" fmla="*/ 0 h 1329"/>
                  <a:gd name="T8" fmla="*/ 0 w 1314"/>
                  <a:gd name="T9" fmla="*/ 0 h 13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4"/>
                  <a:gd name="T16" fmla="*/ 0 h 1329"/>
                  <a:gd name="T17" fmla="*/ 1314 w 1314"/>
                  <a:gd name="T18" fmla="*/ 1329 h 13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4" h="1329">
                    <a:moveTo>
                      <a:pt x="0" y="1312"/>
                    </a:moveTo>
                    <a:cubicBezTo>
                      <a:pt x="67" y="1279"/>
                      <a:pt x="278" y="1329"/>
                      <a:pt x="408" y="1112"/>
                    </a:cubicBezTo>
                    <a:cubicBezTo>
                      <a:pt x="538" y="895"/>
                      <a:pt x="664" y="16"/>
                      <a:pt x="780" y="8"/>
                    </a:cubicBezTo>
                    <a:cubicBezTo>
                      <a:pt x="896" y="0"/>
                      <a:pt x="1015" y="853"/>
                      <a:pt x="1104" y="1066"/>
                    </a:cubicBezTo>
                    <a:cubicBezTo>
                      <a:pt x="1193" y="1279"/>
                      <a:pt x="1270" y="1239"/>
                      <a:pt x="1314" y="1284"/>
                    </a:cubicBezTo>
                  </a:path>
                </a:pathLst>
              </a:custGeom>
              <a:noFill/>
              <a:ln w="15875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79290" name="Line 26"/>
              <p:cNvSpPr>
                <a:spLocks noChangeShapeType="1"/>
              </p:cNvSpPr>
              <p:nvPr/>
            </p:nvSpPr>
            <p:spPr bwMode="auto">
              <a:xfrm flipV="1">
                <a:off x="2016" y="1871"/>
                <a:ext cx="0" cy="6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779291" name="Line 27"/>
            <p:cNvSpPr>
              <a:spLocks noChangeAspect="1" noChangeShapeType="1"/>
            </p:cNvSpPr>
            <p:nvPr/>
          </p:nvSpPr>
          <p:spPr bwMode="auto">
            <a:xfrm>
              <a:off x="2016" y="2495"/>
              <a:ext cx="786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779292" name="Line 28"/>
          <p:cNvSpPr>
            <a:spLocks noChangeAspect="1" noChangeShapeType="1"/>
          </p:cNvSpPr>
          <p:nvPr/>
        </p:nvSpPr>
        <p:spPr bwMode="auto">
          <a:xfrm>
            <a:off x="461963" y="6521450"/>
            <a:ext cx="24431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9293" name="Text Box 29"/>
          <p:cNvSpPr txBox="1">
            <a:spLocks noChangeAspect="1" noChangeArrowheads="1"/>
          </p:cNvSpPr>
          <p:nvPr/>
        </p:nvSpPr>
        <p:spPr bwMode="auto">
          <a:xfrm>
            <a:off x="252413" y="4694238"/>
            <a:ext cx="29829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/>
            <a:r>
              <a:rPr lang="en-US" altLang="zh-TW" sz="1400" b="1" dirty="0">
                <a:solidFill>
                  <a:srgbClr val="990033"/>
                </a:solidFill>
              </a:rPr>
              <a:t>Mathematics &amp; Engineering</a:t>
            </a:r>
          </a:p>
          <a:p>
            <a:pPr algn="ctr"/>
            <a:r>
              <a:rPr lang="en-US" altLang="zh-TW" sz="1400" b="1" dirty="0">
                <a:solidFill>
                  <a:srgbClr val="990033"/>
                </a:solidFill>
              </a:rPr>
              <a:t>(Taiwan SIAM)  may bridge the gap </a:t>
            </a:r>
          </a:p>
        </p:txBody>
      </p:sp>
      <p:sp>
        <p:nvSpPr>
          <p:cNvPr id="779294" name="Freeform 30"/>
          <p:cNvSpPr>
            <a:spLocks noChangeAspect="1"/>
          </p:cNvSpPr>
          <p:nvPr/>
        </p:nvSpPr>
        <p:spPr bwMode="auto">
          <a:xfrm>
            <a:off x="569913" y="5326063"/>
            <a:ext cx="1152525" cy="1119187"/>
          </a:xfrm>
          <a:custGeom>
            <a:avLst/>
            <a:gdLst>
              <a:gd name="T0" fmla="*/ 0 w 1359"/>
              <a:gd name="T1" fmla="*/ 2147483647 h 1318"/>
              <a:gd name="T2" fmla="*/ 2147483647 w 1359"/>
              <a:gd name="T3" fmla="*/ 2147483647 h 1318"/>
              <a:gd name="T4" fmla="*/ 2147483647 w 1359"/>
              <a:gd name="T5" fmla="*/ 2147483647 h 1318"/>
              <a:gd name="T6" fmla="*/ 2147483647 w 1359"/>
              <a:gd name="T7" fmla="*/ 2147483647 h 1318"/>
              <a:gd name="T8" fmla="*/ 2147483647 w 1359"/>
              <a:gd name="T9" fmla="*/ 2147483647 h 13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59"/>
              <a:gd name="T16" fmla="*/ 0 h 1318"/>
              <a:gd name="T17" fmla="*/ 1359 w 1359"/>
              <a:gd name="T18" fmla="*/ 1318 h 13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59" h="1318">
                <a:moveTo>
                  <a:pt x="0" y="1274"/>
                </a:moveTo>
                <a:cubicBezTo>
                  <a:pt x="35" y="1246"/>
                  <a:pt x="113" y="1318"/>
                  <a:pt x="210" y="1106"/>
                </a:cubicBezTo>
                <a:cubicBezTo>
                  <a:pt x="307" y="894"/>
                  <a:pt x="463" y="4"/>
                  <a:pt x="582" y="2"/>
                </a:cubicBezTo>
                <a:cubicBezTo>
                  <a:pt x="701" y="0"/>
                  <a:pt x="794" y="885"/>
                  <a:pt x="924" y="1093"/>
                </a:cubicBezTo>
                <a:cubicBezTo>
                  <a:pt x="1054" y="1301"/>
                  <a:pt x="1269" y="1217"/>
                  <a:pt x="1359" y="1249"/>
                </a:cubicBezTo>
              </a:path>
            </a:pathLst>
          </a:cu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79295" name="Text Box 31"/>
          <p:cNvSpPr txBox="1">
            <a:spLocks noChangeAspect="1" noChangeArrowheads="1"/>
          </p:cNvSpPr>
          <p:nvPr/>
        </p:nvSpPr>
        <p:spPr bwMode="auto">
          <a:xfrm>
            <a:off x="298450" y="4783138"/>
            <a:ext cx="23018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600" b="1"/>
              <a:t>研究強度</a:t>
            </a:r>
          </a:p>
        </p:txBody>
      </p:sp>
      <p:sp>
        <p:nvSpPr>
          <p:cNvPr id="779296" name="Freeform 32"/>
          <p:cNvSpPr>
            <a:spLocks noChangeAspect="1"/>
          </p:cNvSpPr>
          <p:nvPr/>
        </p:nvSpPr>
        <p:spPr bwMode="auto">
          <a:xfrm>
            <a:off x="1724025" y="5289550"/>
            <a:ext cx="1114425" cy="1127125"/>
          </a:xfrm>
          <a:custGeom>
            <a:avLst/>
            <a:gdLst>
              <a:gd name="T0" fmla="*/ 0 w 1314"/>
              <a:gd name="T1" fmla="*/ 2147483647 h 1329"/>
              <a:gd name="T2" fmla="*/ 2147483647 w 1314"/>
              <a:gd name="T3" fmla="*/ 2147483647 h 1329"/>
              <a:gd name="T4" fmla="*/ 2147483647 w 1314"/>
              <a:gd name="T5" fmla="*/ 2147483647 h 1329"/>
              <a:gd name="T6" fmla="*/ 2147483647 w 1314"/>
              <a:gd name="T7" fmla="*/ 2147483647 h 1329"/>
              <a:gd name="T8" fmla="*/ 2147483647 w 1314"/>
              <a:gd name="T9" fmla="*/ 2147483647 h 1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14"/>
              <a:gd name="T16" fmla="*/ 0 h 1329"/>
              <a:gd name="T17" fmla="*/ 1314 w 1314"/>
              <a:gd name="T18" fmla="*/ 1329 h 1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14" h="1329">
                <a:moveTo>
                  <a:pt x="0" y="1312"/>
                </a:moveTo>
                <a:cubicBezTo>
                  <a:pt x="67" y="1279"/>
                  <a:pt x="278" y="1329"/>
                  <a:pt x="408" y="1112"/>
                </a:cubicBezTo>
                <a:cubicBezTo>
                  <a:pt x="538" y="895"/>
                  <a:pt x="664" y="16"/>
                  <a:pt x="780" y="8"/>
                </a:cubicBezTo>
                <a:cubicBezTo>
                  <a:pt x="896" y="0"/>
                  <a:pt x="1015" y="853"/>
                  <a:pt x="1104" y="1066"/>
                </a:cubicBezTo>
                <a:cubicBezTo>
                  <a:pt x="1193" y="1279"/>
                  <a:pt x="1270" y="1239"/>
                  <a:pt x="1314" y="1284"/>
                </a:cubicBezTo>
              </a:path>
            </a:pathLst>
          </a:custGeom>
          <a:noFill/>
          <a:ln w="3175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3809" name="Text Box 33"/>
          <p:cNvSpPr txBox="1">
            <a:spLocks noChangeArrowheads="1"/>
          </p:cNvSpPr>
          <p:nvPr/>
        </p:nvSpPr>
        <p:spPr bwMode="auto">
          <a:xfrm>
            <a:off x="3708400" y="4860925"/>
            <a:ext cx="1535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6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Time Evolution</a:t>
            </a:r>
          </a:p>
        </p:txBody>
      </p:sp>
      <p:sp>
        <p:nvSpPr>
          <p:cNvPr id="779298" name="AutoShape 34"/>
          <p:cNvSpPr>
            <a:spLocks noChangeArrowheads="1"/>
          </p:cNvSpPr>
          <p:nvPr/>
        </p:nvSpPr>
        <p:spPr bwMode="auto">
          <a:xfrm rot="-1993870">
            <a:off x="4191000" y="1905000"/>
            <a:ext cx="976313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CC0099"/>
              </a:gs>
              <a:gs pos="100000">
                <a:srgbClr val="F8DAF0"/>
              </a:gs>
            </a:gsLst>
            <a:lin ang="18900000" scaled="1"/>
          </a:gradFill>
          <a:ln w="952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79299" name="投影片編號版面配置區 35"/>
          <p:cNvSpPr txBox="1">
            <a:spLocks noGrp="1"/>
          </p:cNvSpPr>
          <p:nvPr/>
        </p:nvSpPr>
        <p:spPr bwMode="auto">
          <a:xfrm>
            <a:off x="6481763" y="627538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/>
            <a:fld id="{3244532C-8BBF-4E93-B88C-FFD2620EF48F}" type="slidenum">
              <a:rPr kumimoji="0" lang="en-US" altLang="zh-TW" sz="1400">
                <a:latin typeface="Tahoma" pitchFamily="34" charset="0"/>
              </a:rPr>
              <a:pPr algn="r"/>
              <a:t>44</a:t>
            </a:fld>
            <a:endParaRPr kumimoji="0" lang="en-US" altLang="zh-TW" sz="1400">
              <a:latin typeface="Tahoma" pitchFamily="34" charset="0"/>
            </a:endParaRPr>
          </a:p>
        </p:txBody>
      </p:sp>
      <p:sp>
        <p:nvSpPr>
          <p:cNvPr id="779300" name="Text Box 36"/>
          <p:cNvSpPr txBox="1">
            <a:spLocks noChangeArrowheads="1"/>
          </p:cNvSpPr>
          <p:nvPr/>
        </p:nvSpPr>
        <p:spPr bwMode="auto">
          <a:xfrm>
            <a:off x="4932363" y="5949950"/>
            <a:ext cx="5040312" cy="9445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1">
                <a:solidFill>
                  <a:srgbClr val="0000CC"/>
                </a:solidFill>
                <a:ea typeface="新細明體" pitchFamily="18" charset="-120"/>
              </a:rPr>
              <a:t>Taiwan BEM</a:t>
            </a:r>
          </a:p>
          <a:p>
            <a:pPr>
              <a:spcBef>
                <a:spcPct val="50000"/>
              </a:spcBef>
            </a:pPr>
            <a:r>
              <a:rPr lang="en-US" altLang="zh-TW" b="1">
                <a:solidFill>
                  <a:srgbClr val="0000CC"/>
                </a:solidFill>
                <a:ea typeface="新細明體" pitchFamily="18" charset="-120"/>
              </a:rPr>
              <a:t> series meeting</a:t>
            </a:r>
            <a:r>
              <a:rPr lang="en-US" altLang="zh-TW" sz="2400" b="1">
                <a:solidFill>
                  <a:srgbClr val="0000CC"/>
                </a:solidFill>
                <a:latin typeface="Tahoma" pitchFamily="34" charset="0"/>
                <a:ea typeface="新細明體" pitchFamily="18" charset="-120"/>
              </a:rPr>
              <a:t> </a:t>
            </a:r>
            <a:endParaRPr lang="en-US" altLang="zh-TW" sz="2400" b="1">
              <a:solidFill>
                <a:srgbClr val="0000CC"/>
              </a:solidFill>
              <a:latin typeface="Tahoma" pitchFamily="34" charset="0"/>
            </a:endParaRPr>
          </a:p>
        </p:txBody>
      </p:sp>
      <p:sp>
        <p:nvSpPr>
          <p:cNvPr id="779301" name="Text Box 37"/>
          <p:cNvSpPr txBox="1">
            <a:spLocks noChangeArrowheads="1"/>
          </p:cNvSpPr>
          <p:nvPr/>
        </p:nvSpPr>
        <p:spPr bwMode="auto">
          <a:xfrm>
            <a:off x="7197725" y="6640513"/>
            <a:ext cx="1874838" cy="2444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000" b="1">
                <a:solidFill>
                  <a:schemeClr val="tx1"/>
                </a:solidFill>
                <a:ea typeface="新細明體" pitchFamily="18" charset="-120"/>
              </a:rPr>
              <a:t>Filename: NTOUMSV</a:t>
            </a:r>
            <a:r>
              <a:rPr lang="zh-TW" altLang="en-US" sz="1000" b="1">
                <a:solidFill>
                  <a:schemeClr val="tx1"/>
                </a:solidFill>
                <a:ea typeface="新細明體" pitchFamily="18" charset="-120"/>
              </a:rPr>
              <a:t>交叉</a:t>
            </a:r>
            <a:r>
              <a:rPr lang="en-US" altLang="zh-TW" sz="1000" b="1">
                <a:solidFill>
                  <a:schemeClr val="tx1"/>
                </a:solidFill>
                <a:ea typeface="新細明體" pitchFamily="18" charset="-120"/>
              </a:rPr>
              <a:t>.ppt</a:t>
            </a:r>
          </a:p>
        </p:txBody>
      </p:sp>
      <p:sp>
        <p:nvSpPr>
          <p:cNvPr id="779302" name="AutoShape 38"/>
          <p:cNvSpPr>
            <a:spLocks noChangeArrowheads="1"/>
          </p:cNvSpPr>
          <p:nvPr/>
        </p:nvSpPr>
        <p:spPr bwMode="auto">
          <a:xfrm>
            <a:off x="6588125" y="6337300"/>
            <a:ext cx="1512888" cy="431800"/>
          </a:xfrm>
          <a:prstGeom prst="leftArrow">
            <a:avLst>
              <a:gd name="adj1" fmla="val 50000"/>
              <a:gd name="adj2" fmla="val 87592"/>
            </a:avLst>
          </a:prstGeom>
          <a:solidFill>
            <a:srgbClr val="800080"/>
          </a:solidFill>
          <a:ln>
            <a:noFill/>
          </a:ln>
          <a:effectLst>
            <a:prstShdw prst="shdw17" dist="17961" dir="2700000">
              <a:srgbClr val="800080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79303" name="AutoShape 39"/>
          <p:cNvSpPr>
            <a:spLocks noChangeArrowheads="1"/>
          </p:cNvSpPr>
          <p:nvPr/>
        </p:nvSpPr>
        <p:spPr bwMode="auto">
          <a:xfrm>
            <a:off x="34925" y="4221163"/>
            <a:ext cx="1655763" cy="431800"/>
          </a:xfrm>
          <a:prstGeom prst="rightArrow">
            <a:avLst>
              <a:gd name="adj1" fmla="val 50000"/>
              <a:gd name="adj2" fmla="val 95864"/>
            </a:avLst>
          </a:prstGeom>
          <a:solidFill>
            <a:srgbClr val="339933"/>
          </a:solidFill>
          <a:ln>
            <a:noFill/>
          </a:ln>
          <a:effectLst>
            <a:prstShdw prst="shdw17" dist="17961" dir="2700000">
              <a:srgbClr val="339933">
                <a:gamma/>
                <a:shade val="60000"/>
                <a:invGamma/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endParaRPr lang="zh-TW" altLang="en-US"/>
          </a:p>
        </p:txBody>
      </p:sp>
      <p:sp>
        <p:nvSpPr>
          <p:cNvPr id="779304" name="Text Box 40"/>
          <p:cNvSpPr txBox="1">
            <a:spLocks noChangeArrowheads="1"/>
          </p:cNvSpPr>
          <p:nvPr/>
        </p:nvSpPr>
        <p:spPr bwMode="auto">
          <a:xfrm>
            <a:off x="1619250" y="4292600"/>
            <a:ext cx="2016125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1">
                <a:solidFill>
                  <a:srgbClr val="339933"/>
                </a:solidFill>
                <a:latin typeface="標楷體" pitchFamily="65" charset="-120"/>
              </a:rPr>
              <a:t>(</a:t>
            </a:r>
            <a:r>
              <a:rPr lang="zh-TW" altLang="en-US" sz="1800" b="1">
                <a:solidFill>
                  <a:srgbClr val="339933"/>
                </a:solidFill>
                <a:latin typeface="標楷體" pitchFamily="65" charset="-120"/>
              </a:rPr>
              <a:t>由數學界發起的</a:t>
            </a:r>
            <a:r>
              <a:rPr lang="en-US" altLang="zh-TW" sz="1800" b="1">
                <a:solidFill>
                  <a:srgbClr val="339933"/>
                </a:solidFill>
                <a:latin typeface="標楷體" pitchFamily="65" charset="-120"/>
              </a:rPr>
              <a:t>)</a:t>
            </a:r>
          </a:p>
        </p:txBody>
      </p:sp>
      <p:sp>
        <p:nvSpPr>
          <p:cNvPr id="779305" name="Text Box 41"/>
          <p:cNvSpPr txBox="1">
            <a:spLocks noChangeArrowheads="1"/>
          </p:cNvSpPr>
          <p:nvPr/>
        </p:nvSpPr>
        <p:spPr bwMode="auto">
          <a:xfrm>
            <a:off x="7092950" y="5976938"/>
            <a:ext cx="2016125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b="1">
                <a:solidFill>
                  <a:srgbClr val="9C0298"/>
                </a:solidFill>
                <a:latin typeface="標楷體" pitchFamily="65" charset="-120"/>
              </a:rPr>
              <a:t>(</a:t>
            </a:r>
            <a:r>
              <a:rPr lang="zh-TW" altLang="en-US" sz="1800" b="1">
                <a:solidFill>
                  <a:srgbClr val="9C0298"/>
                </a:solidFill>
                <a:latin typeface="標楷體" pitchFamily="65" charset="-120"/>
              </a:rPr>
              <a:t>由工程界發起的</a:t>
            </a:r>
            <a:r>
              <a:rPr lang="en-US" altLang="zh-TW" sz="1800" b="1">
                <a:solidFill>
                  <a:srgbClr val="9C0298"/>
                </a:solidFill>
                <a:latin typeface="標楷體" pitchFamily="65" charset="-120"/>
              </a:rPr>
              <a:t>)</a:t>
            </a:r>
          </a:p>
        </p:txBody>
      </p:sp>
      <p:pic>
        <p:nvPicPr>
          <p:cNvPr id="779306" name="Picture 42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8" y="3590925"/>
            <a:ext cx="3240087" cy="243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9307" name="Picture 43" descr="TwSI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989138"/>
            <a:ext cx="3384550" cy="224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17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-252536" y="333375"/>
            <a:ext cx="7197725" cy="647700"/>
          </a:xfrm>
        </p:spPr>
        <p:txBody>
          <a:bodyPr/>
          <a:lstStyle/>
          <a:p>
            <a:pPr eaLnBrk="1" hangingPunct="1"/>
            <a:r>
              <a:rPr lang="en-US" altLang="zh-TW" sz="3600" b="1" dirty="0" smtClean="0"/>
              <a:t>Outline</a:t>
            </a: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539750" y="1484784"/>
            <a:ext cx="8532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Overview of </a:t>
            </a:r>
            <a:r>
              <a:rPr lang="en-US" altLang="zh-TW" sz="2400" dirty="0" err="1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TwSIA</a:t>
            </a:r>
            <a:r>
              <a:rPr lang="en-US" altLang="zh-TW" sz="2400" dirty="0" err="1">
                <a:solidFill>
                  <a:schemeClr val="folHlink"/>
                </a:solidFill>
                <a:latin typeface="Times New Roman" panose="02020603050405020304" pitchFamily="18" charset="0"/>
              </a:rPr>
              <a:t>M</a:t>
            </a:r>
            <a:endParaRPr lang="en-US" altLang="zh-TW" sz="2400" dirty="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539750" y="2175247"/>
            <a:ext cx="8532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Overview of Taiwan BEM development</a:t>
            </a:r>
            <a:endParaRPr lang="en-US" altLang="zh-TW" sz="2400" dirty="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179388" y="1497013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>
                <a:solidFill>
                  <a:schemeClr val="folHlink"/>
                </a:solidFill>
                <a:latin typeface="Times New Roman" panose="02020603050405020304" pitchFamily="18" charset="0"/>
              </a:rPr>
              <a:t>1.</a:t>
            </a:r>
          </a:p>
        </p:txBody>
      </p:sp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179388" y="2132856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 dirty="0">
                <a:solidFill>
                  <a:schemeClr val="folHlink"/>
                </a:solidFill>
                <a:latin typeface="Times New Roman" panose="02020603050405020304" pitchFamily="18" charset="0"/>
              </a:rPr>
              <a:t>2.</a:t>
            </a:r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504825" y="2948751"/>
            <a:ext cx="85328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Rank deficient systems in BIEM/BEM with focus on degenerate scale for an infinite domain containing two equal circular holes</a:t>
            </a:r>
          </a:p>
          <a:p>
            <a:pPr algn="l" eaLnBrk="1" hangingPunct="1"/>
            <a:r>
              <a:rPr lang="en-US" altLang="zh-TW" sz="2400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Using bipolar coordinates</a:t>
            </a:r>
            <a:endParaRPr lang="en-US" altLang="zh-TW" sz="2400" dirty="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0" name="Rectangle 9"/>
          <p:cNvSpPr>
            <a:spLocks noChangeArrowheads="1"/>
          </p:cNvSpPr>
          <p:nvPr/>
        </p:nvSpPr>
        <p:spPr bwMode="auto">
          <a:xfrm>
            <a:off x="179388" y="2971800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hlink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/>
            <a:r>
              <a:rPr lang="en-US" altLang="zh-TW" sz="2400" dirty="0">
                <a:solidFill>
                  <a:schemeClr val="folHlink"/>
                </a:solidFill>
                <a:latin typeface="Times New Roman" panose="02020603050405020304" pitchFamily="18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36247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群組 35"/>
          <p:cNvGrpSpPr/>
          <p:nvPr/>
        </p:nvGrpSpPr>
        <p:grpSpPr>
          <a:xfrm>
            <a:off x="2095558" y="1565543"/>
            <a:ext cx="5241224" cy="5104031"/>
            <a:chOff x="494250" y="521869"/>
            <a:chExt cx="6934341" cy="6752828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5" name="圓形圖 34"/>
            <p:cNvSpPr/>
            <p:nvPr/>
          </p:nvSpPr>
          <p:spPr>
            <a:xfrm rot="10342835">
              <a:off x="494250" y="652987"/>
              <a:ext cx="6621709" cy="6621709"/>
            </a:xfrm>
            <a:prstGeom prst="pie">
              <a:avLst>
                <a:gd name="adj1" fmla="val 18281821"/>
                <a:gd name="adj2" fmla="val 20187562"/>
              </a:avLst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圓形圖 33"/>
            <p:cNvSpPr/>
            <p:nvPr/>
          </p:nvSpPr>
          <p:spPr>
            <a:xfrm rot="13833239">
              <a:off x="574541" y="600215"/>
              <a:ext cx="6621709" cy="6621709"/>
            </a:xfrm>
            <a:prstGeom prst="pie">
              <a:avLst>
                <a:gd name="adj1" fmla="val 18281821"/>
                <a:gd name="adj2" fmla="val 20187562"/>
              </a:avLst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圓形圖 32"/>
            <p:cNvSpPr/>
            <p:nvPr/>
          </p:nvSpPr>
          <p:spPr>
            <a:xfrm rot="17425702">
              <a:off x="737610" y="594268"/>
              <a:ext cx="6621709" cy="6621709"/>
            </a:xfrm>
            <a:prstGeom prst="pie">
              <a:avLst>
                <a:gd name="adj1" fmla="val 18281821"/>
                <a:gd name="adj2" fmla="val 20187562"/>
              </a:avLst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圓形圖 31"/>
            <p:cNvSpPr/>
            <p:nvPr/>
          </p:nvSpPr>
          <p:spPr>
            <a:xfrm rot="7375792">
              <a:off x="700512" y="550576"/>
              <a:ext cx="6621709" cy="6621709"/>
            </a:xfrm>
            <a:prstGeom prst="pie">
              <a:avLst>
                <a:gd name="adj1" fmla="val 18281821"/>
                <a:gd name="adj2" fmla="val 20187562"/>
              </a:avLst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圓形圖 30"/>
            <p:cNvSpPr/>
            <p:nvPr/>
          </p:nvSpPr>
          <p:spPr>
            <a:xfrm rot="3438214">
              <a:off x="806881" y="652988"/>
              <a:ext cx="6621709" cy="6621709"/>
            </a:xfrm>
            <a:prstGeom prst="pie">
              <a:avLst>
                <a:gd name="adj1" fmla="val 18281821"/>
                <a:gd name="adj2" fmla="val 20187562"/>
              </a:avLst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圓形圖 29"/>
            <p:cNvSpPr/>
            <p:nvPr/>
          </p:nvSpPr>
          <p:spPr>
            <a:xfrm>
              <a:off x="806882" y="521869"/>
              <a:ext cx="6621709" cy="6621709"/>
            </a:xfrm>
            <a:prstGeom prst="pie">
              <a:avLst>
                <a:gd name="adj1" fmla="val 18281821"/>
                <a:gd name="adj2" fmla="val 20187562"/>
              </a:avLst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6" descr="「taiwan」的圖片搜尋結果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30" t="24614" r="27328" b="29575"/>
          <a:stretch/>
        </p:blipFill>
        <p:spPr bwMode="auto">
          <a:xfrm>
            <a:off x="890319" y="3588472"/>
            <a:ext cx="1314452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48" t="6282" r="1412" b="4166"/>
          <a:stretch/>
        </p:blipFill>
        <p:spPr>
          <a:xfrm>
            <a:off x="877217" y="155128"/>
            <a:ext cx="2805287" cy="931646"/>
          </a:xfrm>
          <a:prstGeom prst="rect">
            <a:avLst/>
          </a:prstGeom>
        </p:spPr>
      </p:pic>
      <p:sp>
        <p:nvSpPr>
          <p:cNvPr id="6" name="加號 5"/>
          <p:cNvSpPr/>
          <p:nvPr/>
        </p:nvSpPr>
        <p:spPr>
          <a:xfrm>
            <a:off x="2261644" y="3745881"/>
            <a:ext cx="430398" cy="430398"/>
          </a:xfrm>
          <a:prstGeom prst="mathPlus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800"/>
          </a:p>
        </p:txBody>
      </p:sp>
      <p:pic>
        <p:nvPicPr>
          <p:cNvPr id="8" name="Picture 2" descr="「math」的圖片搜尋結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810" y="3628985"/>
            <a:ext cx="810780" cy="81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「society」的圖片搜尋結果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44"/>
          <a:stretch/>
        </p:blipFill>
        <p:spPr bwMode="auto">
          <a:xfrm>
            <a:off x="4078563" y="3718369"/>
            <a:ext cx="1497891" cy="65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「industry」的圖片搜尋結果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7" t="5441" r="9868" b="8619"/>
          <a:stretch/>
        </p:blipFill>
        <p:spPr bwMode="auto">
          <a:xfrm>
            <a:off x="5916693" y="3666936"/>
            <a:ext cx="1969805" cy="7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加號 10"/>
          <p:cNvSpPr/>
          <p:nvPr/>
        </p:nvSpPr>
        <p:spPr>
          <a:xfrm rot="2700000">
            <a:off x="5684716" y="3761658"/>
            <a:ext cx="430398" cy="430398"/>
          </a:xfrm>
          <a:prstGeom prst="mathPlus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800"/>
          </a:p>
        </p:txBody>
      </p:sp>
      <p:sp>
        <p:nvSpPr>
          <p:cNvPr id="12" name="橢圓 11"/>
          <p:cNvSpPr/>
          <p:nvPr/>
        </p:nvSpPr>
        <p:spPr>
          <a:xfrm>
            <a:off x="3698125" y="3892549"/>
            <a:ext cx="181318" cy="18131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7" name="群組 36"/>
          <p:cNvGrpSpPr/>
          <p:nvPr/>
        </p:nvGrpSpPr>
        <p:grpSpPr>
          <a:xfrm>
            <a:off x="987366" y="2159136"/>
            <a:ext cx="2729402" cy="1507801"/>
            <a:chOff x="45257" y="1946700"/>
            <a:chExt cx="2729402" cy="1507801"/>
          </a:xfrm>
        </p:grpSpPr>
        <p:sp>
          <p:nvSpPr>
            <p:cNvPr id="14" name="文字方塊 13"/>
            <p:cNvSpPr txBox="1"/>
            <p:nvPr/>
          </p:nvSpPr>
          <p:spPr>
            <a:xfrm>
              <a:off x="45257" y="1946700"/>
              <a:ext cx="27294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800" dirty="0" smtClean="0">
                  <a:solidFill>
                    <a:srgbClr val="FF0000"/>
                  </a:solidFill>
                  <a:latin typeface="Calisto MT" panose="02040603050505030304" pitchFamily="18" charset="0"/>
                </a:rPr>
                <a:t>We love Taiwan!</a:t>
              </a:r>
              <a:endParaRPr lang="zh-TW" altLang="en-US" sz="2800" dirty="0">
                <a:solidFill>
                  <a:srgbClr val="FF0000"/>
                </a:solidFill>
                <a:latin typeface="Calisto MT" panose="02040603050505030304" pitchFamily="18" charset="0"/>
              </a:endParaRPr>
            </a:p>
          </p:txBody>
        </p:sp>
        <p:cxnSp>
          <p:nvCxnSpPr>
            <p:cNvPr id="18" name="直線單箭頭接點 17"/>
            <p:cNvCxnSpPr/>
            <p:nvPr/>
          </p:nvCxnSpPr>
          <p:spPr>
            <a:xfrm flipV="1">
              <a:off x="766618" y="2419927"/>
              <a:ext cx="9237" cy="103457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38" name="群組 37"/>
          <p:cNvGrpSpPr/>
          <p:nvPr/>
        </p:nvGrpSpPr>
        <p:grpSpPr>
          <a:xfrm>
            <a:off x="984686" y="4328903"/>
            <a:ext cx="5604483" cy="1317225"/>
            <a:chOff x="42577" y="4116467"/>
            <a:chExt cx="5604483" cy="1317225"/>
          </a:xfrm>
        </p:grpSpPr>
        <p:sp>
          <p:nvSpPr>
            <p:cNvPr id="15" name="文字方塊 14"/>
            <p:cNvSpPr txBox="1"/>
            <p:nvPr/>
          </p:nvSpPr>
          <p:spPr>
            <a:xfrm>
              <a:off x="42577" y="4910472"/>
              <a:ext cx="56044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800" dirty="0">
                  <a:solidFill>
                    <a:schemeClr val="accent6">
                      <a:lumMod val="75000"/>
                    </a:schemeClr>
                  </a:solidFill>
                  <a:latin typeface="Calisto MT" panose="02040603050505030304" pitchFamily="18" charset="0"/>
                </a:rPr>
                <a:t>W</a:t>
              </a:r>
              <a:r>
                <a:rPr lang="en-US" altLang="zh-TW" sz="2800" dirty="0" smtClean="0">
                  <a:solidFill>
                    <a:schemeClr val="accent6">
                      <a:lumMod val="75000"/>
                    </a:schemeClr>
                  </a:solidFill>
                  <a:latin typeface="Calisto MT" panose="02040603050505030304" pitchFamily="18" charset="0"/>
                </a:rPr>
                <a:t>e speak the same language: math!</a:t>
              </a:r>
              <a:endParaRPr lang="zh-TW" altLang="en-US" sz="2800" dirty="0">
                <a:solidFill>
                  <a:schemeClr val="accent6">
                    <a:lumMod val="75000"/>
                  </a:schemeClr>
                </a:solidFill>
                <a:latin typeface="Calisto MT" panose="02040603050505030304" pitchFamily="18" charset="0"/>
              </a:endParaRPr>
            </a:p>
          </p:txBody>
        </p:sp>
        <p:cxnSp>
          <p:nvCxnSpPr>
            <p:cNvPr id="19" name="直線單箭頭接點 18"/>
            <p:cNvCxnSpPr/>
            <p:nvPr/>
          </p:nvCxnSpPr>
          <p:spPr>
            <a:xfrm flipH="1">
              <a:off x="2438400" y="4116467"/>
              <a:ext cx="13070" cy="917351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39" name="群組 38"/>
          <p:cNvGrpSpPr/>
          <p:nvPr/>
        </p:nvGrpSpPr>
        <p:grpSpPr>
          <a:xfrm>
            <a:off x="4145196" y="2706677"/>
            <a:ext cx="4998804" cy="960259"/>
            <a:chOff x="3203087" y="2494241"/>
            <a:chExt cx="4998804" cy="960259"/>
          </a:xfrm>
        </p:grpSpPr>
        <p:sp>
          <p:nvSpPr>
            <p:cNvPr id="16" name="文字方塊 15"/>
            <p:cNvSpPr txBox="1"/>
            <p:nvPr/>
          </p:nvSpPr>
          <p:spPr>
            <a:xfrm>
              <a:off x="3203087" y="2494241"/>
              <a:ext cx="49988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800" dirty="0" smtClean="0">
                  <a:solidFill>
                    <a:schemeClr val="accent5">
                      <a:lumMod val="75000"/>
                    </a:schemeClr>
                  </a:solidFill>
                  <a:latin typeface="Calisto MT" panose="02040603050505030304" pitchFamily="18" charset="0"/>
                </a:rPr>
                <a:t>We promote math to industries!</a:t>
              </a:r>
              <a:endParaRPr lang="zh-TW" altLang="en-US" sz="2800" dirty="0">
                <a:solidFill>
                  <a:schemeClr val="accent5">
                    <a:lumMod val="75000"/>
                  </a:schemeClr>
                </a:solidFill>
                <a:latin typeface="Calisto MT" panose="02040603050505030304" pitchFamily="18" charset="0"/>
              </a:endParaRPr>
            </a:p>
          </p:txBody>
        </p:sp>
        <p:cxnSp>
          <p:nvCxnSpPr>
            <p:cNvPr id="21" name="直線單箭頭接點 20"/>
            <p:cNvCxnSpPr/>
            <p:nvPr/>
          </p:nvCxnSpPr>
          <p:spPr>
            <a:xfrm flipV="1">
              <a:off x="6243782" y="3042242"/>
              <a:ext cx="0" cy="4122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26" name="圖片 2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233" b="100000" l="88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544" y="4186146"/>
            <a:ext cx="1170610" cy="1511282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7452320" y="5733256"/>
            <a:ext cx="259228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000" dirty="0" smtClean="0"/>
              <a:t>陳正宗</a:t>
            </a:r>
            <a:endParaRPr lang="en-US" altLang="zh-TW" sz="2000" dirty="0" smtClean="0"/>
          </a:p>
          <a:p>
            <a:r>
              <a:rPr lang="en-US" altLang="zh-TW" sz="2000" dirty="0" smtClean="0"/>
              <a:t>Vice President</a:t>
            </a:r>
            <a:endParaRPr lang="zh-TW" altLang="en-US" sz="20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7308304" y="1916832"/>
            <a:ext cx="259228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2000" dirty="0" smtClean="0"/>
              <a:t>陳宜良</a:t>
            </a:r>
            <a:endParaRPr lang="en-US" altLang="zh-TW" sz="2000" dirty="0" smtClean="0"/>
          </a:p>
          <a:p>
            <a:r>
              <a:rPr lang="en-US" altLang="zh-TW" sz="2000" dirty="0" smtClean="0"/>
              <a:t>President</a:t>
            </a:r>
            <a:endParaRPr lang="zh-TW" altLang="en-US" sz="2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560" y="-27384"/>
            <a:ext cx="1963936" cy="196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6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dirty="0" smtClean="0">
                <a:solidFill>
                  <a:srgbClr val="0000FF"/>
                </a:solidFill>
              </a:rPr>
              <a:t>TWSIAM</a:t>
            </a:r>
            <a:endParaRPr kumimoji="1" lang="zh-TW" altLang="en-US" dirty="0">
              <a:solidFill>
                <a:srgbClr val="0000FF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TW" dirty="0" smtClean="0"/>
              <a:t>Establish:  non-profit academic society established on June 26, 2012</a:t>
            </a:r>
          </a:p>
          <a:p>
            <a:r>
              <a:rPr kumimoji="1" lang="en-US" altLang="zh-TW" dirty="0" smtClean="0"/>
              <a:t>Aim:</a:t>
            </a:r>
          </a:p>
          <a:p>
            <a:pPr lvl="1"/>
            <a:r>
              <a:rPr kumimoji="1" lang="en-US" altLang="zh-TW" dirty="0" smtClean="0"/>
              <a:t>To promote research and education of applied mathematics</a:t>
            </a:r>
          </a:p>
          <a:p>
            <a:pPr lvl="1"/>
            <a:r>
              <a:rPr kumimoji="1" lang="en-US" altLang="zh-TW" dirty="0" smtClean="0"/>
              <a:t>To bridge mathematics and industry communities</a:t>
            </a:r>
          </a:p>
          <a:p>
            <a:r>
              <a:rPr kumimoji="1" lang="en-US" altLang="zh-TW" dirty="0" smtClean="0"/>
              <a:t>Members (2017):</a:t>
            </a:r>
          </a:p>
          <a:p>
            <a:pPr lvl="1"/>
            <a:r>
              <a:rPr kumimoji="1" lang="en-US" altLang="zh-TW" dirty="0" smtClean="0"/>
              <a:t>Regular members: 102</a:t>
            </a:r>
          </a:p>
          <a:p>
            <a:pPr lvl="1"/>
            <a:r>
              <a:rPr kumimoji="1" lang="en-US" altLang="zh-TW" dirty="0" smtClean="0"/>
              <a:t>Group members: 16</a:t>
            </a:r>
          </a:p>
          <a:p>
            <a:pPr lvl="1"/>
            <a:r>
              <a:rPr kumimoji="1" lang="en-US" altLang="zh-TW" dirty="0" smtClean="0"/>
              <a:t>Student members: 53</a:t>
            </a:r>
            <a:endParaRPr kumimoji="1" lang="en-US" altLang="zh-TW" dirty="0"/>
          </a:p>
          <a:p>
            <a:r>
              <a:rPr kumimoji="1" lang="en-US" altLang="zh-TW" dirty="0" smtClean="0"/>
              <a:t>Web address: </a:t>
            </a:r>
            <a:r>
              <a:rPr kumimoji="1" lang="en-US" altLang="zh-TW" dirty="0" err="1" smtClean="0">
                <a:solidFill>
                  <a:srgbClr val="0070C0"/>
                </a:solidFill>
              </a:rPr>
              <a:t>www.twsiam.org</a:t>
            </a:r>
            <a:endParaRPr kumimoji="1" lang="en-US" altLang="zh-TW" dirty="0" smtClean="0">
              <a:solidFill>
                <a:srgbClr val="0070C0"/>
              </a:solidFill>
            </a:endParaRP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09754-59F5-964C-AF1C-F6E0B36EA5AD}" type="slidenum">
              <a:rPr kumimoji="1" lang="zh-TW" altLang="en-US" smtClean="0"/>
              <a:pPr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6090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39552" y="-46548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 smtClean="0"/>
              <a:t>History &amp; Background (1986-2017)</a:t>
            </a:r>
            <a:endParaRPr lang="zh-TW" altLang="en-US" sz="3200" b="1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179512" y="600714"/>
          <a:ext cx="8712970" cy="609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2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2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2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25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450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Year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The host unit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organizer</a:t>
                      </a:r>
                      <a:endParaRPr lang="zh-TW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/>
                        <a:t>Ceremony</a:t>
                      </a:r>
                      <a:endParaRPr lang="zh-TW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Keynote</a:t>
                      </a:r>
                      <a:endParaRPr lang="zh-TW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6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1986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NTU IAM 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Y H </a:t>
                      </a:r>
                      <a:r>
                        <a:rPr lang="en-US" altLang="zh-TW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Pao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Establishment</a:t>
                      </a:r>
                      <a:r>
                        <a:rPr lang="zh-TW" alt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 NTU</a:t>
                      </a:r>
                      <a:r>
                        <a:rPr lang="zh-TW" alt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IAM</a:t>
                      </a:r>
                      <a:r>
                        <a:rPr lang="zh-TW" alt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F J Rizzo</a:t>
                      </a:r>
                      <a:endParaRPr lang="zh-TW" alt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1998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NSC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J T Chen</a:t>
                      </a:r>
                      <a:endParaRPr lang="zh-TW" alt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NCHC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A H D Cheng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2010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NTOU-HRE-MSV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J T Chen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NTOU-HRE 50th anniversary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Z C Li</a:t>
                      </a:r>
                      <a:endParaRPr lang="zh-TW" alt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NCTS(South)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K M Lee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NCKU 80th anniversary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NCKU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Feng Chia University 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Y C </a:t>
                      </a:r>
                      <a:r>
                        <a:rPr lang="en-US" altLang="zh-TW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Shiah</a:t>
                      </a: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Hong’s 60th birthday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H-K Hong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National Chung </a:t>
                      </a:r>
                      <a:r>
                        <a:rPr lang="en-US" altLang="zh-TW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Hsing</a:t>
                      </a: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University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K J </a:t>
                      </a:r>
                      <a:r>
                        <a:rPr lang="en-US" altLang="zh-TW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Shou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Congratulations for </a:t>
                      </a:r>
                      <a:r>
                        <a:rPr lang="en-US" altLang="zh-TW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Academicain</a:t>
                      </a:r>
                      <a:endParaRPr lang="zh-TW" alt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Dean S L Crouch</a:t>
                      </a:r>
                    </a:p>
                    <a:p>
                      <a:pPr algn="r"/>
                      <a:r>
                        <a:rPr lang="en-US" altLang="zh-TW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Academician,NAE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National SYS University 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T T Lu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Young’s 70th birthday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D L Young</a:t>
                      </a:r>
                      <a:endParaRPr lang="zh-TW" alt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NCREE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(cross strait)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Dr. R Z Wang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NCREE</a:t>
                      </a:r>
                      <a:endParaRPr lang="zh-TW" alt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Cross strait</a:t>
                      </a:r>
                    </a:p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ceremony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NCTS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(Japan-Taiwan)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</a:t>
                      </a:r>
                      <a:r>
                        <a:rPr lang="zh-TW" alt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  <a:r>
                        <a:rPr lang="zh-TW" alt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 Lee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NCTS</a:t>
                      </a:r>
                      <a:endParaRPr lang="zh-TW" alt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Prof. H-K Hong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</a:t>
                      </a: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Prof. W-W Lin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6804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NIU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Prof. I</a:t>
                      </a:r>
                      <a:r>
                        <a:rPr lang="zh-TW" alt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 </a:t>
                      </a:r>
                      <a:r>
                        <a:rPr lang="en-US" altLang="zh-TW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Chern</a:t>
                      </a:r>
                      <a:endParaRPr lang="zh-TW" alt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r"/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Prof. K</a:t>
                      </a:r>
                      <a:r>
                        <a:rPr lang="zh-TW" alt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 Chen</a:t>
                      </a:r>
                      <a:endParaRPr lang="zh-TW" alt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Ilan</a:t>
                      </a:r>
                      <a:r>
                        <a:rPr lang="en-US" altLang="zh-TW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200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Univ</a:t>
                      </a:r>
                      <a:endParaRPr lang="zh-TW" alt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Prof.  H-K Hong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Prof. W-C Wang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6" name="Picture 6" descr="crou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605" y="3665359"/>
            <a:ext cx="467739" cy="55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tlu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6" r="17625"/>
          <a:stretch/>
        </p:blipFill>
        <p:spPr bwMode="auto">
          <a:xfrm>
            <a:off x="3848793" y="4221088"/>
            <a:ext cx="363167" cy="49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kjs20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804" y="3645024"/>
            <a:ext cx="398794" cy="53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35" y="2640801"/>
            <a:ext cx="740233" cy="500167"/>
          </a:xfrm>
          <a:prstGeom prst="rect">
            <a:avLst/>
          </a:prstGeom>
        </p:spPr>
      </p:pic>
      <p:pic>
        <p:nvPicPr>
          <p:cNvPr id="11" name="Picture 13" descr="Ho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140968"/>
            <a:ext cx="440426" cy="48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958" y="4225772"/>
            <a:ext cx="405386" cy="499372"/>
          </a:xfrm>
          <a:prstGeom prst="rect">
            <a:avLst/>
          </a:prstGeom>
        </p:spPr>
      </p:pic>
      <p:pic>
        <p:nvPicPr>
          <p:cNvPr id="17" name="Picture 5" descr="陳正宗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177" y="1628800"/>
            <a:ext cx="388549" cy="4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Shiah-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76" y="3140968"/>
            <a:ext cx="394895" cy="46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ath.nsysu.edu.tw/ezfiles/87/1087/img/43/zcli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6" t="1299" r="30231" b="31977"/>
          <a:stretch/>
        </p:blipFill>
        <p:spPr bwMode="auto">
          <a:xfrm>
            <a:off x="7307465" y="2147942"/>
            <a:ext cx="360879" cy="48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kml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490" y="2636912"/>
            <a:ext cx="385481" cy="50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H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288" y="2213186"/>
            <a:ext cx="284232" cy="31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689" y="4725144"/>
            <a:ext cx="437270" cy="576994"/>
          </a:xfrm>
          <a:prstGeom prst="rect">
            <a:avLst/>
          </a:prstGeom>
        </p:spPr>
      </p:pic>
      <p:pic>
        <p:nvPicPr>
          <p:cNvPr id="20" name="Picture 13" descr="Ho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056" y="5229200"/>
            <a:ext cx="328272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4" t="35089" r="24864" b="35089"/>
          <a:stretch/>
        </p:blipFill>
        <p:spPr>
          <a:xfrm>
            <a:off x="3756632" y="5373216"/>
            <a:ext cx="611384" cy="545850"/>
          </a:xfrm>
          <a:prstGeom prst="rect">
            <a:avLst/>
          </a:prstGeom>
        </p:spPr>
      </p:pic>
      <p:pic>
        <p:nvPicPr>
          <p:cNvPr id="30" name="Picture 5" descr="陳正宗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76" y="2132856"/>
            <a:ext cx="388549" cy="4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58" y="6021288"/>
            <a:ext cx="276000" cy="360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6456" r="9380" b="4427"/>
          <a:stretch/>
        </p:blipFill>
        <p:spPr>
          <a:xfrm>
            <a:off x="3902576" y="6381328"/>
            <a:ext cx="277250" cy="360000"/>
          </a:xfrm>
          <a:prstGeom prst="rect">
            <a:avLst/>
          </a:prstGeom>
        </p:spPr>
      </p:pic>
      <p:pic>
        <p:nvPicPr>
          <p:cNvPr id="25" name="Picture 4" descr="程宏達"/>
          <p:cNvPicPr>
            <a:picLocks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947" y="1596456"/>
            <a:ext cx="458397" cy="53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Rizzo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463" y="1052736"/>
            <a:ext cx="429881" cy="53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鲍亦兴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22" y="1027658"/>
            <a:ext cx="384649" cy="56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Ho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338" y="5949280"/>
            <a:ext cx="328272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192" y="5589240"/>
            <a:ext cx="360000" cy="36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93" y="6309240"/>
            <a:ext cx="324917" cy="42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1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920" y="1052736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zh-TW" altLang="en-US" sz="2800" dirty="0">
              <a:latin typeface="Times New Roman" pitchFamily="18" charset="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endParaRPr lang="zh-TW" altLang="en-US" sz="2800" dirty="0">
              <a:latin typeface="Times New Roman" pitchFamily="18" charset="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endParaRPr lang="zh-TW" altLang="en-US" sz="2800" dirty="0">
              <a:latin typeface="Times New Roman" pitchFamily="18" charset="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endParaRPr lang="zh-TW" altLang="en-US" sz="2800" dirty="0">
              <a:latin typeface="Times New Roman" pitchFamily="18" charset="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endParaRPr lang="zh-TW" altLang="en-US" sz="2800" dirty="0">
              <a:latin typeface="Times New Roman" pitchFamily="18" charset="0"/>
              <a:ea typeface="標楷體" pitchFamily="65" charset="-120"/>
            </a:endParaRPr>
          </a:p>
          <a:p>
            <a:pPr>
              <a:lnSpc>
                <a:spcPct val="90000"/>
              </a:lnSpc>
            </a:pPr>
            <a:endParaRPr lang="zh-TW" altLang="en-US" sz="2800" dirty="0">
              <a:latin typeface="Times New Roman" pitchFamily="18" charset="0"/>
              <a:ea typeface="標楷體" pitchFamily="65" charset="-12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2800" dirty="0">
                <a:latin typeface="Times New Roman" pitchFamily="18" charset="0"/>
                <a:ea typeface="標楷體" pitchFamily="65" charset="-120"/>
              </a:rPr>
              <a:t>                                         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</a:rPr>
              <a:t>                                     </a:t>
            </a:r>
            <a:endParaRPr lang="zh-TW" altLang="en-US" sz="2800" dirty="0">
              <a:latin typeface="Times New Roman" pitchFamily="18" charset="0"/>
              <a:ea typeface="標楷體" pitchFamily="65" charset="-120"/>
            </a:endParaRPr>
          </a:p>
          <a:p>
            <a:pPr>
              <a:lnSpc>
                <a:spcPct val="60000"/>
              </a:lnSpc>
              <a:buFont typeface="Wingdings" pitchFamily="2" charset="2"/>
              <a:buNone/>
            </a:pPr>
            <a:r>
              <a:rPr lang="zh-TW" altLang="en-US" sz="24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</a:rPr>
              <a:t>                 </a:t>
            </a:r>
            <a:endParaRPr lang="zh-TW" altLang="en-US" sz="4400" dirty="0">
              <a:solidFill>
                <a:srgbClr val="0000FF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 dirty="0" smtClean="0">
                <a:latin typeface="Times New Roman" pitchFamily="18" charset="0"/>
              </a:rPr>
              <a:t>BEM-8 Workshop in 2017</a:t>
            </a:r>
            <a:endParaRPr lang="en-US" altLang="zh-TW" b="1" dirty="0">
              <a:latin typeface="Times New Roman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48680"/>
            <a:ext cx="4536504" cy="626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5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6657</TotalTime>
  <Words>1401</Words>
  <Application>Microsoft Office PowerPoint</Application>
  <PresentationFormat>如螢幕大小 (4:3)</PresentationFormat>
  <Paragraphs>586</Paragraphs>
  <Slides>44</Slides>
  <Notes>4</Notes>
  <HiddenSlides>0</HiddenSlides>
  <MMClips>0</MMClips>
  <ScaleCrop>false</ScaleCrop>
  <HeadingPairs>
    <vt:vector size="8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5</vt:i4>
      </vt:variant>
      <vt:variant>
        <vt:lpstr>投影片標題</vt:lpstr>
      </vt:variant>
      <vt:variant>
        <vt:i4>44</vt:i4>
      </vt:variant>
    </vt:vector>
  </HeadingPairs>
  <TitlesOfParts>
    <vt:vector size="66" baseType="lpstr">
      <vt:lpstr>ＭＳ Ｐゴシック</vt:lpstr>
      <vt:lpstr>微軟正黑體</vt:lpstr>
      <vt:lpstr>新細明體</vt:lpstr>
      <vt:lpstr>標楷體</vt:lpstr>
      <vt:lpstr>Arial</vt:lpstr>
      <vt:lpstr>Arial Black</vt:lpstr>
      <vt:lpstr>Bodoni MT Black</vt:lpstr>
      <vt:lpstr>Calibri</vt:lpstr>
      <vt:lpstr>Calisto MT</vt:lpstr>
      <vt:lpstr>Comic Sans MS</vt:lpstr>
      <vt:lpstr>Constantia</vt:lpstr>
      <vt:lpstr>Gill Sans MT</vt:lpstr>
      <vt:lpstr>Tahoma</vt:lpstr>
      <vt:lpstr>Times New Roman</vt:lpstr>
      <vt:lpstr>Wingdings</vt:lpstr>
      <vt:lpstr>Wingdings 2</vt:lpstr>
      <vt:lpstr>Office 佈景主題</vt:lpstr>
      <vt:lpstr>Plot</vt:lpstr>
      <vt:lpstr>Equation</vt:lpstr>
      <vt:lpstr>點陣圖影像</vt:lpstr>
      <vt:lpstr>方程式</vt:lpstr>
      <vt:lpstr>Grapher.Document</vt:lpstr>
      <vt:lpstr> Rank-deficient systems in the BIEM/BEM   </vt:lpstr>
      <vt:lpstr>PowerPoint 簡報</vt:lpstr>
      <vt:lpstr>PowerPoint 簡報</vt:lpstr>
      <vt:lpstr>PowerPoint 簡報</vt:lpstr>
      <vt:lpstr>Outline</vt:lpstr>
      <vt:lpstr>PowerPoint 簡報</vt:lpstr>
      <vt:lpstr>TWSIAM</vt:lpstr>
      <vt:lpstr>PowerPoint 簡報</vt:lpstr>
      <vt:lpstr>PowerPoint 簡報</vt:lpstr>
      <vt:lpstr>BEM/BIEM與``辟``法 邊界元素法 境界要素法 </vt:lpstr>
      <vt:lpstr>PowerPoint 簡報</vt:lpstr>
      <vt:lpstr>PowerPoint 簡報</vt:lpstr>
      <vt:lpstr>PowerPoint 簡報</vt:lpstr>
      <vt:lpstr>PowerPoint 簡報</vt:lpstr>
      <vt:lpstr>Three ways to detect the degenerate scale</vt:lpstr>
      <vt:lpstr>PowerPoint 簡報</vt:lpstr>
      <vt:lpstr>PowerPoint 簡報</vt:lpstr>
      <vt:lpstr>Degenerate scale by NTOU/MSV</vt:lpstr>
      <vt:lpstr>PowerPoint 簡報</vt:lpstr>
      <vt:lpstr>Riemann conformal mapping</vt:lpstr>
      <vt:lpstr>Nonzero and null fields (3-D plots)</vt:lpstr>
      <vt:lpstr>Nonzero and null fields (3-D plots)</vt:lpstr>
      <vt:lpstr>Researches about the degenerate scale in NTOU/MSV </vt:lpstr>
      <vt:lpstr>PowerPoint 簡報</vt:lpstr>
      <vt:lpstr>Degenerate (separable) form of  fundamental solution (2D Laplace case)</vt:lpstr>
      <vt:lpstr>Extension to  problem containing two circular holes</vt:lpstr>
      <vt:lpstr>PowerPoint 簡報</vt:lpstr>
      <vt:lpstr>Bipolar coordinates for circle, eccentric annulus and infinite plan with two  circular holes</vt:lpstr>
      <vt:lpstr>PowerPoint 簡報</vt:lpstr>
      <vt:lpstr>PowerPoint 簡報</vt:lpstr>
      <vt:lpstr>PowerPoint 簡報</vt:lpstr>
      <vt:lpstr>PowerPoint 簡報</vt:lpstr>
      <vt:lpstr>Numerical result</vt:lpstr>
      <vt:lpstr>Nonzero and null fields (3-D plots)</vt:lpstr>
      <vt:lpstr>PowerPoint 簡報</vt:lpstr>
      <vt:lpstr>PowerPoint 簡報</vt:lpstr>
      <vt:lpstr>PowerPoint 簡報</vt:lpstr>
      <vt:lpstr>PowerPoint 簡報</vt:lpstr>
      <vt:lpstr>Conclusions</vt:lpstr>
      <vt:lpstr>Future work</vt:lpstr>
      <vt:lpstr>  Thanks for invitation. 感謝Iso Kimura教授邀請 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self-regularization method for rank-deficiency problems in the BEM/BIEM</dc:title>
  <dc:creator>MSVLAB</dc:creator>
  <cp:lastModifiedBy>Windows 使用者</cp:lastModifiedBy>
  <cp:revision>397</cp:revision>
  <cp:lastPrinted>2015-10-10T03:11:24Z</cp:lastPrinted>
  <dcterms:created xsi:type="dcterms:W3CDTF">2014-08-07T00:13:45Z</dcterms:created>
  <dcterms:modified xsi:type="dcterms:W3CDTF">2018-05-04T02:53:46Z</dcterms:modified>
</cp:coreProperties>
</file>