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handoutMasterIdLst>
    <p:handoutMasterId r:id="rId119"/>
  </p:handoutMasterIdLst>
  <p:sldIdLst>
    <p:sldId id="793" r:id="rId2"/>
    <p:sldId id="866" r:id="rId3"/>
    <p:sldId id="903" r:id="rId4"/>
    <p:sldId id="763" r:id="rId5"/>
    <p:sldId id="671" r:id="rId6"/>
    <p:sldId id="853" r:id="rId7"/>
    <p:sldId id="798" r:id="rId8"/>
    <p:sldId id="800" r:id="rId9"/>
    <p:sldId id="805" r:id="rId10"/>
    <p:sldId id="802" r:id="rId11"/>
    <p:sldId id="799" r:id="rId12"/>
    <p:sldId id="824" r:id="rId13"/>
    <p:sldId id="863" r:id="rId14"/>
    <p:sldId id="723" r:id="rId15"/>
    <p:sldId id="804" r:id="rId16"/>
    <p:sldId id="864" r:id="rId17"/>
    <p:sldId id="900" r:id="rId18"/>
    <p:sldId id="726" r:id="rId19"/>
    <p:sldId id="728" r:id="rId20"/>
    <p:sldId id="724" r:id="rId21"/>
    <p:sldId id="729" r:id="rId22"/>
    <p:sldId id="815" r:id="rId23"/>
    <p:sldId id="855" r:id="rId24"/>
    <p:sldId id="844" r:id="rId25"/>
    <p:sldId id="816" r:id="rId26"/>
    <p:sldId id="817" r:id="rId27"/>
    <p:sldId id="818" r:id="rId28"/>
    <p:sldId id="819" r:id="rId29"/>
    <p:sldId id="820" r:id="rId30"/>
    <p:sldId id="821" r:id="rId31"/>
    <p:sldId id="822" r:id="rId32"/>
    <p:sldId id="806" r:id="rId33"/>
    <p:sldId id="901" r:id="rId34"/>
    <p:sldId id="807" r:id="rId35"/>
    <p:sldId id="868" r:id="rId36"/>
    <p:sldId id="869" r:id="rId37"/>
    <p:sldId id="870" r:id="rId38"/>
    <p:sldId id="871" r:id="rId39"/>
    <p:sldId id="872" r:id="rId40"/>
    <p:sldId id="873" r:id="rId41"/>
    <p:sldId id="874" r:id="rId42"/>
    <p:sldId id="875" r:id="rId43"/>
    <p:sldId id="876" r:id="rId44"/>
    <p:sldId id="877" r:id="rId45"/>
    <p:sldId id="878" r:id="rId46"/>
    <p:sldId id="879" r:id="rId47"/>
    <p:sldId id="880" r:id="rId48"/>
    <p:sldId id="881" r:id="rId49"/>
    <p:sldId id="882" r:id="rId50"/>
    <p:sldId id="839" r:id="rId51"/>
    <p:sldId id="884" r:id="rId52"/>
    <p:sldId id="886" r:id="rId53"/>
    <p:sldId id="887" r:id="rId54"/>
    <p:sldId id="888" r:id="rId55"/>
    <p:sldId id="889" r:id="rId56"/>
    <p:sldId id="890" r:id="rId57"/>
    <p:sldId id="891" r:id="rId58"/>
    <p:sldId id="892" r:id="rId59"/>
    <p:sldId id="893" r:id="rId60"/>
    <p:sldId id="894" r:id="rId61"/>
    <p:sldId id="895" r:id="rId62"/>
    <p:sldId id="896" r:id="rId63"/>
    <p:sldId id="897" r:id="rId64"/>
    <p:sldId id="898" r:id="rId65"/>
    <p:sldId id="757" r:id="rId66"/>
    <p:sldId id="861" r:id="rId67"/>
    <p:sldId id="862" r:id="rId68"/>
    <p:sldId id="847" r:id="rId69"/>
    <p:sldId id="825" r:id="rId70"/>
    <p:sldId id="850" r:id="rId71"/>
    <p:sldId id="741" r:id="rId72"/>
    <p:sldId id="797" r:id="rId73"/>
    <p:sldId id="860" r:id="rId74"/>
    <p:sldId id="849" r:id="rId75"/>
    <p:sldId id="851" r:id="rId76"/>
    <p:sldId id="782" r:id="rId77"/>
    <p:sldId id="783" r:id="rId78"/>
    <p:sldId id="781" r:id="rId79"/>
    <p:sldId id="732" r:id="rId80"/>
    <p:sldId id="733" r:id="rId81"/>
    <p:sldId id="734" r:id="rId82"/>
    <p:sldId id="736" r:id="rId83"/>
    <p:sldId id="660" r:id="rId84"/>
    <p:sldId id="571" r:id="rId85"/>
    <p:sldId id="629" r:id="rId86"/>
    <p:sldId id="630" r:id="rId87"/>
    <p:sldId id="697" r:id="rId88"/>
    <p:sldId id="739" r:id="rId89"/>
    <p:sldId id="709" r:id="rId90"/>
    <p:sldId id="760" r:id="rId91"/>
    <p:sldId id="616" r:id="rId92"/>
    <p:sldId id="523" r:id="rId93"/>
    <p:sldId id="740" r:id="rId94"/>
    <p:sldId id="735" r:id="rId95"/>
    <p:sldId id="466" r:id="rId96"/>
    <p:sldId id="611" r:id="rId97"/>
    <p:sldId id="610" r:id="rId98"/>
    <p:sldId id="614" r:id="rId99"/>
    <p:sldId id="626" r:id="rId100"/>
    <p:sldId id="627" r:id="rId101"/>
    <p:sldId id="638" r:id="rId102"/>
    <p:sldId id="534" r:id="rId103"/>
    <p:sldId id="560" r:id="rId104"/>
    <p:sldId id="569" r:id="rId105"/>
    <p:sldId id="570" r:id="rId106"/>
    <p:sldId id="572" r:id="rId107"/>
    <p:sldId id="613" r:id="rId108"/>
    <p:sldId id="680" r:id="rId109"/>
    <p:sldId id="681" r:id="rId110"/>
    <p:sldId id="682" r:id="rId111"/>
    <p:sldId id="683" r:id="rId112"/>
    <p:sldId id="684" r:id="rId113"/>
    <p:sldId id="685" r:id="rId114"/>
    <p:sldId id="865" r:id="rId115"/>
    <p:sldId id="902" r:id="rId116"/>
    <p:sldId id="794" r:id="rId117"/>
  </p:sldIdLst>
  <p:sldSz cx="12192000" cy="6858000"/>
  <p:notesSz cx="9928225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5050"/>
    <a:srgbClr val="FFFFCC"/>
    <a:srgbClr val="FF7C80"/>
    <a:srgbClr val="FF9900"/>
    <a:srgbClr val="FBE5D6"/>
    <a:srgbClr val="008080"/>
    <a:srgbClr val="006666"/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A48C0D-21A6-4148-B362-7DEE951DF54D}" v="32" dt="2024-07-29T01:01:53.4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533" autoAdjust="0"/>
  </p:normalViewPr>
  <p:slideViewPr>
    <p:cSldViewPr snapToGrid="0">
      <p:cViewPr>
        <p:scale>
          <a:sx n="66" d="100"/>
          <a:sy n="66" d="100"/>
        </p:scale>
        <p:origin x="261" y="303"/>
      </p:cViewPr>
      <p:guideLst>
        <p:guide orient="horz" pos="2115"/>
        <p:guide pos="3840"/>
      </p:guideLst>
    </p:cSldViewPr>
  </p:slideViewPr>
  <p:outlineViewPr>
    <p:cViewPr>
      <p:scale>
        <a:sx n="33" d="100"/>
        <a:sy n="33" d="100"/>
      </p:scale>
      <p:origin x="0" y="-22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microsoft.com/office/2016/11/relationships/changesInfo" Target="changesInfos/changesInfo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125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-Wei Lee" userId="f9c3afff93362bc3" providerId="LiveId" clId="{5BA48C0D-21A6-4148-B362-7DEE951DF54D}"/>
    <pc:docChg chg="custSel addSld modSld">
      <pc:chgData name="Jia-Wei Lee" userId="f9c3afff93362bc3" providerId="LiveId" clId="{5BA48C0D-21A6-4148-B362-7DEE951DF54D}" dt="2024-07-29T01:02:40.763" v="227" actId="1076"/>
      <pc:docMkLst>
        <pc:docMk/>
      </pc:docMkLst>
      <pc:sldChg chg="addSp delSp modSp mod">
        <pc:chgData name="Jia-Wei Lee" userId="f9c3afff93362bc3" providerId="LiveId" clId="{5BA48C0D-21A6-4148-B362-7DEE951DF54D}" dt="2024-07-29T01:02:40.763" v="227" actId="1076"/>
        <pc:sldMkLst>
          <pc:docMk/>
          <pc:sldMk cId="1626276757" sldId="866"/>
        </pc:sldMkLst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2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3" creationId="{00000000-0000-0000-0000-000000000000}"/>
          </ac:spMkLst>
        </pc:spChg>
        <pc:spChg chg="add del mod">
          <ac:chgData name="Jia-Wei Lee" userId="f9c3afff93362bc3" providerId="LiveId" clId="{5BA48C0D-21A6-4148-B362-7DEE951DF54D}" dt="2024-07-29T00:44:19.699" v="66" actId="478"/>
          <ac:spMkLst>
            <pc:docMk/>
            <pc:sldMk cId="1626276757" sldId="866"/>
            <ac:spMk id="6" creationId="{2E16612D-8AC2-A9EB-E40A-1B1C5C2B84A0}"/>
          </ac:spMkLst>
        </pc:spChg>
        <pc:spChg chg="add mod">
          <ac:chgData name="Jia-Wei Lee" userId="f9c3afff93362bc3" providerId="LiveId" clId="{5BA48C0D-21A6-4148-B362-7DEE951DF54D}" dt="2024-07-29T01:01:53.442" v="201" actId="1076"/>
          <ac:spMkLst>
            <pc:docMk/>
            <pc:sldMk cId="1626276757" sldId="866"/>
            <ac:spMk id="7" creationId="{668E7EBA-D72B-BE5F-7457-CC8672141888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51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67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70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71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75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80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87" creationId="{00000000-0000-0000-0000-000000000000}"/>
          </ac:spMkLst>
        </pc:spChg>
        <pc:spChg chg="mod">
          <ac:chgData name="Jia-Wei Lee" userId="f9c3afff93362bc3" providerId="LiveId" clId="{5BA48C0D-21A6-4148-B362-7DEE951DF54D}" dt="2024-07-29T01:02:32.361" v="225" actId="1038"/>
          <ac:spMkLst>
            <pc:docMk/>
            <pc:sldMk cId="1626276757" sldId="866"/>
            <ac:spMk id="88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91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92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93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95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96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101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6146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6147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6148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6149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6151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6153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6154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6155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6173" creationId="{00000000-0000-0000-0000-000000000000}"/>
          </ac:spMkLst>
        </pc:spChg>
        <pc:spChg chg="del">
          <ac:chgData name="Jia-Wei Lee" userId="f9c3afff93362bc3" providerId="LiveId" clId="{5BA48C0D-21A6-4148-B362-7DEE951DF54D}" dt="2024-07-29T00:44:13.718" v="64" actId="478"/>
          <ac:spMkLst>
            <pc:docMk/>
            <pc:sldMk cId="1626276757" sldId="866"/>
            <ac:spMk id="6174" creationId="{00000000-0000-0000-0000-000000000000}"/>
          </ac:spMkLst>
        </pc:s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4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56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57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58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59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60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61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62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63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64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65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67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68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69" creationId="{00000000-0000-0000-0000-000000000000}"/>
          </ac:grpSpMkLst>
        </pc:grpChg>
        <pc:grpChg chg="del">
          <ac:chgData name="Jia-Wei Lee" userId="f9c3afff93362bc3" providerId="LiveId" clId="{5BA48C0D-21A6-4148-B362-7DEE951DF54D}" dt="2024-07-29T00:44:13.718" v="64" actId="478"/>
          <ac:grpSpMkLst>
            <pc:docMk/>
            <pc:sldMk cId="1626276757" sldId="866"/>
            <ac:grpSpMk id="6192" creationId="{00000000-0000-0000-0000-000000000000}"/>
          </ac:grpSpMkLst>
        </pc:grpChg>
        <pc:picChg chg="del">
          <ac:chgData name="Jia-Wei Lee" userId="f9c3afff93362bc3" providerId="LiveId" clId="{5BA48C0D-21A6-4148-B362-7DEE951DF54D}" dt="2024-07-29T00:44:13.718" v="64" actId="478"/>
          <ac:picMkLst>
            <pc:docMk/>
            <pc:sldMk cId="1626276757" sldId="866"/>
            <ac:picMk id="5" creationId="{00000000-0000-0000-0000-000000000000}"/>
          </ac:picMkLst>
        </pc:picChg>
        <pc:picChg chg="add mod ord modCrop">
          <ac:chgData name="Jia-Wei Lee" userId="f9c3afff93362bc3" providerId="LiveId" clId="{5BA48C0D-21A6-4148-B362-7DEE951DF54D}" dt="2024-07-29T01:02:26.758" v="216" actId="1076"/>
          <ac:picMkLst>
            <pc:docMk/>
            <pc:sldMk cId="1626276757" sldId="866"/>
            <ac:picMk id="9" creationId="{8F4FAF4A-7D08-AFD9-1F3C-AA8CEAC49590}"/>
          </ac:picMkLst>
        </pc:picChg>
        <pc:picChg chg="add mod modCrop">
          <ac:chgData name="Jia-Wei Lee" userId="f9c3afff93362bc3" providerId="LiveId" clId="{5BA48C0D-21A6-4148-B362-7DEE951DF54D}" dt="2024-07-29T01:02:21.759" v="214" actId="1076"/>
          <ac:picMkLst>
            <pc:docMk/>
            <pc:sldMk cId="1626276757" sldId="866"/>
            <ac:picMk id="11" creationId="{566ED4FC-AAB0-09BB-E152-A99006BBC433}"/>
          </ac:picMkLst>
        </pc:picChg>
        <pc:picChg chg="add mod ord">
          <ac:chgData name="Jia-Wei Lee" userId="f9c3afff93362bc3" providerId="LiveId" clId="{5BA48C0D-21A6-4148-B362-7DEE951DF54D}" dt="2024-07-29T01:02:40.763" v="227" actId="1076"/>
          <ac:picMkLst>
            <pc:docMk/>
            <pc:sldMk cId="1626276757" sldId="866"/>
            <ac:picMk id="12" creationId="{C079E18E-3F7A-F192-F98D-5D06FA6958A3}"/>
          </ac:picMkLst>
        </pc:picChg>
        <pc:cxnChg chg="del">
          <ac:chgData name="Jia-Wei Lee" userId="f9c3afff93362bc3" providerId="LiveId" clId="{5BA48C0D-21A6-4148-B362-7DEE951DF54D}" dt="2024-07-29T00:44:13.718" v="64" actId="478"/>
          <ac:cxnSpMkLst>
            <pc:docMk/>
            <pc:sldMk cId="1626276757" sldId="866"/>
            <ac:cxnSpMk id="68" creationId="{00000000-0000-0000-0000-000000000000}"/>
          </ac:cxnSpMkLst>
        </pc:cxnChg>
        <pc:cxnChg chg="del">
          <ac:chgData name="Jia-Wei Lee" userId="f9c3afff93362bc3" providerId="LiveId" clId="{5BA48C0D-21A6-4148-B362-7DEE951DF54D}" dt="2024-07-29T00:44:13.718" v="64" actId="478"/>
          <ac:cxnSpMkLst>
            <pc:docMk/>
            <pc:sldMk cId="1626276757" sldId="866"/>
            <ac:cxnSpMk id="72" creationId="{00000000-0000-0000-0000-000000000000}"/>
          </ac:cxnSpMkLst>
        </pc:cxnChg>
        <pc:cxnChg chg="del">
          <ac:chgData name="Jia-Wei Lee" userId="f9c3afff93362bc3" providerId="LiveId" clId="{5BA48C0D-21A6-4148-B362-7DEE951DF54D}" dt="2024-07-29T00:44:13.718" v="64" actId="478"/>
          <ac:cxnSpMkLst>
            <pc:docMk/>
            <pc:sldMk cId="1626276757" sldId="866"/>
            <ac:cxnSpMk id="79" creationId="{00000000-0000-0000-0000-000000000000}"/>
          </ac:cxnSpMkLst>
        </pc:cxnChg>
        <pc:cxnChg chg="del">
          <ac:chgData name="Jia-Wei Lee" userId="f9c3afff93362bc3" providerId="LiveId" clId="{5BA48C0D-21A6-4148-B362-7DEE951DF54D}" dt="2024-07-29T00:44:13.718" v="64" actId="478"/>
          <ac:cxnSpMkLst>
            <pc:docMk/>
            <pc:sldMk cId="1626276757" sldId="866"/>
            <ac:cxnSpMk id="81" creationId="{00000000-0000-0000-0000-000000000000}"/>
          </ac:cxnSpMkLst>
        </pc:cxnChg>
        <pc:cxnChg chg="del">
          <ac:chgData name="Jia-Wei Lee" userId="f9c3afff93362bc3" providerId="LiveId" clId="{5BA48C0D-21A6-4148-B362-7DEE951DF54D}" dt="2024-07-29T00:44:13.718" v="64" actId="478"/>
          <ac:cxnSpMkLst>
            <pc:docMk/>
            <pc:sldMk cId="1626276757" sldId="866"/>
            <ac:cxnSpMk id="82" creationId="{00000000-0000-0000-0000-000000000000}"/>
          </ac:cxnSpMkLst>
        </pc:cxnChg>
        <pc:cxnChg chg="del">
          <ac:chgData name="Jia-Wei Lee" userId="f9c3afff93362bc3" providerId="LiveId" clId="{5BA48C0D-21A6-4148-B362-7DEE951DF54D}" dt="2024-07-29T00:44:13.718" v="64" actId="478"/>
          <ac:cxnSpMkLst>
            <pc:docMk/>
            <pc:sldMk cId="1626276757" sldId="866"/>
            <ac:cxnSpMk id="83" creationId="{00000000-0000-0000-0000-000000000000}"/>
          </ac:cxnSpMkLst>
        </pc:cxnChg>
        <pc:cxnChg chg="del">
          <ac:chgData name="Jia-Wei Lee" userId="f9c3afff93362bc3" providerId="LiveId" clId="{5BA48C0D-21A6-4148-B362-7DEE951DF54D}" dt="2024-07-29T00:44:13.718" v="64" actId="478"/>
          <ac:cxnSpMkLst>
            <pc:docMk/>
            <pc:sldMk cId="1626276757" sldId="866"/>
            <ac:cxnSpMk id="86" creationId="{00000000-0000-0000-0000-000000000000}"/>
          </ac:cxnSpMkLst>
        </pc:cxnChg>
        <pc:cxnChg chg="del">
          <ac:chgData name="Jia-Wei Lee" userId="f9c3afff93362bc3" providerId="LiveId" clId="{5BA48C0D-21A6-4148-B362-7DEE951DF54D}" dt="2024-07-29T00:44:13.718" v="64" actId="478"/>
          <ac:cxnSpMkLst>
            <pc:docMk/>
            <pc:sldMk cId="1626276757" sldId="866"/>
            <ac:cxnSpMk id="94" creationId="{00000000-0000-0000-0000-000000000000}"/>
          </ac:cxnSpMkLst>
        </pc:cxnChg>
      </pc:sldChg>
      <pc:sldChg chg="add">
        <pc:chgData name="Jia-Wei Lee" userId="f9c3afff93362bc3" providerId="LiveId" clId="{5BA48C0D-21A6-4148-B362-7DEE951DF54D}" dt="2024-07-29T00:41:41.712" v="0"/>
        <pc:sldMkLst>
          <pc:docMk/>
          <pc:sldMk cId="2042344546" sldId="90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4302232" cy="341064"/>
          </a:xfrm>
          <a:prstGeom prst="rect">
            <a:avLst/>
          </a:prstGeom>
        </p:spPr>
        <p:txBody>
          <a:bodyPr vert="horz" lIns="92030" tIns="46016" rIns="92030" bIns="4601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3696" y="5"/>
            <a:ext cx="4302232" cy="341064"/>
          </a:xfrm>
          <a:prstGeom prst="rect">
            <a:avLst/>
          </a:prstGeom>
        </p:spPr>
        <p:txBody>
          <a:bodyPr vert="horz" lIns="92030" tIns="46016" rIns="92030" bIns="46016" rtlCol="0"/>
          <a:lstStyle>
            <a:lvl1pPr algn="r">
              <a:defRPr sz="1200"/>
            </a:lvl1pPr>
          </a:lstStyle>
          <a:p>
            <a:fld id="{8314DC92-4CE5-4094-A024-90A204A08C1E}" type="datetimeFigureOut">
              <a:rPr lang="zh-TW" altLang="en-US" smtClean="0"/>
              <a:t>2024/7/28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3"/>
            <a:ext cx="4302232" cy="341063"/>
          </a:xfrm>
          <a:prstGeom prst="rect">
            <a:avLst/>
          </a:prstGeom>
        </p:spPr>
        <p:txBody>
          <a:bodyPr vert="horz" lIns="92030" tIns="46016" rIns="92030" bIns="4601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3696" y="6456613"/>
            <a:ext cx="4302232" cy="341063"/>
          </a:xfrm>
          <a:prstGeom prst="rect">
            <a:avLst/>
          </a:prstGeom>
        </p:spPr>
        <p:txBody>
          <a:bodyPr vert="horz" lIns="92030" tIns="46016" rIns="92030" bIns="46016" rtlCol="0" anchor="b"/>
          <a:lstStyle>
            <a:lvl1pPr algn="r">
              <a:defRPr sz="1200"/>
            </a:lvl1pPr>
          </a:lstStyle>
          <a:p>
            <a:fld id="{9E607B0E-101D-46FE-9F35-8E9C13F1B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784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4302232" cy="341064"/>
          </a:xfrm>
          <a:prstGeom prst="rect">
            <a:avLst/>
          </a:prstGeom>
        </p:spPr>
        <p:txBody>
          <a:bodyPr vert="horz" lIns="92030" tIns="46016" rIns="92030" bIns="4601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3696" y="5"/>
            <a:ext cx="4302232" cy="341064"/>
          </a:xfrm>
          <a:prstGeom prst="rect">
            <a:avLst/>
          </a:prstGeom>
        </p:spPr>
        <p:txBody>
          <a:bodyPr vert="horz" lIns="92030" tIns="46016" rIns="92030" bIns="46016" rtlCol="0"/>
          <a:lstStyle>
            <a:lvl1pPr algn="r">
              <a:defRPr sz="1200"/>
            </a:lvl1pPr>
          </a:lstStyle>
          <a:p>
            <a:fld id="{03046C9F-325E-474B-9BB3-9E08D531FB5C}" type="datetimeFigureOut">
              <a:rPr lang="zh-TW" altLang="en-US" smtClean="0"/>
              <a:t>2024/7/28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0" tIns="46016" rIns="92030" bIns="46016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823" y="3271386"/>
            <a:ext cx="7942580" cy="2676585"/>
          </a:xfrm>
          <a:prstGeom prst="rect">
            <a:avLst/>
          </a:prstGeom>
        </p:spPr>
        <p:txBody>
          <a:bodyPr vert="horz" lIns="92030" tIns="46016" rIns="92030" bIns="46016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3"/>
            <a:ext cx="4302232" cy="341063"/>
          </a:xfrm>
          <a:prstGeom prst="rect">
            <a:avLst/>
          </a:prstGeom>
        </p:spPr>
        <p:txBody>
          <a:bodyPr vert="horz" lIns="92030" tIns="46016" rIns="92030" bIns="4601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3696" y="6456613"/>
            <a:ext cx="4302232" cy="341063"/>
          </a:xfrm>
          <a:prstGeom prst="rect">
            <a:avLst/>
          </a:prstGeom>
        </p:spPr>
        <p:txBody>
          <a:bodyPr vert="horz" lIns="92030" tIns="46016" rIns="92030" bIns="46016" rtlCol="0" anchor="b"/>
          <a:lstStyle>
            <a:lvl1pPr algn="r">
              <a:defRPr sz="1200"/>
            </a:lvl1pPr>
          </a:lstStyle>
          <a:p>
            <a:fld id="{28366CD2-9B74-4581-BF2C-4D90420F22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280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545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BCDC3C-0111-477F-91D4-78382F7F7A3E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5724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5372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9808-6195-4C32-B2EC-8E9FA04BE4DC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7441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7890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9808-6195-4C32-B2EC-8E9FA04BE4DC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939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9808-6195-4C32-B2EC-8E9FA04BE4DC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8418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9808-6195-4C32-B2EC-8E9FA04BE4DC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3227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9808-6195-4C32-B2EC-8E9FA04BE4DC}" type="slidenum">
              <a:rPr lang="zh-TW" altLang="en-US" smtClean="0"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561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6125"/>
            <a:ext cx="6613525" cy="3721100"/>
          </a:xfrm>
          <a:ln/>
        </p:spPr>
      </p:sp>
      <p:sp>
        <p:nvSpPr>
          <p:cNvPr id="9421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9421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76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16818" indent="-275700" defTabSz="95576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02800" indent="-220560" defTabSz="95576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543918" indent="-220560" defTabSz="95576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1985038" indent="-220560" defTabSz="95576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426158" indent="-220560" defTabSz="95576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867278" indent="-220560" defTabSz="95576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308397" indent="-220560" defTabSz="95576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749516" indent="-220560" defTabSz="95576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B9C33E8-F173-4799-B8A2-541C0F02BFEB}" type="slidenum">
              <a:rPr lang="zh-TW" altLang="en-US" sz="1300"/>
              <a:pPr eaLnBrk="1" hangingPunct="1">
                <a:spcBef>
                  <a:spcPct val="0"/>
                </a:spcBef>
              </a:pPr>
              <a:t>92</a:t>
            </a:fld>
            <a:endParaRPr lang="zh-TW" altLang="en-US" sz="1300"/>
          </a:p>
        </p:txBody>
      </p:sp>
    </p:spTree>
    <p:extLst>
      <p:ext uri="{BB962C8B-B14F-4D97-AF65-F5344CB8AC3E}">
        <p14:creationId xmlns:p14="http://schemas.microsoft.com/office/powerpoint/2010/main" val="3818853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38EC01F5-84F8-49CA-A60C-6AA12307F33A}" type="slidenum">
              <a:rPr lang="en-US" altLang="zh-TW" sz="1200"/>
              <a:pPr/>
              <a:t>113</a:t>
            </a:fld>
            <a:endParaRPr lang="en-US" altLang="zh-TW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92932"/>
            <a:ext cx="5486400" cy="4352943"/>
          </a:xfrm>
          <a:noFill/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98327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0BEB-F5F4-4FAA-AC73-7A3CC253762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376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9808-6195-4C32-B2EC-8E9FA04BE4DC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6479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9808-6195-4C32-B2EC-8E9FA04BE4D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16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5406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021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B2C51-1261-5B47-A110-4904E1A866A8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9137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B2C51-1261-5B47-A110-4904E1A866A8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5502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BCDC3C-0111-477F-91D4-78382F7F7A3E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20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1"/>
          <a:stretch/>
        </p:blipFill>
        <p:spPr>
          <a:xfrm>
            <a:off x="0" y="2"/>
            <a:ext cx="12192000" cy="161364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D752-2F5C-45C2-BC28-8BDA081E69A6}" type="datetime1">
              <a:rPr lang="zh-TW" altLang="en-US" smtClean="0"/>
              <a:t>2024/7/28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882C0-2A68-46C5-8EDB-AC3DB4597BC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1"/>
          <a:stretch/>
        </p:blipFill>
        <p:spPr>
          <a:xfrm rot="10800000">
            <a:off x="0" y="5257800"/>
            <a:ext cx="12192000" cy="1613647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10" name="投影片編號版面配置區 5"/>
          <p:cNvSpPr txBox="1">
            <a:spLocks/>
          </p:cNvSpPr>
          <p:nvPr userDrawn="1"/>
        </p:nvSpPr>
        <p:spPr>
          <a:xfrm>
            <a:off x="9370380" y="64848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A71872-4D4F-49F2-B6DA-9FAA875E8E0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3472109"/>
      </p:ext>
    </p:extLst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751460" y="74636"/>
            <a:ext cx="34732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100" b="1" dirty="0">
                <a:solidFill>
                  <a:srgbClr val="1F1F1F"/>
                </a:solidFill>
              </a:rPr>
              <a:t>國立臺灣海洋大學</a:t>
            </a:r>
            <a:endParaRPr lang="en-US" altLang="zh-TW" sz="2100" b="1" dirty="0">
              <a:solidFill>
                <a:srgbClr val="1F1F1F"/>
              </a:solidFill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852165" y="510287"/>
            <a:ext cx="30940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 b="0" dirty="0">
                <a:solidFill>
                  <a:srgbClr val="1F1F1F"/>
                </a:solidFill>
                <a:latin typeface="Cooper Black" panose="0208090404030B020404" pitchFamily="18" charset="0"/>
              </a:rPr>
              <a:t>National Taiwan Ocean</a:t>
            </a:r>
            <a:r>
              <a:rPr lang="en-US" altLang="zh-TW" sz="900" b="0" baseline="0" dirty="0">
                <a:solidFill>
                  <a:srgbClr val="1F1F1F"/>
                </a:solidFill>
                <a:latin typeface="Cooper Black" panose="0208090404030B020404" pitchFamily="18" charset="0"/>
              </a:rPr>
              <a:t> University</a:t>
            </a:r>
            <a:endParaRPr lang="zh-TW" altLang="en-US" sz="900" b="0" dirty="0">
              <a:solidFill>
                <a:srgbClr val="1F1F1F"/>
              </a:solidFill>
              <a:latin typeface="Cooper Black" panose="0208090404030B020404" pitchFamily="18" charset="0"/>
            </a:endParaRPr>
          </a:p>
        </p:txBody>
      </p:sp>
      <p:sp>
        <p:nvSpPr>
          <p:cNvPr id="19" name="文字方塊 18"/>
          <p:cNvSpPr txBox="1"/>
          <p:nvPr userDrawn="1"/>
        </p:nvSpPr>
        <p:spPr>
          <a:xfrm>
            <a:off x="6222040" y="6426108"/>
            <a:ext cx="4086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1F1F1F"/>
                </a:solidFill>
                <a:latin typeface="Forte" panose="03060902040502070203" pitchFamily="66" charset="0"/>
              </a:rPr>
              <a:t>Mechanics Sound</a:t>
            </a:r>
            <a:r>
              <a:rPr lang="en-US" altLang="zh-TW" sz="1200" baseline="0" dirty="0">
                <a:solidFill>
                  <a:srgbClr val="1F1F1F"/>
                </a:solidFill>
                <a:latin typeface="Forte" panose="03060902040502070203" pitchFamily="66" charset="0"/>
              </a:rPr>
              <a:t> Vibration Laboratory</a:t>
            </a:r>
            <a:endParaRPr lang="zh-TW" altLang="en-US" sz="1200" dirty="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sp>
        <p:nvSpPr>
          <p:cNvPr id="20" name="文字方塊 19"/>
          <p:cNvSpPr txBox="1"/>
          <p:nvPr userDrawn="1"/>
        </p:nvSpPr>
        <p:spPr>
          <a:xfrm>
            <a:off x="9621135" y="6456883"/>
            <a:ext cx="1806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dirty="0">
                <a:solidFill>
                  <a:srgbClr val="1F1F1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力學聲響振動實驗室</a:t>
            </a:r>
          </a:p>
        </p:txBody>
      </p:sp>
      <p:sp>
        <p:nvSpPr>
          <p:cNvPr id="23" name="文字方塊 22"/>
          <p:cNvSpPr txBox="1"/>
          <p:nvPr userDrawn="1"/>
        </p:nvSpPr>
        <p:spPr>
          <a:xfrm>
            <a:off x="1442549" y="6426805"/>
            <a:ext cx="5007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rgbClr val="1F1F1F"/>
                </a:solidFill>
                <a:effectLst/>
                <a:latin typeface="Forte" panose="03060902040502070203" pitchFamily="66" charset="0"/>
                <a:ea typeface="+mn-ea"/>
                <a:cs typeface="+mn-cs"/>
              </a:rPr>
              <a:t>Department of</a:t>
            </a:r>
            <a:r>
              <a:rPr lang="en-US" altLang="zh-TW" sz="1200" b="0" i="0" kern="1200" baseline="0" dirty="0">
                <a:solidFill>
                  <a:srgbClr val="1F1F1F"/>
                </a:solidFill>
                <a:effectLst/>
                <a:latin typeface="Forte" panose="03060902040502070203" pitchFamily="66" charset="0"/>
                <a:ea typeface="+mn-ea"/>
                <a:cs typeface="+mn-cs"/>
              </a:rPr>
              <a:t> </a:t>
            </a:r>
            <a:r>
              <a:rPr lang="en-US" altLang="zh-TW" sz="1200" b="0" dirty="0">
                <a:solidFill>
                  <a:srgbClr val="1F1F1F"/>
                </a:solidFill>
                <a:latin typeface="Forte" panose="03060902040502070203" pitchFamily="66" charset="0"/>
              </a:rPr>
              <a:t>Harbor</a:t>
            </a:r>
            <a:r>
              <a:rPr lang="en-US" altLang="zh-TW" sz="1200" b="0" baseline="0" dirty="0">
                <a:solidFill>
                  <a:srgbClr val="1F1F1F"/>
                </a:solidFill>
                <a:latin typeface="Forte" panose="03060902040502070203" pitchFamily="66" charset="0"/>
              </a:rPr>
              <a:t> and River Engineering</a:t>
            </a:r>
            <a:endParaRPr lang="zh-TW" altLang="en-US" sz="1200" b="0" dirty="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345048" y="6354419"/>
            <a:ext cx="585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F1F1F"/>
                </a:solidFill>
                <a:latin typeface="+mn-lt"/>
              </a:defRPr>
            </a:lvl1pPr>
          </a:lstStyle>
          <a:p>
            <a:fld id="{70FD0527-6A35-4EEC-B24E-E840087E3925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605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325563"/>
          </a:xfrm>
        </p:spPr>
        <p:txBody>
          <a:bodyPr>
            <a:normAutofit/>
          </a:bodyPr>
          <a:lstStyle>
            <a:lvl1pPr algn="ctr">
              <a:defRPr sz="3600" b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5407F-3A1D-4B4C-9AE3-E2981F7D82A9}" type="datetime1">
              <a:rPr lang="zh-TW" altLang="en-US" smtClean="0"/>
              <a:t>2024/7/28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5222046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EAF1-6AAF-459E-974D-D68F24163482}" type="datetime1">
              <a:rPr lang="zh-TW" altLang="en-US" smtClean="0"/>
              <a:t>2024/7/28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B5CD521-0C8F-49E4-BC8B-9148A5EBEE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4743" y1="43977" x2="25975" y2="46589"/>
                        <a14:foregroundMark x1="35421" y1="46734" x2="34805" y2="49202"/>
                        <a14:foregroundMark x1="43429" y1="46880" x2="44867" y2="48186"/>
                        <a14:foregroundMark x1="61602" y1="45718" x2="61910" y2="48331"/>
                        <a14:foregroundMark x1="67146" y1="45428" x2="67351" y2="48041"/>
                        <a14:foregroundMark x1="65195" y1="44557" x2="65914" y2="45283"/>
                        <a14:foregroundMark x1="64990" y1="47605" x2="65811" y2="47896"/>
                        <a14:foregroundMark x1="71561" y1="45718" x2="71766" y2="47460"/>
                        <a14:foregroundMark x1="75154" y1="47170" x2="76489" y2="47170"/>
                        <a14:foregroundMark x1="82854" y1="47025" x2="83984" y2="47460"/>
                        <a14:foregroundMark x1="84189" y1="50508" x2="84189" y2="51814"/>
                        <a14:foregroundMark x1="86448" y1="48331" x2="86345" y2="49782"/>
                        <a14:foregroundMark x1="23717" y1="55298" x2="23717" y2="55298"/>
                        <a14:foregroundMark x1="24949" y1="56894" x2="24949" y2="56894"/>
                        <a14:foregroundMark x1="27207" y1="56023" x2="27207" y2="56023"/>
                        <a14:foregroundMark x1="28747" y1="56749" x2="28747" y2="56749"/>
                        <a14:foregroundMark x1="29979" y1="56168" x2="29979" y2="56168"/>
                        <a14:foregroundMark x1="31828" y1="56023" x2="31828" y2="56023"/>
                        <a14:foregroundMark x1="33162" y1="56749" x2="33162" y2="56749"/>
                        <a14:foregroundMark x1="35113" y1="57184" x2="35113" y2="57184"/>
                        <a14:foregroundMark x1="39220" y1="56168" x2="39220" y2="56168"/>
                        <a14:foregroundMark x1="40349" y1="56168" x2="40349" y2="56168"/>
                        <a14:foregroundMark x1="43326" y1="56023" x2="43326" y2="56023"/>
                        <a14:foregroundMark x1="46407" y1="56749" x2="46407" y2="56749"/>
                        <a14:foregroundMark x1="48871" y1="57329" x2="48871" y2="57329"/>
                        <a14:foregroundMark x1="51335" y1="56894" x2="51335" y2="56894"/>
                        <a14:foregroundMark x1="53799" y1="56604" x2="53799" y2="56604"/>
                        <a14:foregroundMark x1="55955" y1="56604" x2="55955" y2="56604"/>
                        <a14:foregroundMark x1="59959" y1="57329" x2="59959" y2="57329"/>
                        <a14:foregroundMark x1="62115" y1="56168" x2="62115" y2="56168"/>
                        <a14:foregroundMark x1="64374" y1="56604" x2="64374" y2="56604"/>
                        <a14:foregroundMark x1="67967" y1="55007" x2="67967" y2="55007"/>
                        <a14:foregroundMark x1="69918" y1="56749" x2="69918" y2="56749"/>
                        <a14:foregroundMark x1="71869" y1="56894" x2="71869" y2="56894"/>
                        <a14:foregroundMark x1="74230" y1="56023" x2="74230" y2="56023"/>
                        <a14:foregroundMark x1="76591" y1="57329" x2="76591" y2="57329"/>
                        <a14:foregroundMark x1="78953" y1="57184" x2="78953" y2="57184"/>
                        <a14:foregroundMark x1="81520" y1="56894" x2="81520" y2="56894"/>
                        <a14:foregroundMark x1="83265" y1="56459" x2="83265" y2="56459"/>
                        <a14:foregroundMark x1="85113" y1="57039" x2="85113" y2="57039"/>
                        <a14:foregroundMark x1="87269" y1="56894" x2="87269" y2="56894"/>
                        <a14:foregroundMark x1="47639" y1="57039" x2="47639" y2="57039"/>
                        <a14:foregroundMark x1="47639" y1="55152" x2="47639" y2="55152"/>
                        <a14:foregroundMark x1="28850" y1="54862" x2="28850" y2="54862"/>
                        <a14:foregroundMark x1="24949" y1="54862" x2="24949" y2="54862"/>
                        <a14:backgroundMark x1="34805" y1="40203" x2="34805" y2="40203"/>
                        <a14:backgroundMark x1="47023" y1="41800" x2="47023" y2="41800"/>
                        <a14:backgroundMark x1="52053" y1="39623" x2="52053" y2="39623"/>
                        <a14:backgroundMark x1="58214" y1="48331" x2="58214" y2="48331"/>
                        <a14:backgroundMark x1="53799" y1="40348" x2="53799" y2="40348"/>
                        <a14:backgroundMark x1="53388" y1="37736" x2="53388" y2="37736"/>
                        <a14:backgroundMark x1="53388" y1="37736" x2="53388" y2="37736"/>
                        <a14:backgroundMark x1="47844" y1="37591" x2="62423" y2="38897"/>
                        <a14:backgroundMark x1="32238" y1="38607" x2="37372" y2="39478"/>
                        <a14:backgroundMark x1="29979" y1="39913" x2="25565" y2="42090"/>
                        <a14:backgroundMark x1="25667" y1="52540" x2="28131" y2="53266"/>
                        <a14:backgroundMark x1="33676" y1="53266" x2="37988" y2="55733"/>
                        <a14:backgroundMark x1="50821" y1="47896" x2="50411" y2="50943"/>
                        <a14:backgroundMark x1="49384" y1="46444" x2="50513" y2="46880"/>
                        <a14:backgroundMark x1="45996" y1="46009" x2="50103" y2="46444"/>
                        <a14:backgroundMark x1="42402" y1="49057" x2="41376" y2="52830"/>
                        <a14:backgroundMark x1="42300" y1="44122" x2="42710" y2="49782"/>
                        <a14:backgroundMark x1="76078" y1="49057" x2="76078" y2="49057"/>
                        <a14:backgroundMark x1="82752" y1="45428" x2="82752" y2="45428"/>
                        <a14:backgroundMark x1="82854" y1="50943" x2="82854" y2="50943"/>
                        <a14:backgroundMark x1="87577" y1="45283" x2="87577" y2="45283"/>
                        <a14:backgroundMark x1="45483" y1="49637" x2="45483" y2="49637"/>
                        <a14:backgroundMark x1="37885" y1="47170" x2="37885" y2="47170"/>
                        <a14:backgroundMark x1="38809" y1="57475" x2="38809" y2="57475"/>
                        <a14:backgroundMark x1="46920" y1="57620" x2="46920" y2="57620"/>
                        <a14:backgroundMark x1="46099" y1="57475" x2="46099" y2="57475"/>
                        <a14:backgroundMark x1="64476" y1="57765" x2="64476" y2="57765"/>
                        <a14:backgroundMark x1="59343" y1="58200" x2="59343" y2="58200"/>
                        <a14:backgroundMark x1="73409" y1="57184" x2="73409" y2="57184"/>
                        <a14:backgroundMark x1="83368" y1="57765" x2="83368" y2="57765"/>
                        <a14:backgroundMark x1="79774" y1="57620" x2="79774" y2="57620"/>
                        <a14:backgroundMark x1="85832" y1="59216" x2="85832" y2="5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3" t="27419" r="7464" b="35927"/>
          <a:stretch/>
        </p:blipFill>
        <p:spPr>
          <a:xfrm>
            <a:off x="9907949" y="2"/>
            <a:ext cx="2284051" cy="7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90654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5277-018F-4EFF-9F8B-BD677B2927A7}" type="datetime1">
              <a:rPr lang="zh-TW" altLang="en-US" smtClean="0"/>
              <a:t>2024/7/28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標題 1"/>
          <p:cNvSpPr txBox="1">
            <a:spLocks/>
          </p:cNvSpPr>
          <p:nvPr userDrawn="1"/>
        </p:nvSpPr>
        <p:spPr>
          <a:xfrm>
            <a:off x="216763" y="-580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按一下以編輯母片標題樣式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B5CD521-0C8F-49E4-BC8B-9148A5EBEE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4743" y1="43977" x2="25975" y2="46589"/>
                        <a14:foregroundMark x1="35421" y1="46734" x2="34805" y2="49202"/>
                        <a14:foregroundMark x1="43429" y1="46880" x2="44867" y2="48186"/>
                        <a14:foregroundMark x1="61602" y1="45718" x2="61910" y2="48331"/>
                        <a14:foregroundMark x1="67146" y1="45428" x2="67351" y2="48041"/>
                        <a14:foregroundMark x1="65195" y1="44557" x2="65914" y2="45283"/>
                        <a14:foregroundMark x1="64990" y1="47605" x2="65811" y2="47896"/>
                        <a14:foregroundMark x1="71561" y1="45718" x2="71766" y2="47460"/>
                        <a14:foregroundMark x1="75154" y1="47170" x2="76489" y2="47170"/>
                        <a14:foregroundMark x1="82854" y1="47025" x2="83984" y2="47460"/>
                        <a14:foregroundMark x1="84189" y1="50508" x2="84189" y2="51814"/>
                        <a14:foregroundMark x1="86448" y1="48331" x2="86345" y2="49782"/>
                        <a14:foregroundMark x1="23717" y1="55298" x2="23717" y2="55298"/>
                        <a14:foregroundMark x1="24949" y1="56894" x2="24949" y2="56894"/>
                        <a14:foregroundMark x1="27207" y1="56023" x2="27207" y2="56023"/>
                        <a14:foregroundMark x1="28747" y1="56749" x2="28747" y2="56749"/>
                        <a14:foregroundMark x1="29979" y1="56168" x2="29979" y2="56168"/>
                        <a14:foregroundMark x1="31828" y1="56023" x2="31828" y2="56023"/>
                        <a14:foregroundMark x1="33162" y1="56749" x2="33162" y2="56749"/>
                        <a14:foregroundMark x1="35113" y1="57184" x2="35113" y2="57184"/>
                        <a14:foregroundMark x1="39220" y1="56168" x2="39220" y2="56168"/>
                        <a14:foregroundMark x1="40349" y1="56168" x2="40349" y2="56168"/>
                        <a14:foregroundMark x1="43326" y1="56023" x2="43326" y2="56023"/>
                        <a14:foregroundMark x1="46407" y1="56749" x2="46407" y2="56749"/>
                        <a14:foregroundMark x1="48871" y1="57329" x2="48871" y2="57329"/>
                        <a14:foregroundMark x1="51335" y1="56894" x2="51335" y2="56894"/>
                        <a14:foregroundMark x1="53799" y1="56604" x2="53799" y2="56604"/>
                        <a14:foregroundMark x1="55955" y1="56604" x2="55955" y2="56604"/>
                        <a14:foregroundMark x1="59959" y1="57329" x2="59959" y2="57329"/>
                        <a14:foregroundMark x1="62115" y1="56168" x2="62115" y2="56168"/>
                        <a14:foregroundMark x1="64374" y1="56604" x2="64374" y2="56604"/>
                        <a14:foregroundMark x1="67967" y1="55007" x2="67967" y2="55007"/>
                        <a14:foregroundMark x1="69918" y1="56749" x2="69918" y2="56749"/>
                        <a14:foregroundMark x1="71869" y1="56894" x2="71869" y2="56894"/>
                        <a14:foregroundMark x1="74230" y1="56023" x2="74230" y2="56023"/>
                        <a14:foregroundMark x1="76591" y1="57329" x2="76591" y2="57329"/>
                        <a14:foregroundMark x1="78953" y1="57184" x2="78953" y2="57184"/>
                        <a14:foregroundMark x1="81520" y1="56894" x2="81520" y2="56894"/>
                        <a14:foregroundMark x1="83265" y1="56459" x2="83265" y2="56459"/>
                        <a14:foregroundMark x1="85113" y1="57039" x2="85113" y2="57039"/>
                        <a14:foregroundMark x1="87269" y1="56894" x2="87269" y2="56894"/>
                        <a14:foregroundMark x1="47639" y1="57039" x2="47639" y2="57039"/>
                        <a14:foregroundMark x1="47639" y1="55152" x2="47639" y2="55152"/>
                        <a14:foregroundMark x1="28850" y1="54862" x2="28850" y2="54862"/>
                        <a14:foregroundMark x1="24949" y1="54862" x2="24949" y2="54862"/>
                        <a14:backgroundMark x1="34805" y1="40203" x2="34805" y2="40203"/>
                        <a14:backgroundMark x1="47023" y1="41800" x2="47023" y2="41800"/>
                        <a14:backgroundMark x1="52053" y1="39623" x2="52053" y2="39623"/>
                        <a14:backgroundMark x1="58214" y1="48331" x2="58214" y2="48331"/>
                        <a14:backgroundMark x1="53799" y1="40348" x2="53799" y2="40348"/>
                        <a14:backgroundMark x1="53388" y1="37736" x2="53388" y2="37736"/>
                        <a14:backgroundMark x1="53388" y1="37736" x2="53388" y2="37736"/>
                        <a14:backgroundMark x1="47844" y1="37591" x2="62423" y2="38897"/>
                        <a14:backgroundMark x1="32238" y1="38607" x2="37372" y2="39478"/>
                        <a14:backgroundMark x1="29979" y1="39913" x2="25565" y2="42090"/>
                        <a14:backgroundMark x1="25667" y1="52540" x2="28131" y2="53266"/>
                        <a14:backgroundMark x1="33676" y1="53266" x2="37988" y2="55733"/>
                        <a14:backgroundMark x1="50821" y1="47896" x2="50411" y2="50943"/>
                        <a14:backgroundMark x1="49384" y1="46444" x2="50513" y2="46880"/>
                        <a14:backgroundMark x1="45996" y1="46009" x2="50103" y2="46444"/>
                        <a14:backgroundMark x1="42402" y1="49057" x2="41376" y2="52830"/>
                        <a14:backgroundMark x1="42300" y1="44122" x2="42710" y2="49782"/>
                        <a14:backgroundMark x1="76078" y1="49057" x2="76078" y2="49057"/>
                        <a14:backgroundMark x1="82752" y1="45428" x2="82752" y2="45428"/>
                        <a14:backgroundMark x1="82854" y1="50943" x2="82854" y2="50943"/>
                        <a14:backgroundMark x1="87577" y1="45283" x2="87577" y2="45283"/>
                        <a14:backgroundMark x1="45483" y1="49637" x2="45483" y2="49637"/>
                        <a14:backgroundMark x1="37885" y1="47170" x2="37885" y2="47170"/>
                        <a14:backgroundMark x1="38809" y1="57475" x2="38809" y2="57475"/>
                        <a14:backgroundMark x1="46920" y1="57620" x2="46920" y2="57620"/>
                        <a14:backgroundMark x1="46099" y1="57475" x2="46099" y2="57475"/>
                        <a14:backgroundMark x1="64476" y1="57765" x2="64476" y2="57765"/>
                        <a14:backgroundMark x1="59343" y1="58200" x2="59343" y2="58200"/>
                        <a14:backgroundMark x1="73409" y1="57184" x2="73409" y2="57184"/>
                        <a14:backgroundMark x1="83368" y1="57765" x2="83368" y2="57765"/>
                        <a14:backgroundMark x1="79774" y1="57620" x2="79774" y2="57620"/>
                        <a14:backgroundMark x1="85832" y1="59216" x2="85832" y2="5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3" t="27419" r="7464" b="35927"/>
          <a:stretch/>
        </p:blipFill>
        <p:spPr>
          <a:xfrm>
            <a:off x="9907949" y="2"/>
            <a:ext cx="2284051" cy="7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90645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0FFD-FDE9-4835-B214-5FA0A92A56B3}" type="datetime1">
              <a:rPr lang="zh-TW" altLang="en-US" smtClean="0"/>
              <a:t>2024/7/28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0130" y="-18868"/>
            <a:ext cx="10515600" cy="1325563"/>
          </a:xfrm>
        </p:spPr>
        <p:txBody>
          <a:bodyPr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B5CD521-0C8F-49E4-BC8B-9148A5EBEE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4743" y1="43977" x2="25975" y2="46589"/>
                        <a14:foregroundMark x1="35421" y1="46734" x2="34805" y2="49202"/>
                        <a14:foregroundMark x1="43429" y1="46880" x2="44867" y2="48186"/>
                        <a14:foregroundMark x1="61602" y1="45718" x2="61910" y2="48331"/>
                        <a14:foregroundMark x1="67146" y1="45428" x2="67351" y2="48041"/>
                        <a14:foregroundMark x1="65195" y1="44557" x2="65914" y2="45283"/>
                        <a14:foregroundMark x1="64990" y1="47605" x2="65811" y2="47896"/>
                        <a14:foregroundMark x1="71561" y1="45718" x2="71766" y2="47460"/>
                        <a14:foregroundMark x1="75154" y1="47170" x2="76489" y2="47170"/>
                        <a14:foregroundMark x1="82854" y1="47025" x2="83984" y2="47460"/>
                        <a14:foregroundMark x1="84189" y1="50508" x2="84189" y2="51814"/>
                        <a14:foregroundMark x1="86448" y1="48331" x2="86345" y2="49782"/>
                        <a14:foregroundMark x1="23717" y1="55298" x2="23717" y2="55298"/>
                        <a14:foregroundMark x1="24949" y1="56894" x2="24949" y2="56894"/>
                        <a14:foregroundMark x1="27207" y1="56023" x2="27207" y2="56023"/>
                        <a14:foregroundMark x1="28747" y1="56749" x2="28747" y2="56749"/>
                        <a14:foregroundMark x1="29979" y1="56168" x2="29979" y2="56168"/>
                        <a14:foregroundMark x1="31828" y1="56023" x2="31828" y2="56023"/>
                        <a14:foregroundMark x1="33162" y1="56749" x2="33162" y2="56749"/>
                        <a14:foregroundMark x1="35113" y1="57184" x2="35113" y2="57184"/>
                        <a14:foregroundMark x1="39220" y1="56168" x2="39220" y2="56168"/>
                        <a14:foregroundMark x1="40349" y1="56168" x2="40349" y2="56168"/>
                        <a14:foregroundMark x1="43326" y1="56023" x2="43326" y2="56023"/>
                        <a14:foregroundMark x1="46407" y1="56749" x2="46407" y2="56749"/>
                        <a14:foregroundMark x1="48871" y1="57329" x2="48871" y2="57329"/>
                        <a14:foregroundMark x1="51335" y1="56894" x2="51335" y2="56894"/>
                        <a14:foregroundMark x1="53799" y1="56604" x2="53799" y2="56604"/>
                        <a14:foregroundMark x1="55955" y1="56604" x2="55955" y2="56604"/>
                        <a14:foregroundMark x1="59959" y1="57329" x2="59959" y2="57329"/>
                        <a14:foregroundMark x1="62115" y1="56168" x2="62115" y2="56168"/>
                        <a14:foregroundMark x1="64374" y1="56604" x2="64374" y2="56604"/>
                        <a14:foregroundMark x1="67967" y1="55007" x2="67967" y2="55007"/>
                        <a14:foregroundMark x1="69918" y1="56749" x2="69918" y2="56749"/>
                        <a14:foregroundMark x1="71869" y1="56894" x2="71869" y2="56894"/>
                        <a14:foregroundMark x1="74230" y1="56023" x2="74230" y2="56023"/>
                        <a14:foregroundMark x1="76591" y1="57329" x2="76591" y2="57329"/>
                        <a14:foregroundMark x1="78953" y1="57184" x2="78953" y2="57184"/>
                        <a14:foregroundMark x1="81520" y1="56894" x2="81520" y2="56894"/>
                        <a14:foregroundMark x1="83265" y1="56459" x2="83265" y2="56459"/>
                        <a14:foregroundMark x1="85113" y1="57039" x2="85113" y2="57039"/>
                        <a14:foregroundMark x1="87269" y1="56894" x2="87269" y2="56894"/>
                        <a14:foregroundMark x1="47639" y1="57039" x2="47639" y2="57039"/>
                        <a14:foregroundMark x1="47639" y1="55152" x2="47639" y2="55152"/>
                        <a14:foregroundMark x1="28850" y1="54862" x2="28850" y2="54862"/>
                        <a14:foregroundMark x1="24949" y1="54862" x2="24949" y2="54862"/>
                        <a14:backgroundMark x1="34805" y1="40203" x2="34805" y2="40203"/>
                        <a14:backgroundMark x1="47023" y1="41800" x2="47023" y2="41800"/>
                        <a14:backgroundMark x1="52053" y1="39623" x2="52053" y2="39623"/>
                        <a14:backgroundMark x1="58214" y1="48331" x2="58214" y2="48331"/>
                        <a14:backgroundMark x1="53799" y1="40348" x2="53799" y2="40348"/>
                        <a14:backgroundMark x1="53388" y1="37736" x2="53388" y2="37736"/>
                        <a14:backgroundMark x1="53388" y1="37736" x2="53388" y2="37736"/>
                        <a14:backgroundMark x1="47844" y1="37591" x2="62423" y2="38897"/>
                        <a14:backgroundMark x1="32238" y1="38607" x2="37372" y2="39478"/>
                        <a14:backgroundMark x1="29979" y1="39913" x2="25565" y2="42090"/>
                        <a14:backgroundMark x1="25667" y1="52540" x2="28131" y2="53266"/>
                        <a14:backgroundMark x1="33676" y1="53266" x2="37988" y2="55733"/>
                        <a14:backgroundMark x1="50821" y1="47896" x2="50411" y2="50943"/>
                        <a14:backgroundMark x1="49384" y1="46444" x2="50513" y2="46880"/>
                        <a14:backgroundMark x1="45996" y1="46009" x2="50103" y2="46444"/>
                        <a14:backgroundMark x1="42402" y1="49057" x2="41376" y2="52830"/>
                        <a14:backgroundMark x1="42300" y1="44122" x2="42710" y2="49782"/>
                        <a14:backgroundMark x1="76078" y1="49057" x2="76078" y2="49057"/>
                        <a14:backgroundMark x1="82752" y1="45428" x2="82752" y2="45428"/>
                        <a14:backgroundMark x1="82854" y1="50943" x2="82854" y2="50943"/>
                        <a14:backgroundMark x1="87577" y1="45283" x2="87577" y2="45283"/>
                        <a14:backgroundMark x1="45483" y1="49637" x2="45483" y2="49637"/>
                        <a14:backgroundMark x1="37885" y1="47170" x2="37885" y2="47170"/>
                        <a14:backgroundMark x1="38809" y1="57475" x2="38809" y2="57475"/>
                        <a14:backgroundMark x1="46920" y1="57620" x2="46920" y2="57620"/>
                        <a14:backgroundMark x1="46099" y1="57475" x2="46099" y2="57475"/>
                        <a14:backgroundMark x1="64476" y1="57765" x2="64476" y2="57765"/>
                        <a14:backgroundMark x1="59343" y1="58200" x2="59343" y2="58200"/>
                        <a14:backgroundMark x1="73409" y1="57184" x2="73409" y2="57184"/>
                        <a14:backgroundMark x1="83368" y1="57765" x2="83368" y2="57765"/>
                        <a14:backgroundMark x1="79774" y1="57620" x2="79774" y2="57620"/>
                        <a14:backgroundMark x1="85832" y1="59216" x2="85832" y2="5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3" t="27419" r="7464" b="35927"/>
          <a:stretch/>
        </p:blipFill>
        <p:spPr>
          <a:xfrm>
            <a:off x="9907949" y="2"/>
            <a:ext cx="2284051" cy="7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86064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DE6C-9442-430D-9742-113B4675FAC7}" type="datetime1">
              <a:rPr lang="zh-TW" altLang="en-US" smtClean="0"/>
              <a:t>2024/7/28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6224386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1D912-2613-495D-B245-8C359BC89429}" type="datetime1">
              <a:rPr lang="zh-TW" altLang="en-US" smtClean="0"/>
              <a:t>2024/7/28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9672733"/>
      </p:ext>
    </p:extLst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CF1C9-FAEF-4828-8EAB-9EC178F36E47}" type="datetime1">
              <a:rPr lang="zh-TW" altLang="en-US" smtClean="0"/>
              <a:t>2024/7/28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6517811"/>
      </p:ext>
    </p:extLst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/>
          <p:cNvSpPr/>
          <p:nvPr userDrawn="1"/>
        </p:nvSpPr>
        <p:spPr>
          <a:xfrm>
            <a:off x="11184565" y="6470246"/>
            <a:ext cx="288032" cy="144015"/>
          </a:xfrm>
          <a:prstGeom prst="ellipse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9840416" y="6525345"/>
            <a:ext cx="1440160" cy="293117"/>
          </a:xfrm>
        </p:spPr>
        <p:txBody>
          <a:bodyPr/>
          <a:lstStyle/>
          <a:p>
            <a:fld id="{8435A50F-3E7C-49A5-93DD-46DB3034E410}" type="datetime1">
              <a:rPr lang="zh-TW" altLang="en-US" smtClean="0"/>
              <a:t>2024/7/28</a:t>
            </a:fld>
            <a:endParaRPr lang="zh-TW" alt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5946" y="6325640"/>
            <a:ext cx="766055" cy="487736"/>
          </a:xfrm>
        </p:spPr>
        <p:txBody>
          <a:bodyPr/>
          <a:lstStyle>
            <a:lvl1pPr>
              <a:defRPr sz="2800"/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22" name="矩形 21"/>
          <p:cNvSpPr/>
          <p:nvPr userDrawn="1"/>
        </p:nvSpPr>
        <p:spPr>
          <a:xfrm>
            <a:off x="623392" y="6525345"/>
            <a:ext cx="10704000" cy="45719"/>
          </a:xfrm>
          <a:prstGeom prst="rect">
            <a:avLst/>
          </a:prstGeom>
          <a:gradFill flip="none" rotWithShape="1">
            <a:gsLst>
              <a:gs pos="100000">
                <a:srgbClr val="7030A0"/>
              </a:gs>
              <a:gs pos="45000">
                <a:schemeClr val="accent1">
                  <a:lumMod val="60000"/>
                  <a:lumOff val="40000"/>
                </a:schemeClr>
              </a:gs>
              <a:gs pos="15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3" name="Text Box 89"/>
          <p:cNvSpPr txBox="1">
            <a:spLocks noChangeArrowheads="1"/>
          </p:cNvSpPr>
          <p:nvPr userDrawn="1"/>
        </p:nvSpPr>
        <p:spPr bwMode="auto">
          <a:xfrm>
            <a:off x="1295168" y="6525344"/>
            <a:ext cx="931333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kumimoji="0" lang="en-US" altLang="zh-TW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  <a:ea typeface="標楷體" pitchFamily="65" charset="-120"/>
              </a:rPr>
              <a:t>2015 Master</a:t>
            </a:r>
            <a:r>
              <a:rPr kumimoji="0" lang="en-US" altLang="zh-TW" sz="11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  <a:ea typeface="標楷體" pitchFamily="65" charset="-120"/>
              </a:rPr>
              <a:t> T</a:t>
            </a:r>
            <a:r>
              <a:rPr kumimoji="0" lang="en-US" altLang="zh-TW" sz="1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  <a:ea typeface="標楷體" pitchFamily="65" charset="-120"/>
              </a:rPr>
              <a:t>hesis Oral Defense , MSV,</a:t>
            </a:r>
            <a:r>
              <a:rPr kumimoji="0" lang="en-US" altLang="zh-TW" sz="11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  <a:ea typeface="標楷體" pitchFamily="65" charset="-120"/>
              </a:rPr>
              <a:t> </a:t>
            </a:r>
            <a:r>
              <a:rPr lang="en-US" altLang="zh-TW" sz="11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</a:rPr>
              <a:t>National Taiwan Ocean University</a:t>
            </a:r>
            <a:r>
              <a:rPr lang="en-US" altLang="zh-CN" sz="11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taneo BT" panose="03020802040502060804" pitchFamily="66" charset="0"/>
              </a:rPr>
              <a:t>, Keelung </a:t>
            </a:r>
            <a:endParaRPr lang="en-US" altLang="zh-TW" sz="1100" b="1" dirty="0">
              <a:solidFill>
                <a:schemeClr val="accent1">
                  <a:lumMod val="60000"/>
                  <a:lumOff val="40000"/>
                </a:schemeClr>
              </a:solidFill>
              <a:latin typeface="Cataneo BT" panose="03020802040502060804" pitchFamily="66" charset="0"/>
            </a:endParaRPr>
          </a:p>
        </p:txBody>
      </p:sp>
      <p:pic>
        <p:nvPicPr>
          <p:cNvPr id="24" name="Picture 12" descr="海鷗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78" y="1628800"/>
            <a:ext cx="7248807" cy="4081952"/>
          </a:xfrm>
          <a:prstGeom prst="rect">
            <a:avLst/>
          </a:prstGeom>
          <a:ln>
            <a:noFill/>
          </a:ln>
          <a:effectLst>
            <a:reflection stA="25000" endPos="65000" dist="508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 userDrawn="1"/>
        </p:nvSpPr>
        <p:spPr>
          <a:xfrm rot="16200000">
            <a:off x="-1729088" y="3776274"/>
            <a:ext cx="4644000" cy="60959"/>
          </a:xfrm>
          <a:prstGeom prst="rect">
            <a:avLst/>
          </a:prstGeom>
          <a:gradFill flip="none" rotWithShape="1">
            <a:gsLst>
              <a:gs pos="75000">
                <a:srgbClr val="E3C8E6"/>
              </a:gs>
              <a:gs pos="100000">
                <a:srgbClr val="A432A4"/>
              </a:gs>
              <a:gs pos="60000">
                <a:srgbClr val="E3C8E6"/>
              </a:gs>
              <a:gs pos="35000">
                <a:srgbClr val="FFFF99"/>
              </a:gs>
              <a:gs pos="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2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" y="6021289"/>
            <a:ext cx="1344149" cy="8426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 userDrawn="1"/>
        </p:nvSpPr>
        <p:spPr>
          <a:xfrm>
            <a:off x="826592" y="1151034"/>
            <a:ext cx="10704000" cy="4571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54000">
                <a:srgbClr val="92D050"/>
              </a:gs>
              <a:gs pos="15000">
                <a:srgbClr val="008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26" name="圖片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" y="908800"/>
            <a:ext cx="103476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1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687410"/>
            <a:ext cx="12192000" cy="217059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8724B-D05C-4089-B5F6-4228A05B5303}" type="datetime1">
              <a:rPr lang="zh-TW" altLang="en-US" smtClean="0"/>
              <a:t>2024/7/28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217980" y="65195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FAA71872-4D4F-49F2-B6DA-9FAA875E8E0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520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</p:sldLayoutIdLst>
  <p:transition>
    <p:cover/>
  </p:transition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wmf"/><Relationship Id="rId18" Type="http://schemas.openxmlformats.org/officeDocument/2006/relationships/image" Target="../media/image56.png"/><Relationship Id="rId26" Type="http://schemas.openxmlformats.org/officeDocument/2006/relationships/image" Target="../media/image59.wmf"/><Relationship Id="rId39" Type="http://schemas.openxmlformats.org/officeDocument/2006/relationships/image" Target="../media/image66.wmf"/><Relationship Id="rId21" Type="http://schemas.openxmlformats.org/officeDocument/2006/relationships/oleObject" Target="../embeddings/oleObject12.bin"/><Relationship Id="rId34" Type="http://schemas.openxmlformats.org/officeDocument/2006/relationships/oleObject" Target="../embeddings/oleObject18.bin"/><Relationship Id="rId42" Type="http://schemas.openxmlformats.org/officeDocument/2006/relationships/oleObject" Target="../embeddings/oleObject22.bin"/><Relationship Id="rId47" Type="http://schemas.openxmlformats.org/officeDocument/2006/relationships/image" Target="../media/image70.wmf"/><Relationship Id="rId7" Type="http://schemas.openxmlformats.org/officeDocument/2006/relationships/image" Target="../media/image50.wmf"/><Relationship Id="rId2" Type="http://schemas.openxmlformats.org/officeDocument/2006/relationships/notesSlide" Target="../notesSlides/notesSlide3.xml"/><Relationship Id="rId16" Type="http://schemas.openxmlformats.org/officeDocument/2006/relationships/oleObject" Target="../embeddings/oleObject10.bin"/><Relationship Id="rId29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52.wmf"/><Relationship Id="rId24" Type="http://schemas.openxmlformats.org/officeDocument/2006/relationships/image" Target="../media/image58.wmf"/><Relationship Id="rId32" Type="http://schemas.openxmlformats.org/officeDocument/2006/relationships/oleObject" Target="../embeddings/oleObject17.bin"/><Relationship Id="rId37" Type="http://schemas.openxmlformats.org/officeDocument/2006/relationships/image" Target="../media/image65.wmf"/><Relationship Id="rId40" Type="http://schemas.openxmlformats.org/officeDocument/2006/relationships/oleObject" Target="../embeddings/oleObject21.bin"/><Relationship Id="rId45" Type="http://schemas.openxmlformats.org/officeDocument/2006/relationships/image" Target="../media/image69.wmf"/><Relationship Id="rId5" Type="http://schemas.openxmlformats.org/officeDocument/2006/relationships/oleObject" Target="../embeddings/oleObject4.bin"/><Relationship Id="rId15" Type="http://schemas.openxmlformats.org/officeDocument/2006/relationships/image" Target="../media/image54.wmf"/><Relationship Id="rId23" Type="http://schemas.openxmlformats.org/officeDocument/2006/relationships/oleObject" Target="../embeddings/oleObject13.bin"/><Relationship Id="rId28" Type="http://schemas.openxmlformats.org/officeDocument/2006/relationships/image" Target="../media/image60.wmf"/><Relationship Id="rId36" Type="http://schemas.openxmlformats.org/officeDocument/2006/relationships/oleObject" Target="../embeddings/oleObject19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1.bin"/><Relationship Id="rId31" Type="http://schemas.openxmlformats.org/officeDocument/2006/relationships/image" Target="../media/image62.emf"/><Relationship Id="rId44" Type="http://schemas.openxmlformats.org/officeDocument/2006/relationships/oleObject" Target="../embeddings/oleObject23.bin"/><Relationship Id="rId4" Type="http://schemas.openxmlformats.org/officeDocument/2006/relationships/image" Target="../media/image49.wmf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9.bin"/><Relationship Id="rId22" Type="http://schemas.openxmlformats.org/officeDocument/2006/relationships/image" Target="../media/image57.wmf"/><Relationship Id="rId27" Type="http://schemas.openxmlformats.org/officeDocument/2006/relationships/oleObject" Target="../embeddings/oleObject15.bin"/><Relationship Id="rId30" Type="http://schemas.openxmlformats.org/officeDocument/2006/relationships/image" Target="../media/image61.wmf"/><Relationship Id="rId35" Type="http://schemas.openxmlformats.org/officeDocument/2006/relationships/image" Target="../media/image64.wmf"/><Relationship Id="rId43" Type="http://schemas.openxmlformats.org/officeDocument/2006/relationships/image" Target="../media/image68.wmf"/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55.wmf"/><Relationship Id="rId25" Type="http://schemas.openxmlformats.org/officeDocument/2006/relationships/oleObject" Target="../embeddings/oleObject14.bin"/><Relationship Id="rId33" Type="http://schemas.openxmlformats.org/officeDocument/2006/relationships/image" Target="../media/image63.wmf"/><Relationship Id="rId38" Type="http://schemas.openxmlformats.org/officeDocument/2006/relationships/oleObject" Target="../embeddings/oleObject20.bin"/><Relationship Id="rId46" Type="http://schemas.openxmlformats.org/officeDocument/2006/relationships/oleObject" Target="../embeddings/oleObject24.bin"/><Relationship Id="rId20" Type="http://schemas.openxmlformats.org/officeDocument/2006/relationships/image" Target="../media/image44.wmf"/><Relationship Id="rId41" Type="http://schemas.openxmlformats.org/officeDocument/2006/relationships/image" Target="../media/image67.w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2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3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jpg"/><Relationship Id="rId2" Type="http://schemas.openxmlformats.org/officeDocument/2006/relationships/image" Target="../media/image6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7.jpeg"/><Relationship Id="rId2" Type="http://schemas.openxmlformats.org/officeDocument/2006/relationships/image" Target="../media/image65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6.jpeg"/><Relationship Id="rId2" Type="http://schemas.openxmlformats.org/officeDocument/2006/relationships/image" Target="../media/image585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4.jpg"/><Relationship Id="rId13" Type="http://schemas.openxmlformats.org/officeDocument/2006/relationships/image" Target="../media/image669.jpeg"/><Relationship Id="rId3" Type="http://schemas.openxmlformats.org/officeDocument/2006/relationships/image" Target="../media/image659.jpeg"/><Relationship Id="rId7" Type="http://schemas.openxmlformats.org/officeDocument/2006/relationships/image" Target="../media/image663.png"/><Relationship Id="rId12" Type="http://schemas.openxmlformats.org/officeDocument/2006/relationships/image" Target="../media/image668.jpeg"/><Relationship Id="rId2" Type="http://schemas.openxmlformats.org/officeDocument/2006/relationships/image" Target="../media/image6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2.jpeg"/><Relationship Id="rId11" Type="http://schemas.openxmlformats.org/officeDocument/2006/relationships/image" Target="../media/image667.jpeg"/><Relationship Id="rId5" Type="http://schemas.openxmlformats.org/officeDocument/2006/relationships/image" Target="../media/image661.jpeg"/><Relationship Id="rId15" Type="http://schemas.openxmlformats.org/officeDocument/2006/relationships/image" Target="../media/image671.jpeg"/><Relationship Id="rId10" Type="http://schemas.openxmlformats.org/officeDocument/2006/relationships/image" Target="../media/image666.jpeg"/><Relationship Id="rId4" Type="http://schemas.openxmlformats.org/officeDocument/2006/relationships/image" Target="../media/image660.jpeg"/><Relationship Id="rId9" Type="http://schemas.openxmlformats.org/officeDocument/2006/relationships/image" Target="../media/image665.jpeg"/><Relationship Id="rId14" Type="http://schemas.openxmlformats.org/officeDocument/2006/relationships/image" Target="../media/image670.jpe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8.png"/><Relationship Id="rId13" Type="http://schemas.openxmlformats.org/officeDocument/2006/relationships/image" Target="../media/image683.jpeg"/><Relationship Id="rId18" Type="http://schemas.openxmlformats.org/officeDocument/2006/relationships/image" Target="../media/image688.png"/><Relationship Id="rId3" Type="http://schemas.openxmlformats.org/officeDocument/2006/relationships/image" Target="../media/image673.jpeg"/><Relationship Id="rId21" Type="http://schemas.openxmlformats.org/officeDocument/2006/relationships/image" Target="../media/image691.png"/><Relationship Id="rId7" Type="http://schemas.openxmlformats.org/officeDocument/2006/relationships/image" Target="../media/image677.jpeg"/><Relationship Id="rId12" Type="http://schemas.openxmlformats.org/officeDocument/2006/relationships/image" Target="../media/image682.jpeg"/><Relationship Id="rId17" Type="http://schemas.openxmlformats.org/officeDocument/2006/relationships/image" Target="../media/image687.jpeg"/><Relationship Id="rId2" Type="http://schemas.openxmlformats.org/officeDocument/2006/relationships/image" Target="../media/image672.jpeg"/><Relationship Id="rId16" Type="http://schemas.openxmlformats.org/officeDocument/2006/relationships/image" Target="../media/image686.jpeg"/><Relationship Id="rId20" Type="http://schemas.openxmlformats.org/officeDocument/2006/relationships/image" Target="../media/image6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6.jpeg"/><Relationship Id="rId11" Type="http://schemas.openxmlformats.org/officeDocument/2006/relationships/image" Target="../media/image681.jpeg"/><Relationship Id="rId5" Type="http://schemas.openxmlformats.org/officeDocument/2006/relationships/image" Target="../media/image675.jpeg"/><Relationship Id="rId15" Type="http://schemas.openxmlformats.org/officeDocument/2006/relationships/image" Target="../media/image685.jpeg"/><Relationship Id="rId10" Type="http://schemas.openxmlformats.org/officeDocument/2006/relationships/image" Target="../media/image680.jpeg"/><Relationship Id="rId19" Type="http://schemas.openxmlformats.org/officeDocument/2006/relationships/image" Target="../media/image689.jpeg"/><Relationship Id="rId4" Type="http://schemas.openxmlformats.org/officeDocument/2006/relationships/image" Target="../media/image674.png"/><Relationship Id="rId9" Type="http://schemas.openxmlformats.org/officeDocument/2006/relationships/image" Target="../media/image679.jpeg"/><Relationship Id="rId14" Type="http://schemas.openxmlformats.org/officeDocument/2006/relationships/image" Target="../media/image684.jpeg"/><Relationship Id="rId22" Type="http://schemas.openxmlformats.org/officeDocument/2006/relationships/image" Target="../media/image692.jpeg"/></Relationships>
</file>

<file path=ppt/slides/_rels/slide10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4.jpeg"/><Relationship Id="rId18" Type="http://schemas.openxmlformats.org/officeDocument/2006/relationships/image" Target="../media/image709.jpeg"/><Relationship Id="rId26" Type="http://schemas.openxmlformats.org/officeDocument/2006/relationships/image" Target="../media/image717.jpeg"/><Relationship Id="rId39" Type="http://schemas.openxmlformats.org/officeDocument/2006/relationships/image" Target="../media/image730.png"/><Relationship Id="rId21" Type="http://schemas.openxmlformats.org/officeDocument/2006/relationships/image" Target="../media/image712.jpeg"/><Relationship Id="rId34" Type="http://schemas.openxmlformats.org/officeDocument/2006/relationships/image" Target="../media/image725.jpeg"/><Relationship Id="rId42" Type="http://schemas.openxmlformats.org/officeDocument/2006/relationships/image" Target="../media/image733.jpeg"/><Relationship Id="rId7" Type="http://schemas.openxmlformats.org/officeDocument/2006/relationships/image" Target="../media/image698.jpeg"/><Relationship Id="rId2" Type="http://schemas.openxmlformats.org/officeDocument/2006/relationships/image" Target="../media/image693.jpeg"/><Relationship Id="rId16" Type="http://schemas.openxmlformats.org/officeDocument/2006/relationships/image" Target="../media/image707.jpeg"/><Relationship Id="rId20" Type="http://schemas.openxmlformats.org/officeDocument/2006/relationships/image" Target="../media/image711.jpeg"/><Relationship Id="rId29" Type="http://schemas.openxmlformats.org/officeDocument/2006/relationships/image" Target="../media/image720.jpeg"/><Relationship Id="rId41" Type="http://schemas.openxmlformats.org/officeDocument/2006/relationships/image" Target="../media/image7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7.jpeg"/><Relationship Id="rId11" Type="http://schemas.openxmlformats.org/officeDocument/2006/relationships/image" Target="../media/image702.jpeg"/><Relationship Id="rId24" Type="http://schemas.openxmlformats.org/officeDocument/2006/relationships/image" Target="../media/image715.jpeg"/><Relationship Id="rId32" Type="http://schemas.openxmlformats.org/officeDocument/2006/relationships/image" Target="../media/image723.png"/><Relationship Id="rId37" Type="http://schemas.openxmlformats.org/officeDocument/2006/relationships/image" Target="../media/image728.png"/><Relationship Id="rId40" Type="http://schemas.openxmlformats.org/officeDocument/2006/relationships/image" Target="../media/image731.jpeg"/><Relationship Id="rId5" Type="http://schemas.openxmlformats.org/officeDocument/2006/relationships/image" Target="../media/image696.jpeg"/><Relationship Id="rId15" Type="http://schemas.openxmlformats.org/officeDocument/2006/relationships/image" Target="../media/image706.jpeg"/><Relationship Id="rId23" Type="http://schemas.openxmlformats.org/officeDocument/2006/relationships/image" Target="../media/image714.png"/><Relationship Id="rId28" Type="http://schemas.openxmlformats.org/officeDocument/2006/relationships/image" Target="../media/image719.gif"/><Relationship Id="rId36" Type="http://schemas.openxmlformats.org/officeDocument/2006/relationships/image" Target="../media/image727.jpeg"/><Relationship Id="rId10" Type="http://schemas.openxmlformats.org/officeDocument/2006/relationships/image" Target="../media/image701.jpeg"/><Relationship Id="rId19" Type="http://schemas.openxmlformats.org/officeDocument/2006/relationships/image" Target="../media/image710.jpeg"/><Relationship Id="rId31" Type="http://schemas.openxmlformats.org/officeDocument/2006/relationships/image" Target="../media/image722.png"/><Relationship Id="rId4" Type="http://schemas.openxmlformats.org/officeDocument/2006/relationships/image" Target="../media/image695.jpeg"/><Relationship Id="rId9" Type="http://schemas.openxmlformats.org/officeDocument/2006/relationships/image" Target="../media/image700.jpeg"/><Relationship Id="rId14" Type="http://schemas.openxmlformats.org/officeDocument/2006/relationships/image" Target="../media/image705.jpeg"/><Relationship Id="rId22" Type="http://schemas.openxmlformats.org/officeDocument/2006/relationships/image" Target="../media/image713.jpeg"/><Relationship Id="rId27" Type="http://schemas.openxmlformats.org/officeDocument/2006/relationships/image" Target="../media/image718.png"/><Relationship Id="rId30" Type="http://schemas.openxmlformats.org/officeDocument/2006/relationships/image" Target="../media/image721.jpeg"/><Relationship Id="rId35" Type="http://schemas.openxmlformats.org/officeDocument/2006/relationships/image" Target="../media/image726.png"/><Relationship Id="rId8" Type="http://schemas.openxmlformats.org/officeDocument/2006/relationships/image" Target="../media/image699.jpeg"/><Relationship Id="rId3" Type="http://schemas.openxmlformats.org/officeDocument/2006/relationships/image" Target="../media/image694.jpeg"/><Relationship Id="rId12" Type="http://schemas.openxmlformats.org/officeDocument/2006/relationships/image" Target="../media/image703.jpeg"/><Relationship Id="rId17" Type="http://schemas.openxmlformats.org/officeDocument/2006/relationships/image" Target="../media/image708.jpeg"/><Relationship Id="rId25" Type="http://schemas.openxmlformats.org/officeDocument/2006/relationships/image" Target="../media/image716.jpeg"/><Relationship Id="rId33" Type="http://schemas.openxmlformats.org/officeDocument/2006/relationships/image" Target="../media/image724.jpeg"/><Relationship Id="rId38" Type="http://schemas.openxmlformats.org/officeDocument/2006/relationships/image" Target="../media/image729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5.jpg"/><Relationship Id="rId2" Type="http://schemas.openxmlformats.org/officeDocument/2006/relationships/image" Target="../media/image73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8.png"/><Relationship Id="rId18" Type="http://schemas.openxmlformats.org/officeDocument/2006/relationships/image" Target="../media/image603.png"/><Relationship Id="rId26" Type="http://schemas.openxmlformats.org/officeDocument/2006/relationships/image" Target="../media/image736.jpeg"/><Relationship Id="rId39" Type="http://schemas.openxmlformats.org/officeDocument/2006/relationships/image" Target="../media/image624.jpeg"/><Relationship Id="rId21" Type="http://schemas.openxmlformats.org/officeDocument/2006/relationships/image" Target="../media/image606.png"/><Relationship Id="rId34" Type="http://schemas.openxmlformats.org/officeDocument/2006/relationships/image" Target="../media/image620.jpeg"/><Relationship Id="rId42" Type="http://schemas.openxmlformats.org/officeDocument/2006/relationships/image" Target="../media/image627.png"/><Relationship Id="rId47" Type="http://schemas.openxmlformats.org/officeDocument/2006/relationships/image" Target="../media/image632.jpeg"/><Relationship Id="rId50" Type="http://schemas.openxmlformats.org/officeDocument/2006/relationships/image" Target="../media/image635.jpeg"/><Relationship Id="rId55" Type="http://schemas.openxmlformats.org/officeDocument/2006/relationships/image" Target="../media/image640.png"/><Relationship Id="rId7" Type="http://schemas.openxmlformats.org/officeDocument/2006/relationships/image" Target="../media/image592.png"/><Relationship Id="rId2" Type="http://schemas.openxmlformats.org/officeDocument/2006/relationships/image" Target="../media/image587.jpeg"/><Relationship Id="rId16" Type="http://schemas.openxmlformats.org/officeDocument/2006/relationships/image" Target="../media/image601.png"/><Relationship Id="rId29" Type="http://schemas.openxmlformats.org/officeDocument/2006/relationships/image" Target="../media/image615.png"/><Relationship Id="rId11" Type="http://schemas.openxmlformats.org/officeDocument/2006/relationships/image" Target="../media/image596.png"/><Relationship Id="rId24" Type="http://schemas.openxmlformats.org/officeDocument/2006/relationships/image" Target="../media/image609.png"/><Relationship Id="rId32" Type="http://schemas.openxmlformats.org/officeDocument/2006/relationships/image" Target="../media/image618.png"/><Relationship Id="rId37" Type="http://schemas.openxmlformats.org/officeDocument/2006/relationships/image" Target="../media/image623.jpeg"/><Relationship Id="rId40" Type="http://schemas.openxmlformats.org/officeDocument/2006/relationships/image" Target="../media/image625.jpeg"/><Relationship Id="rId45" Type="http://schemas.openxmlformats.org/officeDocument/2006/relationships/image" Target="../media/image630.jpeg"/><Relationship Id="rId53" Type="http://schemas.openxmlformats.org/officeDocument/2006/relationships/image" Target="../media/image638.png"/><Relationship Id="rId5" Type="http://schemas.openxmlformats.org/officeDocument/2006/relationships/image" Target="../media/image590.png"/><Relationship Id="rId10" Type="http://schemas.openxmlformats.org/officeDocument/2006/relationships/image" Target="../media/image595.png"/><Relationship Id="rId19" Type="http://schemas.openxmlformats.org/officeDocument/2006/relationships/image" Target="../media/image604.png"/><Relationship Id="rId31" Type="http://schemas.openxmlformats.org/officeDocument/2006/relationships/image" Target="../media/image617.jpeg"/><Relationship Id="rId44" Type="http://schemas.openxmlformats.org/officeDocument/2006/relationships/image" Target="../media/image629.png"/><Relationship Id="rId52" Type="http://schemas.openxmlformats.org/officeDocument/2006/relationships/image" Target="../media/image637.jpeg"/><Relationship Id="rId4" Type="http://schemas.openxmlformats.org/officeDocument/2006/relationships/image" Target="../media/image589.png"/><Relationship Id="rId9" Type="http://schemas.openxmlformats.org/officeDocument/2006/relationships/image" Target="../media/image594.png"/><Relationship Id="rId14" Type="http://schemas.openxmlformats.org/officeDocument/2006/relationships/image" Target="../media/image599.png"/><Relationship Id="rId22" Type="http://schemas.openxmlformats.org/officeDocument/2006/relationships/image" Target="../media/image607.png"/><Relationship Id="rId27" Type="http://schemas.openxmlformats.org/officeDocument/2006/relationships/image" Target="../media/image613.png"/><Relationship Id="rId30" Type="http://schemas.openxmlformats.org/officeDocument/2006/relationships/image" Target="../media/image616.jpeg"/><Relationship Id="rId35" Type="http://schemas.openxmlformats.org/officeDocument/2006/relationships/image" Target="../media/image621.jpeg"/><Relationship Id="rId43" Type="http://schemas.openxmlformats.org/officeDocument/2006/relationships/image" Target="../media/image628.png"/><Relationship Id="rId48" Type="http://schemas.openxmlformats.org/officeDocument/2006/relationships/image" Target="../media/image633.jpeg"/><Relationship Id="rId56" Type="http://schemas.openxmlformats.org/officeDocument/2006/relationships/image" Target="../media/image737.jpeg"/><Relationship Id="rId8" Type="http://schemas.openxmlformats.org/officeDocument/2006/relationships/image" Target="../media/image593.png"/><Relationship Id="rId51" Type="http://schemas.openxmlformats.org/officeDocument/2006/relationships/image" Target="../media/image636.jpeg"/><Relationship Id="rId3" Type="http://schemas.openxmlformats.org/officeDocument/2006/relationships/image" Target="../media/image588.jpeg"/><Relationship Id="rId12" Type="http://schemas.openxmlformats.org/officeDocument/2006/relationships/image" Target="../media/image597.png"/><Relationship Id="rId17" Type="http://schemas.openxmlformats.org/officeDocument/2006/relationships/image" Target="../media/image602.png"/><Relationship Id="rId25" Type="http://schemas.openxmlformats.org/officeDocument/2006/relationships/image" Target="../media/image611.png"/><Relationship Id="rId33" Type="http://schemas.openxmlformats.org/officeDocument/2006/relationships/image" Target="../media/image619.png"/><Relationship Id="rId38" Type="http://schemas.openxmlformats.org/officeDocument/2006/relationships/hyperlink" Target="http://msvlab.hre.ntou.edu.tw/member/wu.cl.jpg" TargetMode="External"/><Relationship Id="rId46" Type="http://schemas.openxmlformats.org/officeDocument/2006/relationships/image" Target="../media/image631.jpeg"/><Relationship Id="rId20" Type="http://schemas.openxmlformats.org/officeDocument/2006/relationships/image" Target="../media/image605.png"/><Relationship Id="rId41" Type="http://schemas.openxmlformats.org/officeDocument/2006/relationships/image" Target="../media/image626.jpeg"/><Relationship Id="rId54" Type="http://schemas.openxmlformats.org/officeDocument/2006/relationships/image" Target="../media/image6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1.png"/><Relationship Id="rId15" Type="http://schemas.openxmlformats.org/officeDocument/2006/relationships/image" Target="../media/image600.png"/><Relationship Id="rId23" Type="http://schemas.openxmlformats.org/officeDocument/2006/relationships/image" Target="../media/image608.png"/><Relationship Id="rId28" Type="http://schemas.openxmlformats.org/officeDocument/2006/relationships/image" Target="../media/image614.png"/><Relationship Id="rId36" Type="http://schemas.openxmlformats.org/officeDocument/2006/relationships/image" Target="../media/image622.jpeg"/><Relationship Id="rId49" Type="http://schemas.openxmlformats.org/officeDocument/2006/relationships/image" Target="../media/image63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9.png"/><Relationship Id="rId2" Type="http://schemas.openxmlformats.org/officeDocument/2006/relationships/image" Target="../media/image738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8.png"/><Relationship Id="rId18" Type="http://schemas.openxmlformats.org/officeDocument/2006/relationships/image" Target="../media/image603.png"/><Relationship Id="rId26" Type="http://schemas.openxmlformats.org/officeDocument/2006/relationships/image" Target="../media/image736.jpeg"/><Relationship Id="rId39" Type="http://schemas.openxmlformats.org/officeDocument/2006/relationships/image" Target="../media/image624.jpeg"/><Relationship Id="rId21" Type="http://schemas.openxmlformats.org/officeDocument/2006/relationships/image" Target="../media/image606.png"/><Relationship Id="rId34" Type="http://schemas.openxmlformats.org/officeDocument/2006/relationships/image" Target="../media/image620.jpeg"/><Relationship Id="rId42" Type="http://schemas.openxmlformats.org/officeDocument/2006/relationships/image" Target="../media/image627.png"/><Relationship Id="rId47" Type="http://schemas.openxmlformats.org/officeDocument/2006/relationships/image" Target="../media/image632.jpeg"/><Relationship Id="rId50" Type="http://schemas.openxmlformats.org/officeDocument/2006/relationships/image" Target="../media/image635.jpeg"/><Relationship Id="rId55" Type="http://schemas.openxmlformats.org/officeDocument/2006/relationships/image" Target="../media/image640.png"/><Relationship Id="rId7" Type="http://schemas.openxmlformats.org/officeDocument/2006/relationships/image" Target="../media/image592.png"/><Relationship Id="rId2" Type="http://schemas.openxmlformats.org/officeDocument/2006/relationships/image" Target="../media/image587.jpeg"/><Relationship Id="rId16" Type="http://schemas.openxmlformats.org/officeDocument/2006/relationships/image" Target="../media/image601.png"/><Relationship Id="rId29" Type="http://schemas.openxmlformats.org/officeDocument/2006/relationships/image" Target="../media/image615.png"/><Relationship Id="rId11" Type="http://schemas.openxmlformats.org/officeDocument/2006/relationships/image" Target="../media/image596.png"/><Relationship Id="rId24" Type="http://schemas.openxmlformats.org/officeDocument/2006/relationships/image" Target="../media/image609.png"/><Relationship Id="rId32" Type="http://schemas.openxmlformats.org/officeDocument/2006/relationships/image" Target="../media/image618.png"/><Relationship Id="rId37" Type="http://schemas.openxmlformats.org/officeDocument/2006/relationships/image" Target="../media/image623.jpeg"/><Relationship Id="rId40" Type="http://schemas.openxmlformats.org/officeDocument/2006/relationships/image" Target="../media/image625.jpeg"/><Relationship Id="rId45" Type="http://schemas.openxmlformats.org/officeDocument/2006/relationships/image" Target="../media/image630.jpeg"/><Relationship Id="rId53" Type="http://schemas.openxmlformats.org/officeDocument/2006/relationships/image" Target="../media/image638.png"/><Relationship Id="rId5" Type="http://schemas.openxmlformats.org/officeDocument/2006/relationships/image" Target="../media/image590.png"/><Relationship Id="rId10" Type="http://schemas.openxmlformats.org/officeDocument/2006/relationships/image" Target="../media/image595.png"/><Relationship Id="rId19" Type="http://schemas.openxmlformats.org/officeDocument/2006/relationships/image" Target="../media/image604.png"/><Relationship Id="rId31" Type="http://schemas.openxmlformats.org/officeDocument/2006/relationships/image" Target="../media/image617.jpeg"/><Relationship Id="rId44" Type="http://schemas.openxmlformats.org/officeDocument/2006/relationships/image" Target="../media/image629.png"/><Relationship Id="rId52" Type="http://schemas.openxmlformats.org/officeDocument/2006/relationships/image" Target="../media/image637.jpeg"/><Relationship Id="rId4" Type="http://schemas.openxmlformats.org/officeDocument/2006/relationships/image" Target="../media/image589.png"/><Relationship Id="rId9" Type="http://schemas.openxmlformats.org/officeDocument/2006/relationships/image" Target="../media/image594.png"/><Relationship Id="rId14" Type="http://schemas.openxmlformats.org/officeDocument/2006/relationships/image" Target="../media/image599.png"/><Relationship Id="rId22" Type="http://schemas.openxmlformats.org/officeDocument/2006/relationships/image" Target="../media/image607.png"/><Relationship Id="rId27" Type="http://schemas.openxmlformats.org/officeDocument/2006/relationships/image" Target="../media/image613.png"/><Relationship Id="rId30" Type="http://schemas.openxmlformats.org/officeDocument/2006/relationships/image" Target="../media/image616.jpeg"/><Relationship Id="rId35" Type="http://schemas.openxmlformats.org/officeDocument/2006/relationships/image" Target="../media/image621.jpeg"/><Relationship Id="rId43" Type="http://schemas.openxmlformats.org/officeDocument/2006/relationships/image" Target="../media/image628.png"/><Relationship Id="rId48" Type="http://schemas.openxmlformats.org/officeDocument/2006/relationships/image" Target="../media/image633.jpeg"/><Relationship Id="rId56" Type="http://schemas.openxmlformats.org/officeDocument/2006/relationships/image" Target="../media/image737.jpeg"/><Relationship Id="rId8" Type="http://schemas.openxmlformats.org/officeDocument/2006/relationships/image" Target="../media/image593.png"/><Relationship Id="rId51" Type="http://schemas.openxmlformats.org/officeDocument/2006/relationships/image" Target="../media/image636.jpeg"/><Relationship Id="rId3" Type="http://schemas.openxmlformats.org/officeDocument/2006/relationships/image" Target="../media/image588.jpeg"/><Relationship Id="rId12" Type="http://schemas.openxmlformats.org/officeDocument/2006/relationships/image" Target="../media/image597.png"/><Relationship Id="rId17" Type="http://schemas.openxmlformats.org/officeDocument/2006/relationships/image" Target="../media/image602.png"/><Relationship Id="rId25" Type="http://schemas.openxmlformats.org/officeDocument/2006/relationships/image" Target="../media/image611.png"/><Relationship Id="rId33" Type="http://schemas.openxmlformats.org/officeDocument/2006/relationships/image" Target="../media/image619.png"/><Relationship Id="rId38" Type="http://schemas.openxmlformats.org/officeDocument/2006/relationships/hyperlink" Target="http://msvlab.hre.ntou.edu.tw/member/wu.cl.jpg" TargetMode="External"/><Relationship Id="rId46" Type="http://schemas.openxmlformats.org/officeDocument/2006/relationships/image" Target="../media/image631.jpeg"/><Relationship Id="rId20" Type="http://schemas.openxmlformats.org/officeDocument/2006/relationships/image" Target="../media/image605.png"/><Relationship Id="rId41" Type="http://schemas.openxmlformats.org/officeDocument/2006/relationships/image" Target="../media/image626.jpeg"/><Relationship Id="rId54" Type="http://schemas.openxmlformats.org/officeDocument/2006/relationships/image" Target="../media/image6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1.png"/><Relationship Id="rId15" Type="http://schemas.openxmlformats.org/officeDocument/2006/relationships/image" Target="../media/image600.png"/><Relationship Id="rId23" Type="http://schemas.openxmlformats.org/officeDocument/2006/relationships/image" Target="../media/image608.png"/><Relationship Id="rId28" Type="http://schemas.openxmlformats.org/officeDocument/2006/relationships/image" Target="../media/image614.png"/><Relationship Id="rId36" Type="http://schemas.openxmlformats.org/officeDocument/2006/relationships/image" Target="../media/image622.jpeg"/><Relationship Id="rId49" Type="http://schemas.openxmlformats.org/officeDocument/2006/relationships/image" Target="../media/image63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2.jpeg"/><Relationship Id="rId2" Type="http://schemas.openxmlformats.org/officeDocument/2006/relationships/image" Target="../media/image7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5.jpeg"/><Relationship Id="rId5" Type="http://schemas.openxmlformats.org/officeDocument/2006/relationships/image" Target="../media/image744.jpeg"/><Relationship Id="rId4" Type="http://schemas.openxmlformats.org/officeDocument/2006/relationships/image" Target="../media/image743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4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2.jpeg"/><Relationship Id="rId4" Type="http://schemas.openxmlformats.org/officeDocument/2006/relationships/image" Target="../media/image431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fif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1.jpeg"/><Relationship Id="rId18" Type="http://schemas.openxmlformats.org/officeDocument/2006/relationships/oleObject" Target="../embeddings/oleObject25.bin"/><Relationship Id="rId3" Type="http://schemas.openxmlformats.org/officeDocument/2006/relationships/image" Target="../media/image83.jp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82.jpeg"/><Relationship Id="rId16" Type="http://schemas.openxmlformats.org/officeDocument/2006/relationships/image" Target="../media/image94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emf"/><Relationship Id="rId11" Type="http://schemas.openxmlformats.org/officeDocument/2006/relationships/image" Target="../media/image89.png"/><Relationship Id="rId5" Type="http://schemas.openxmlformats.org/officeDocument/2006/relationships/image" Target="../media/image85.jpg"/><Relationship Id="rId15" Type="http://schemas.openxmlformats.org/officeDocument/2006/relationships/image" Target="../media/image93.jpeg"/><Relationship Id="rId10" Type="http://schemas.openxmlformats.org/officeDocument/2006/relationships/image" Target="../media/image88.png"/><Relationship Id="rId19" Type="http://schemas.openxmlformats.org/officeDocument/2006/relationships/image" Target="../media/image95.wmf"/><Relationship Id="rId4" Type="http://schemas.openxmlformats.org/officeDocument/2006/relationships/image" Target="../media/image84.jpeg"/><Relationship Id="rId9" Type="http://schemas.openxmlformats.org/officeDocument/2006/relationships/image" Target="../media/image87.png"/><Relationship Id="rId14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38.bin"/><Relationship Id="rId21" Type="http://schemas.openxmlformats.org/officeDocument/2006/relationships/image" Target="../media/image104.wmf"/><Relationship Id="rId42" Type="http://schemas.openxmlformats.org/officeDocument/2006/relationships/oleObject" Target="../embeddings/oleObject46.bin"/><Relationship Id="rId47" Type="http://schemas.openxmlformats.org/officeDocument/2006/relationships/image" Target="../media/image117.wmf"/><Relationship Id="rId63" Type="http://schemas.openxmlformats.org/officeDocument/2006/relationships/image" Target="../media/image125.wmf"/><Relationship Id="rId68" Type="http://schemas.openxmlformats.org/officeDocument/2006/relationships/oleObject" Target="../embeddings/oleObject59.bin"/><Relationship Id="rId84" Type="http://schemas.openxmlformats.org/officeDocument/2006/relationships/oleObject" Target="../embeddings/oleObject67.bin"/><Relationship Id="rId89" Type="http://schemas.openxmlformats.org/officeDocument/2006/relationships/image" Target="../media/image138.wmf"/><Relationship Id="rId16" Type="http://schemas.openxmlformats.org/officeDocument/2006/relationships/oleObject" Target="../embeddings/oleObject33.bin"/><Relationship Id="rId11" Type="http://schemas.openxmlformats.org/officeDocument/2006/relationships/image" Target="../media/image99.wmf"/><Relationship Id="rId32" Type="http://schemas.openxmlformats.org/officeDocument/2006/relationships/oleObject" Target="../embeddings/oleObject41.bin"/><Relationship Id="rId37" Type="http://schemas.openxmlformats.org/officeDocument/2006/relationships/image" Target="../media/image112.wmf"/><Relationship Id="rId53" Type="http://schemas.openxmlformats.org/officeDocument/2006/relationships/image" Target="../media/image120.wmf"/><Relationship Id="rId58" Type="http://schemas.openxmlformats.org/officeDocument/2006/relationships/oleObject" Target="../embeddings/oleObject54.bin"/><Relationship Id="rId74" Type="http://schemas.openxmlformats.org/officeDocument/2006/relationships/oleObject" Target="../embeddings/oleObject62.bin"/><Relationship Id="rId79" Type="http://schemas.openxmlformats.org/officeDocument/2006/relationships/image" Target="../media/image133.wmf"/><Relationship Id="rId5" Type="http://schemas.openxmlformats.org/officeDocument/2006/relationships/oleObject" Target="../embeddings/oleObject27.bin"/><Relationship Id="rId90" Type="http://schemas.openxmlformats.org/officeDocument/2006/relationships/oleObject" Target="../embeddings/oleObject70.bin"/><Relationship Id="rId14" Type="http://schemas.openxmlformats.org/officeDocument/2006/relationships/oleObject" Target="../embeddings/oleObject32.bin"/><Relationship Id="rId22" Type="http://schemas.openxmlformats.org/officeDocument/2006/relationships/oleObject" Target="../embeddings/oleObject36.bin"/><Relationship Id="rId27" Type="http://schemas.openxmlformats.org/officeDocument/2006/relationships/image" Target="../media/image107.wmf"/><Relationship Id="rId30" Type="http://schemas.openxmlformats.org/officeDocument/2006/relationships/oleObject" Target="../embeddings/oleObject40.bin"/><Relationship Id="rId35" Type="http://schemas.openxmlformats.org/officeDocument/2006/relationships/image" Target="../media/image111.wmf"/><Relationship Id="rId43" Type="http://schemas.openxmlformats.org/officeDocument/2006/relationships/image" Target="../media/image115.wmf"/><Relationship Id="rId48" Type="http://schemas.openxmlformats.org/officeDocument/2006/relationships/oleObject" Target="../embeddings/oleObject49.bin"/><Relationship Id="rId56" Type="http://schemas.openxmlformats.org/officeDocument/2006/relationships/oleObject" Target="../embeddings/oleObject53.bin"/><Relationship Id="rId64" Type="http://schemas.openxmlformats.org/officeDocument/2006/relationships/oleObject" Target="../embeddings/oleObject57.bin"/><Relationship Id="rId69" Type="http://schemas.openxmlformats.org/officeDocument/2006/relationships/image" Target="../media/image128.wmf"/><Relationship Id="rId77" Type="http://schemas.openxmlformats.org/officeDocument/2006/relationships/image" Target="../media/image132.wmf"/><Relationship Id="rId8" Type="http://schemas.openxmlformats.org/officeDocument/2006/relationships/oleObject" Target="../embeddings/oleObject29.bin"/><Relationship Id="rId51" Type="http://schemas.openxmlformats.org/officeDocument/2006/relationships/image" Target="../media/image119.wmf"/><Relationship Id="rId72" Type="http://schemas.openxmlformats.org/officeDocument/2006/relationships/oleObject" Target="../embeddings/oleObject61.bin"/><Relationship Id="rId80" Type="http://schemas.openxmlformats.org/officeDocument/2006/relationships/oleObject" Target="../embeddings/oleObject65.bin"/><Relationship Id="rId85" Type="http://schemas.openxmlformats.org/officeDocument/2006/relationships/image" Target="../media/image136.wmf"/><Relationship Id="rId3" Type="http://schemas.openxmlformats.org/officeDocument/2006/relationships/oleObject" Target="../embeddings/oleObject26.bin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102.wmf"/><Relationship Id="rId25" Type="http://schemas.openxmlformats.org/officeDocument/2006/relationships/image" Target="../media/image106.wmf"/><Relationship Id="rId33" Type="http://schemas.openxmlformats.org/officeDocument/2006/relationships/image" Target="../media/image110.wmf"/><Relationship Id="rId38" Type="http://schemas.openxmlformats.org/officeDocument/2006/relationships/oleObject" Target="../embeddings/oleObject44.bin"/><Relationship Id="rId46" Type="http://schemas.openxmlformats.org/officeDocument/2006/relationships/oleObject" Target="../embeddings/oleObject48.bin"/><Relationship Id="rId59" Type="http://schemas.openxmlformats.org/officeDocument/2006/relationships/image" Target="../media/image123.wmf"/><Relationship Id="rId67" Type="http://schemas.openxmlformats.org/officeDocument/2006/relationships/image" Target="../media/image127.wmf"/><Relationship Id="rId20" Type="http://schemas.openxmlformats.org/officeDocument/2006/relationships/oleObject" Target="../embeddings/oleObject35.bin"/><Relationship Id="rId41" Type="http://schemas.openxmlformats.org/officeDocument/2006/relationships/image" Target="../media/image114.wmf"/><Relationship Id="rId54" Type="http://schemas.openxmlformats.org/officeDocument/2006/relationships/oleObject" Target="../embeddings/oleObject52.bin"/><Relationship Id="rId62" Type="http://schemas.openxmlformats.org/officeDocument/2006/relationships/oleObject" Target="../embeddings/oleObject56.bin"/><Relationship Id="rId70" Type="http://schemas.openxmlformats.org/officeDocument/2006/relationships/oleObject" Target="../embeddings/oleObject60.bin"/><Relationship Id="rId75" Type="http://schemas.openxmlformats.org/officeDocument/2006/relationships/image" Target="../media/image131.wmf"/><Relationship Id="rId83" Type="http://schemas.openxmlformats.org/officeDocument/2006/relationships/image" Target="../media/image135.wmf"/><Relationship Id="rId88" Type="http://schemas.openxmlformats.org/officeDocument/2006/relationships/oleObject" Target="../embeddings/oleObject69.bin"/><Relationship Id="rId91" Type="http://schemas.openxmlformats.org/officeDocument/2006/relationships/image" Target="../media/image13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wmf"/><Relationship Id="rId15" Type="http://schemas.openxmlformats.org/officeDocument/2006/relationships/image" Target="../media/image101.wmf"/><Relationship Id="rId23" Type="http://schemas.openxmlformats.org/officeDocument/2006/relationships/image" Target="../media/image105.wmf"/><Relationship Id="rId28" Type="http://schemas.openxmlformats.org/officeDocument/2006/relationships/oleObject" Target="../embeddings/oleObject39.bin"/><Relationship Id="rId36" Type="http://schemas.openxmlformats.org/officeDocument/2006/relationships/oleObject" Target="../embeddings/oleObject43.bin"/><Relationship Id="rId49" Type="http://schemas.openxmlformats.org/officeDocument/2006/relationships/image" Target="../media/image118.wmf"/><Relationship Id="rId57" Type="http://schemas.openxmlformats.org/officeDocument/2006/relationships/image" Target="../media/image122.wmf"/><Relationship Id="rId10" Type="http://schemas.openxmlformats.org/officeDocument/2006/relationships/oleObject" Target="../embeddings/oleObject30.bin"/><Relationship Id="rId31" Type="http://schemas.openxmlformats.org/officeDocument/2006/relationships/image" Target="../media/image109.wmf"/><Relationship Id="rId44" Type="http://schemas.openxmlformats.org/officeDocument/2006/relationships/oleObject" Target="../embeddings/oleObject47.bin"/><Relationship Id="rId52" Type="http://schemas.openxmlformats.org/officeDocument/2006/relationships/oleObject" Target="../embeddings/oleObject51.bin"/><Relationship Id="rId60" Type="http://schemas.openxmlformats.org/officeDocument/2006/relationships/oleObject" Target="../embeddings/oleObject55.bin"/><Relationship Id="rId65" Type="http://schemas.openxmlformats.org/officeDocument/2006/relationships/image" Target="../media/image126.wmf"/><Relationship Id="rId73" Type="http://schemas.openxmlformats.org/officeDocument/2006/relationships/image" Target="../media/image130.wmf"/><Relationship Id="rId78" Type="http://schemas.openxmlformats.org/officeDocument/2006/relationships/oleObject" Target="../embeddings/oleObject64.bin"/><Relationship Id="rId81" Type="http://schemas.openxmlformats.org/officeDocument/2006/relationships/image" Target="../media/image134.wmf"/><Relationship Id="rId86" Type="http://schemas.openxmlformats.org/officeDocument/2006/relationships/oleObject" Target="../embeddings/oleObject68.bin"/><Relationship Id="rId4" Type="http://schemas.openxmlformats.org/officeDocument/2006/relationships/image" Target="../media/image96.wmf"/><Relationship Id="rId9" Type="http://schemas.openxmlformats.org/officeDocument/2006/relationships/image" Target="../media/image98.wmf"/><Relationship Id="rId13" Type="http://schemas.openxmlformats.org/officeDocument/2006/relationships/image" Target="../media/image100.wmf"/><Relationship Id="rId18" Type="http://schemas.openxmlformats.org/officeDocument/2006/relationships/oleObject" Target="../embeddings/oleObject34.bin"/><Relationship Id="rId39" Type="http://schemas.openxmlformats.org/officeDocument/2006/relationships/image" Target="../media/image113.wmf"/><Relationship Id="rId34" Type="http://schemas.openxmlformats.org/officeDocument/2006/relationships/oleObject" Target="../embeddings/oleObject42.bin"/><Relationship Id="rId50" Type="http://schemas.openxmlformats.org/officeDocument/2006/relationships/oleObject" Target="../embeddings/oleObject50.bin"/><Relationship Id="rId55" Type="http://schemas.openxmlformats.org/officeDocument/2006/relationships/image" Target="../media/image121.wmf"/><Relationship Id="rId76" Type="http://schemas.openxmlformats.org/officeDocument/2006/relationships/oleObject" Target="../embeddings/oleObject63.bin"/><Relationship Id="rId7" Type="http://schemas.openxmlformats.org/officeDocument/2006/relationships/oleObject" Target="../embeddings/oleObject28.bin"/><Relationship Id="rId71" Type="http://schemas.openxmlformats.org/officeDocument/2006/relationships/image" Target="../media/image129.wmf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108.wmf"/><Relationship Id="rId24" Type="http://schemas.openxmlformats.org/officeDocument/2006/relationships/oleObject" Target="../embeddings/oleObject37.bin"/><Relationship Id="rId40" Type="http://schemas.openxmlformats.org/officeDocument/2006/relationships/oleObject" Target="../embeddings/oleObject45.bin"/><Relationship Id="rId45" Type="http://schemas.openxmlformats.org/officeDocument/2006/relationships/image" Target="../media/image116.wmf"/><Relationship Id="rId66" Type="http://schemas.openxmlformats.org/officeDocument/2006/relationships/oleObject" Target="../embeddings/oleObject58.bin"/><Relationship Id="rId87" Type="http://schemas.openxmlformats.org/officeDocument/2006/relationships/image" Target="../media/image137.wmf"/><Relationship Id="rId61" Type="http://schemas.openxmlformats.org/officeDocument/2006/relationships/image" Target="../media/image124.wmf"/><Relationship Id="rId82" Type="http://schemas.openxmlformats.org/officeDocument/2006/relationships/oleObject" Target="../embeddings/oleObject66.bin"/><Relationship Id="rId19" Type="http://schemas.openxmlformats.org/officeDocument/2006/relationships/image" Target="../media/image10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wmf"/><Relationship Id="rId3" Type="http://schemas.openxmlformats.org/officeDocument/2006/relationships/image" Target="../media/image142.wmf"/><Relationship Id="rId7" Type="http://schemas.openxmlformats.org/officeDocument/2006/relationships/oleObject" Target="../embeddings/oleObject72.bin"/><Relationship Id="rId2" Type="http://schemas.openxmlformats.org/officeDocument/2006/relationships/oleObject" Target="../embeddings/oleObject71.bin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wmf"/><Relationship Id="rId13" Type="http://schemas.openxmlformats.org/officeDocument/2006/relationships/image" Target="../media/image153.emf"/><Relationship Id="rId18" Type="http://schemas.openxmlformats.org/officeDocument/2006/relationships/image" Target="../media/image156.wmf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152.wmf"/><Relationship Id="rId17" Type="http://schemas.openxmlformats.org/officeDocument/2006/relationships/oleObject" Target="../embeddings/oleObject79.bin"/><Relationship Id="rId2" Type="http://schemas.openxmlformats.org/officeDocument/2006/relationships/image" Target="../media/image147.jpg"/><Relationship Id="rId16" Type="http://schemas.openxmlformats.org/officeDocument/2006/relationships/image" Target="../media/image15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wmf"/><Relationship Id="rId11" Type="http://schemas.openxmlformats.org/officeDocument/2006/relationships/oleObject" Target="../embeddings/oleObject77.bin"/><Relationship Id="rId5" Type="http://schemas.openxmlformats.org/officeDocument/2006/relationships/oleObject" Target="../embeddings/oleObject74.bin"/><Relationship Id="rId15" Type="http://schemas.openxmlformats.org/officeDocument/2006/relationships/oleObject" Target="../embeddings/oleObject78.bin"/><Relationship Id="rId10" Type="http://schemas.openxmlformats.org/officeDocument/2006/relationships/image" Target="../media/image151.wmf"/><Relationship Id="rId4" Type="http://schemas.openxmlformats.org/officeDocument/2006/relationships/image" Target="../media/image148.wmf"/><Relationship Id="rId9" Type="http://schemas.openxmlformats.org/officeDocument/2006/relationships/oleObject" Target="../embeddings/oleObject76.bin"/><Relationship Id="rId14" Type="http://schemas.openxmlformats.org/officeDocument/2006/relationships/image" Target="../media/image15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fif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7.wmf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11" Type="http://schemas.openxmlformats.org/officeDocument/2006/relationships/oleObject" Target="../embeddings/oleObject81.bin"/><Relationship Id="rId5" Type="http://schemas.openxmlformats.org/officeDocument/2006/relationships/image" Target="../media/image162.png"/><Relationship Id="rId10" Type="http://schemas.openxmlformats.org/officeDocument/2006/relationships/image" Target="../media/image166.wmf"/><Relationship Id="rId4" Type="http://schemas.openxmlformats.org/officeDocument/2006/relationships/image" Target="../media/image161.png"/><Relationship Id="rId9" Type="http://schemas.openxmlformats.org/officeDocument/2006/relationships/oleObject" Target="../embeddings/oleObject80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8.png"/><Relationship Id="rId7" Type="http://schemas.openxmlformats.org/officeDocument/2006/relationships/image" Target="../media/image171.png"/><Relationship Id="rId12" Type="http://schemas.openxmlformats.org/officeDocument/2006/relationships/image" Target="../media/image174.wmf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11" Type="http://schemas.openxmlformats.org/officeDocument/2006/relationships/oleObject" Target="../embeddings/oleObject83.bin"/><Relationship Id="rId5" Type="http://schemas.openxmlformats.org/officeDocument/2006/relationships/image" Target="../media/image162.png"/><Relationship Id="rId10" Type="http://schemas.openxmlformats.org/officeDocument/2006/relationships/image" Target="../media/image173.wmf"/><Relationship Id="rId4" Type="http://schemas.openxmlformats.org/officeDocument/2006/relationships/image" Target="../media/image169.png"/><Relationship Id="rId9" Type="http://schemas.openxmlformats.org/officeDocument/2006/relationships/oleObject" Target="../embeddings/oleObject8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3.wmf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11" Type="http://schemas.openxmlformats.org/officeDocument/2006/relationships/oleObject" Target="../embeddings/oleObject85.bin"/><Relationship Id="rId5" Type="http://schemas.openxmlformats.org/officeDocument/2006/relationships/image" Target="../media/image178.png"/><Relationship Id="rId10" Type="http://schemas.openxmlformats.org/officeDocument/2006/relationships/image" Target="../media/image182.wmf"/><Relationship Id="rId4" Type="http://schemas.openxmlformats.org/officeDocument/2006/relationships/image" Target="../media/image177.png"/><Relationship Id="rId9" Type="http://schemas.openxmlformats.org/officeDocument/2006/relationships/oleObject" Target="../embeddings/oleObject8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4.png"/><Relationship Id="rId7" Type="http://schemas.openxmlformats.org/officeDocument/2006/relationships/image" Target="../media/image187.png"/><Relationship Id="rId12" Type="http://schemas.openxmlformats.org/officeDocument/2006/relationships/image" Target="../media/image190.wmf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11" Type="http://schemas.openxmlformats.org/officeDocument/2006/relationships/oleObject" Target="../embeddings/oleObject87.bin"/><Relationship Id="rId5" Type="http://schemas.openxmlformats.org/officeDocument/2006/relationships/image" Target="../media/image178.png"/><Relationship Id="rId10" Type="http://schemas.openxmlformats.org/officeDocument/2006/relationships/image" Target="../media/image189.wmf"/><Relationship Id="rId4" Type="http://schemas.openxmlformats.org/officeDocument/2006/relationships/image" Target="../media/image185.png"/><Relationship Id="rId9" Type="http://schemas.openxmlformats.org/officeDocument/2006/relationships/oleObject" Target="../embeddings/oleObject86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oleObject" Target="../embeddings/oleObject89.bin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00.wmf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11" Type="http://schemas.openxmlformats.org/officeDocument/2006/relationships/oleObject" Target="../embeddings/oleObject88.bin"/><Relationship Id="rId5" Type="http://schemas.openxmlformats.org/officeDocument/2006/relationships/image" Target="../media/image194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oleObject" Target="../embeddings/oleObject91.bin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12" Type="http://schemas.openxmlformats.org/officeDocument/2006/relationships/image" Target="../media/image210.wmf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png"/><Relationship Id="rId11" Type="http://schemas.openxmlformats.org/officeDocument/2006/relationships/oleObject" Target="../embeddings/oleObject90.bin"/><Relationship Id="rId5" Type="http://schemas.openxmlformats.org/officeDocument/2006/relationships/image" Target="../media/image204.png"/><Relationship Id="rId10" Type="http://schemas.openxmlformats.org/officeDocument/2006/relationships/image" Target="../media/image209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Relationship Id="rId14" Type="http://schemas.openxmlformats.org/officeDocument/2006/relationships/image" Target="../media/image211.wmf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5.png"/><Relationship Id="rId18" Type="http://schemas.openxmlformats.org/officeDocument/2006/relationships/image" Target="../media/image187.png"/><Relationship Id="rId26" Type="http://schemas.openxmlformats.org/officeDocument/2006/relationships/image" Target="../media/image160.png"/><Relationship Id="rId39" Type="http://schemas.openxmlformats.org/officeDocument/2006/relationships/image" Target="../media/image194.png"/><Relationship Id="rId21" Type="http://schemas.openxmlformats.org/officeDocument/2006/relationships/image" Target="../media/image177.png"/><Relationship Id="rId34" Type="http://schemas.openxmlformats.org/officeDocument/2006/relationships/image" Target="../media/image170.png"/><Relationship Id="rId42" Type="http://schemas.openxmlformats.org/officeDocument/2006/relationships/image" Target="../media/image197.png"/><Relationship Id="rId7" Type="http://schemas.openxmlformats.org/officeDocument/2006/relationships/image" Target="../media/image204.png"/><Relationship Id="rId2" Type="http://schemas.openxmlformats.org/officeDocument/2006/relationships/video" Target="../media/media1.mp4"/><Relationship Id="rId16" Type="http://schemas.openxmlformats.org/officeDocument/2006/relationships/image" Target="../media/image178.png"/><Relationship Id="rId29" Type="http://schemas.openxmlformats.org/officeDocument/2006/relationships/image" Target="../media/image163.png"/><Relationship Id="rId1" Type="http://schemas.microsoft.com/office/2007/relationships/media" Target="../media/media1.mp4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24" Type="http://schemas.openxmlformats.org/officeDocument/2006/relationships/image" Target="../media/image181.png"/><Relationship Id="rId32" Type="http://schemas.openxmlformats.org/officeDocument/2006/relationships/image" Target="../media/image168.png"/><Relationship Id="rId37" Type="http://schemas.openxmlformats.org/officeDocument/2006/relationships/image" Target="../media/image192.png"/><Relationship Id="rId40" Type="http://schemas.openxmlformats.org/officeDocument/2006/relationships/image" Target="../media/image195.png"/><Relationship Id="rId45" Type="http://schemas.openxmlformats.org/officeDocument/2006/relationships/image" Target="../media/image212.png"/><Relationship Id="rId5" Type="http://schemas.openxmlformats.org/officeDocument/2006/relationships/image" Target="../media/image202.png"/><Relationship Id="rId15" Type="http://schemas.openxmlformats.org/officeDocument/2006/relationships/image" Target="../media/image185.png"/><Relationship Id="rId23" Type="http://schemas.openxmlformats.org/officeDocument/2006/relationships/image" Target="../media/image180.png"/><Relationship Id="rId28" Type="http://schemas.openxmlformats.org/officeDocument/2006/relationships/image" Target="../media/image162.png"/><Relationship Id="rId36" Type="http://schemas.openxmlformats.org/officeDocument/2006/relationships/image" Target="../media/image172.png"/><Relationship Id="rId10" Type="http://schemas.openxmlformats.org/officeDocument/2006/relationships/image" Target="../media/image207.png"/><Relationship Id="rId19" Type="http://schemas.openxmlformats.org/officeDocument/2006/relationships/image" Target="../media/image188.png"/><Relationship Id="rId31" Type="http://schemas.openxmlformats.org/officeDocument/2006/relationships/image" Target="../media/image165.png"/><Relationship Id="rId44" Type="http://schemas.openxmlformats.org/officeDocument/2006/relationships/image" Target="../media/image199.png"/><Relationship Id="rId4" Type="http://schemas.openxmlformats.org/officeDocument/2006/relationships/image" Target="../media/image191.png"/><Relationship Id="rId9" Type="http://schemas.openxmlformats.org/officeDocument/2006/relationships/image" Target="../media/image206.png"/><Relationship Id="rId14" Type="http://schemas.openxmlformats.org/officeDocument/2006/relationships/image" Target="../media/image184.png"/><Relationship Id="rId22" Type="http://schemas.openxmlformats.org/officeDocument/2006/relationships/image" Target="../media/image179.png"/><Relationship Id="rId27" Type="http://schemas.openxmlformats.org/officeDocument/2006/relationships/image" Target="../media/image161.png"/><Relationship Id="rId30" Type="http://schemas.openxmlformats.org/officeDocument/2006/relationships/image" Target="../media/image164.png"/><Relationship Id="rId35" Type="http://schemas.openxmlformats.org/officeDocument/2006/relationships/image" Target="../media/image171.png"/><Relationship Id="rId43" Type="http://schemas.openxmlformats.org/officeDocument/2006/relationships/image" Target="../media/image198.png"/><Relationship Id="rId8" Type="http://schemas.openxmlformats.org/officeDocument/2006/relationships/image" Target="../media/image205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209.png"/><Relationship Id="rId17" Type="http://schemas.openxmlformats.org/officeDocument/2006/relationships/image" Target="../media/image186.png"/><Relationship Id="rId25" Type="http://schemas.openxmlformats.org/officeDocument/2006/relationships/image" Target="../media/image159.png"/><Relationship Id="rId33" Type="http://schemas.openxmlformats.org/officeDocument/2006/relationships/image" Target="../media/image169.png"/><Relationship Id="rId38" Type="http://schemas.openxmlformats.org/officeDocument/2006/relationships/image" Target="../media/image193.png"/><Relationship Id="rId20" Type="http://schemas.openxmlformats.org/officeDocument/2006/relationships/image" Target="../media/image176.png"/><Relationship Id="rId41" Type="http://schemas.openxmlformats.org/officeDocument/2006/relationships/image" Target="../media/image19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4.jpeg"/><Relationship Id="rId7" Type="http://schemas.openxmlformats.org/officeDocument/2006/relationships/image" Target="../media/image217.emf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92.bin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105.bin"/><Relationship Id="rId21" Type="http://schemas.openxmlformats.org/officeDocument/2006/relationships/image" Target="../media/image230.wmf"/><Relationship Id="rId42" Type="http://schemas.openxmlformats.org/officeDocument/2006/relationships/oleObject" Target="../embeddings/oleObject115.bin"/><Relationship Id="rId47" Type="http://schemas.openxmlformats.org/officeDocument/2006/relationships/image" Target="../media/image240.wmf"/><Relationship Id="rId63" Type="http://schemas.openxmlformats.org/officeDocument/2006/relationships/oleObject" Target="../embeddings/oleObject127.bin"/><Relationship Id="rId68" Type="http://schemas.openxmlformats.org/officeDocument/2006/relationships/image" Target="../media/image250.wmf"/><Relationship Id="rId84" Type="http://schemas.openxmlformats.org/officeDocument/2006/relationships/image" Target="../media/image256.wmf"/><Relationship Id="rId89" Type="http://schemas.openxmlformats.org/officeDocument/2006/relationships/oleObject" Target="../embeddings/oleObject142.bin"/><Relationship Id="rId16" Type="http://schemas.openxmlformats.org/officeDocument/2006/relationships/oleObject" Target="../embeddings/oleObject100.bin"/><Relationship Id="rId11" Type="http://schemas.openxmlformats.org/officeDocument/2006/relationships/image" Target="../media/image225.wmf"/><Relationship Id="rId32" Type="http://schemas.openxmlformats.org/officeDocument/2006/relationships/oleObject" Target="../embeddings/oleObject108.bin"/><Relationship Id="rId37" Type="http://schemas.openxmlformats.org/officeDocument/2006/relationships/image" Target="../media/image238.wmf"/><Relationship Id="rId53" Type="http://schemas.openxmlformats.org/officeDocument/2006/relationships/image" Target="../media/image243.wmf"/><Relationship Id="rId58" Type="http://schemas.openxmlformats.org/officeDocument/2006/relationships/oleObject" Target="../embeddings/oleObject124.bin"/><Relationship Id="rId74" Type="http://schemas.openxmlformats.org/officeDocument/2006/relationships/image" Target="../media/image252.wmf"/><Relationship Id="rId79" Type="http://schemas.openxmlformats.org/officeDocument/2006/relationships/image" Target="../media/image253.wmf"/><Relationship Id="rId5" Type="http://schemas.openxmlformats.org/officeDocument/2006/relationships/image" Target="../media/image222.wmf"/><Relationship Id="rId90" Type="http://schemas.openxmlformats.org/officeDocument/2006/relationships/image" Target="../media/image259.wmf"/><Relationship Id="rId14" Type="http://schemas.openxmlformats.org/officeDocument/2006/relationships/oleObject" Target="../embeddings/oleObject99.bin"/><Relationship Id="rId22" Type="http://schemas.openxmlformats.org/officeDocument/2006/relationships/oleObject" Target="../embeddings/oleObject103.bin"/><Relationship Id="rId27" Type="http://schemas.openxmlformats.org/officeDocument/2006/relationships/image" Target="../media/image233.wmf"/><Relationship Id="rId30" Type="http://schemas.openxmlformats.org/officeDocument/2006/relationships/oleObject" Target="../embeddings/oleObject107.bin"/><Relationship Id="rId35" Type="http://schemas.openxmlformats.org/officeDocument/2006/relationships/image" Target="../media/image237.wmf"/><Relationship Id="rId43" Type="http://schemas.openxmlformats.org/officeDocument/2006/relationships/image" Target="../media/image239.wmf"/><Relationship Id="rId48" Type="http://schemas.openxmlformats.org/officeDocument/2006/relationships/oleObject" Target="../embeddings/oleObject119.bin"/><Relationship Id="rId56" Type="http://schemas.openxmlformats.org/officeDocument/2006/relationships/oleObject" Target="../embeddings/oleObject123.bin"/><Relationship Id="rId64" Type="http://schemas.openxmlformats.org/officeDocument/2006/relationships/image" Target="../media/image248.wmf"/><Relationship Id="rId69" Type="http://schemas.openxmlformats.org/officeDocument/2006/relationships/oleObject" Target="../embeddings/oleObject130.bin"/><Relationship Id="rId77" Type="http://schemas.openxmlformats.org/officeDocument/2006/relationships/oleObject" Target="../embeddings/oleObject136.bin"/><Relationship Id="rId8" Type="http://schemas.openxmlformats.org/officeDocument/2006/relationships/oleObject" Target="../embeddings/oleObject96.bin"/><Relationship Id="rId51" Type="http://schemas.openxmlformats.org/officeDocument/2006/relationships/image" Target="../media/image242.wmf"/><Relationship Id="rId72" Type="http://schemas.openxmlformats.org/officeDocument/2006/relationships/oleObject" Target="../embeddings/oleObject132.bin"/><Relationship Id="rId80" Type="http://schemas.openxmlformats.org/officeDocument/2006/relationships/image" Target="../media/image254.jpeg"/><Relationship Id="rId85" Type="http://schemas.openxmlformats.org/officeDocument/2006/relationships/oleObject" Target="../embeddings/oleObject140.bin"/><Relationship Id="rId3" Type="http://schemas.openxmlformats.org/officeDocument/2006/relationships/image" Target="../media/image221.wmf"/><Relationship Id="rId12" Type="http://schemas.openxmlformats.org/officeDocument/2006/relationships/oleObject" Target="../embeddings/oleObject98.bin"/><Relationship Id="rId17" Type="http://schemas.openxmlformats.org/officeDocument/2006/relationships/image" Target="../media/image228.wmf"/><Relationship Id="rId25" Type="http://schemas.openxmlformats.org/officeDocument/2006/relationships/image" Target="../media/image232.wmf"/><Relationship Id="rId33" Type="http://schemas.openxmlformats.org/officeDocument/2006/relationships/image" Target="../media/image236.wmf"/><Relationship Id="rId38" Type="http://schemas.openxmlformats.org/officeDocument/2006/relationships/oleObject" Target="../embeddings/oleObject111.bin"/><Relationship Id="rId46" Type="http://schemas.openxmlformats.org/officeDocument/2006/relationships/oleObject" Target="../embeddings/oleObject118.bin"/><Relationship Id="rId59" Type="http://schemas.openxmlformats.org/officeDocument/2006/relationships/oleObject" Target="../embeddings/oleObject125.bin"/><Relationship Id="rId67" Type="http://schemas.openxmlformats.org/officeDocument/2006/relationships/oleObject" Target="../embeddings/oleObject129.bin"/><Relationship Id="rId20" Type="http://schemas.openxmlformats.org/officeDocument/2006/relationships/oleObject" Target="../embeddings/oleObject102.bin"/><Relationship Id="rId41" Type="http://schemas.openxmlformats.org/officeDocument/2006/relationships/oleObject" Target="../embeddings/oleObject114.bin"/><Relationship Id="rId54" Type="http://schemas.openxmlformats.org/officeDocument/2006/relationships/oleObject" Target="../embeddings/oleObject122.bin"/><Relationship Id="rId62" Type="http://schemas.openxmlformats.org/officeDocument/2006/relationships/image" Target="../media/image247.wmf"/><Relationship Id="rId70" Type="http://schemas.openxmlformats.org/officeDocument/2006/relationships/image" Target="../media/image251.wmf"/><Relationship Id="rId75" Type="http://schemas.openxmlformats.org/officeDocument/2006/relationships/oleObject" Target="../embeddings/oleObject134.bin"/><Relationship Id="rId83" Type="http://schemas.openxmlformats.org/officeDocument/2006/relationships/oleObject" Target="../embeddings/oleObject139.bin"/><Relationship Id="rId88" Type="http://schemas.openxmlformats.org/officeDocument/2006/relationships/image" Target="../media/image258.wmf"/><Relationship Id="rId1" Type="http://schemas.openxmlformats.org/officeDocument/2006/relationships/slideLayout" Target="../slideLayouts/slideLayout10.xml"/><Relationship Id="rId6" Type="http://schemas.openxmlformats.org/officeDocument/2006/relationships/oleObject" Target="../embeddings/oleObject95.bin"/><Relationship Id="rId15" Type="http://schemas.openxmlformats.org/officeDocument/2006/relationships/image" Target="../media/image227.wmf"/><Relationship Id="rId23" Type="http://schemas.openxmlformats.org/officeDocument/2006/relationships/image" Target="../media/image231.wmf"/><Relationship Id="rId28" Type="http://schemas.openxmlformats.org/officeDocument/2006/relationships/oleObject" Target="../embeddings/oleObject106.bin"/><Relationship Id="rId36" Type="http://schemas.openxmlformats.org/officeDocument/2006/relationships/oleObject" Target="../embeddings/oleObject110.bin"/><Relationship Id="rId49" Type="http://schemas.openxmlformats.org/officeDocument/2006/relationships/image" Target="../media/image241.wmf"/><Relationship Id="rId57" Type="http://schemas.openxmlformats.org/officeDocument/2006/relationships/image" Target="../media/image245.wmf"/><Relationship Id="rId10" Type="http://schemas.openxmlformats.org/officeDocument/2006/relationships/oleObject" Target="../embeddings/oleObject97.bin"/><Relationship Id="rId31" Type="http://schemas.openxmlformats.org/officeDocument/2006/relationships/image" Target="../media/image235.wmf"/><Relationship Id="rId44" Type="http://schemas.openxmlformats.org/officeDocument/2006/relationships/oleObject" Target="../embeddings/oleObject116.bin"/><Relationship Id="rId52" Type="http://schemas.openxmlformats.org/officeDocument/2006/relationships/oleObject" Target="../embeddings/oleObject121.bin"/><Relationship Id="rId60" Type="http://schemas.openxmlformats.org/officeDocument/2006/relationships/image" Target="../media/image246.wmf"/><Relationship Id="rId65" Type="http://schemas.openxmlformats.org/officeDocument/2006/relationships/oleObject" Target="../embeddings/oleObject128.bin"/><Relationship Id="rId73" Type="http://schemas.openxmlformats.org/officeDocument/2006/relationships/oleObject" Target="../embeddings/oleObject133.bin"/><Relationship Id="rId78" Type="http://schemas.openxmlformats.org/officeDocument/2006/relationships/oleObject" Target="../embeddings/oleObject137.bin"/><Relationship Id="rId81" Type="http://schemas.openxmlformats.org/officeDocument/2006/relationships/oleObject" Target="../embeddings/oleObject138.bin"/><Relationship Id="rId86" Type="http://schemas.openxmlformats.org/officeDocument/2006/relationships/image" Target="../media/image257.wmf"/><Relationship Id="rId4" Type="http://schemas.openxmlformats.org/officeDocument/2006/relationships/oleObject" Target="../embeddings/oleObject94.bin"/><Relationship Id="rId9" Type="http://schemas.openxmlformats.org/officeDocument/2006/relationships/image" Target="../media/image224.wmf"/><Relationship Id="rId13" Type="http://schemas.openxmlformats.org/officeDocument/2006/relationships/image" Target="../media/image226.wmf"/><Relationship Id="rId18" Type="http://schemas.openxmlformats.org/officeDocument/2006/relationships/oleObject" Target="../embeddings/oleObject101.bin"/><Relationship Id="rId39" Type="http://schemas.openxmlformats.org/officeDocument/2006/relationships/oleObject" Target="../embeddings/oleObject112.bin"/><Relationship Id="rId34" Type="http://schemas.openxmlformats.org/officeDocument/2006/relationships/oleObject" Target="../embeddings/oleObject109.bin"/><Relationship Id="rId50" Type="http://schemas.openxmlformats.org/officeDocument/2006/relationships/oleObject" Target="../embeddings/oleObject120.bin"/><Relationship Id="rId55" Type="http://schemas.openxmlformats.org/officeDocument/2006/relationships/image" Target="../media/image244.wmf"/><Relationship Id="rId76" Type="http://schemas.openxmlformats.org/officeDocument/2006/relationships/oleObject" Target="../embeddings/oleObject135.bin"/><Relationship Id="rId7" Type="http://schemas.openxmlformats.org/officeDocument/2006/relationships/image" Target="../media/image223.wmf"/><Relationship Id="rId71" Type="http://schemas.openxmlformats.org/officeDocument/2006/relationships/oleObject" Target="../embeddings/oleObject131.bin"/><Relationship Id="rId2" Type="http://schemas.openxmlformats.org/officeDocument/2006/relationships/oleObject" Target="../embeddings/oleObject93.bin"/><Relationship Id="rId29" Type="http://schemas.openxmlformats.org/officeDocument/2006/relationships/image" Target="../media/image234.wmf"/><Relationship Id="rId24" Type="http://schemas.openxmlformats.org/officeDocument/2006/relationships/oleObject" Target="../embeddings/oleObject104.bin"/><Relationship Id="rId40" Type="http://schemas.openxmlformats.org/officeDocument/2006/relationships/oleObject" Target="../embeddings/oleObject113.bin"/><Relationship Id="rId45" Type="http://schemas.openxmlformats.org/officeDocument/2006/relationships/oleObject" Target="../embeddings/oleObject117.bin"/><Relationship Id="rId66" Type="http://schemas.openxmlformats.org/officeDocument/2006/relationships/image" Target="../media/image249.wmf"/><Relationship Id="rId87" Type="http://schemas.openxmlformats.org/officeDocument/2006/relationships/oleObject" Target="../embeddings/oleObject141.bin"/><Relationship Id="rId61" Type="http://schemas.openxmlformats.org/officeDocument/2006/relationships/oleObject" Target="../embeddings/oleObject126.bin"/><Relationship Id="rId82" Type="http://schemas.openxmlformats.org/officeDocument/2006/relationships/image" Target="../media/image255.wmf"/><Relationship Id="rId19" Type="http://schemas.openxmlformats.org/officeDocument/2006/relationships/image" Target="../media/image229.wmf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47.bin"/><Relationship Id="rId18" Type="http://schemas.openxmlformats.org/officeDocument/2006/relationships/image" Target="../media/image268.wmf"/><Relationship Id="rId26" Type="http://schemas.openxmlformats.org/officeDocument/2006/relationships/image" Target="../media/image272.wmf"/><Relationship Id="rId3" Type="http://schemas.openxmlformats.org/officeDocument/2006/relationships/image" Target="../media/image260.jpeg"/><Relationship Id="rId21" Type="http://schemas.openxmlformats.org/officeDocument/2006/relationships/oleObject" Target="../embeddings/oleObject151.bin"/><Relationship Id="rId34" Type="http://schemas.openxmlformats.org/officeDocument/2006/relationships/image" Target="../media/image276.wmf"/><Relationship Id="rId7" Type="http://schemas.openxmlformats.org/officeDocument/2006/relationships/oleObject" Target="../embeddings/oleObject144.bin"/><Relationship Id="rId12" Type="http://schemas.openxmlformats.org/officeDocument/2006/relationships/image" Target="../media/image265.wmf"/><Relationship Id="rId17" Type="http://schemas.openxmlformats.org/officeDocument/2006/relationships/oleObject" Target="../embeddings/oleObject149.bin"/><Relationship Id="rId25" Type="http://schemas.openxmlformats.org/officeDocument/2006/relationships/oleObject" Target="../embeddings/oleObject153.bin"/><Relationship Id="rId33" Type="http://schemas.openxmlformats.org/officeDocument/2006/relationships/oleObject" Target="../embeddings/oleObject157.bin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7.wmf"/><Relationship Id="rId20" Type="http://schemas.openxmlformats.org/officeDocument/2006/relationships/image" Target="../media/image269.wmf"/><Relationship Id="rId29" Type="http://schemas.openxmlformats.org/officeDocument/2006/relationships/oleObject" Target="../embeddings/oleObject155.bin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2.wmf"/><Relationship Id="rId11" Type="http://schemas.openxmlformats.org/officeDocument/2006/relationships/oleObject" Target="../embeddings/oleObject146.bin"/><Relationship Id="rId24" Type="http://schemas.openxmlformats.org/officeDocument/2006/relationships/image" Target="../media/image271.wmf"/><Relationship Id="rId32" Type="http://schemas.openxmlformats.org/officeDocument/2006/relationships/image" Target="../media/image275.wmf"/><Relationship Id="rId5" Type="http://schemas.openxmlformats.org/officeDocument/2006/relationships/oleObject" Target="../embeddings/oleObject143.bin"/><Relationship Id="rId15" Type="http://schemas.openxmlformats.org/officeDocument/2006/relationships/oleObject" Target="../embeddings/oleObject148.bin"/><Relationship Id="rId23" Type="http://schemas.openxmlformats.org/officeDocument/2006/relationships/oleObject" Target="../embeddings/oleObject152.bin"/><Relationship Id="rId28" Type="http://schemas.openxmlformats.org/officeDocument/2006/relationships/image" Target="../media/image273.wmf"/><Relationship Id="rId36" Type="http://schemas.openxmlformats.org/officeDocument/2006/relationships/image" Target="../media/image277.wmf"/><Relationship Id="rId10" Type="http://schemas.openxmlformats.org/officeDocument/2006/relationships/image" Target="../media/image264.wmf"/><Relationship Id="rId19" Type="http://schemas.openxmlformats.org/officeDocument/2006/relationships/oleObject" Target="../embeddings/oleObject150.bin"/><Relationship Id="rId31" Type="http://schemas.openxmlformats.org/officeDocument/2006/relationships/oleObject" Target="../embeddings/oleObject156.bin"/><Relationship Id="rId4" Type="http://schemas.openxmlformats.org/officeDocument/2006/relationships/image" Target="../media/image261.jpeg"/><Relationship Id="rId9" Type="http://schemas.openxmlformats.org/officeDocument/2006/relationships/oleObject" Target="../embeddings/oleObject145.bin"/><Relationship Id="rId14" Type="http://schemas.openxmlformats.org/officeDocument/2006/relationships/image" Target="../media/image266.wmf"/><Relationship Id="rId22" Type="http://schemas.openxmlformats.org/officeDocument/2006/relationships/image" Target="../media/image270.wmf"/><Relationship Id="rId27" Type="http://schemas.openxmlformats.org/officeDocument/2006/relationships/oleObject" Target="../embeddings/oleObject154.bin"/><Relationship Id="rId30" Type="http://schemas.openxmlformats.org/officeDocument/2006/relationships/image" Target="../media/image274.wmf"/><Relationship Id="rId35" Type="http://schemas.openxmlformats.org/officeDocument/2006/relationships/oleObject" Target="../embeddings/oleObject158.bin"/><Relationship Id="rId8" Type="http://schemas.openxmlformats.org/officeDocument/2006/relationships/image" Target="../media/image263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wmf"/><Relationship Id="rId13" Type="http://schemas.openxmlformats.org/officeDocument/2006/relationships/oleObject" Target="../embeddings/oleObject162.bin"/><Relationship Id="rId18" Type="http://schemas.openxmlformats.org/officeDocument/2006/relationships/image" Target="../media/image228.wmf"/><Relationship Id="rId26" Type="http://schemas.openxmlformats.org/officeDocument/2006/relationships/image" Target="../media/image240.wmf"/><Relationship Id="rId3" Type="http://schemas.openxmlformats.org/officeDocument/2006/relationships/image" Target="../media/image279.jpeg"/><Relationship Id="rId21" Type="http://schemas.openxmlformats.org/officeDocument/2006/relationships/oleObject" Target="../embeddings/oleObject166.bin"/><Relationship Id="rId7" Type="http://schemas.openxmlformats.org/officeDocument/2006/relationships/oleObject" Target="../embeddings/oleObject159.bin"/><Relationship Id="rId12" Type="http://schemas.openxmlformats.org/officeDocument/2006/relationships/image" Target="../media/image225.wmf"/><Relationship Id="rId17" Type="http://schemas.openxmlformats.org/officeDocument/2006/relationships/oleObject" Target="../embeddings/oleObject164.bin"/><Relationship Id="rId25" Type="http://schemas.openxmlformats.org/officeDocument/2006/relationships/oleObject" Target="../embeddings/oleObject168.bin"/><Relationship Id="rId2" Type="http://schemas.openxmlformats.org/officeDocument/2006/relationships/image" Target="../media/image278.jpeg"/><Relationship Id="rId16" Type="http://schemas.openxmlformats.org/officeDocument/2006/relationships/image" Target="../media/image227.wmf"/><Relationship Id="rId20" Type="http://schemas.openxmlformats.org/officeDocument/2006/relationships/image" Target="../media/image239.wmf"/><Relationship Id="rId29" Type="http://schemas.openxmlformats.org/officeDocument/2006/relationships/oleObject" Target="../embeddings/oleObject170.bin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2.jpeg"/><Relationship Id="rId11" Type="http://schemas.openxmlformats.org/officeDocument/2006/relationships/oleObject" Target="../embeddings/oleObject161.bin"/><Relationship Id="rId24" Type="http://schemas.openxmlformats.org/officeDocument/2006/relationships/image" Target="../media/image232.wmf"/><Relationship Id="rId32" Type="http://schemas.openxmlformats.org/officeDocument/2006/relationships/image" Target="../media/image243.wmf"/><Relationship Id="rId5" Type="http://schemas.openxmlformats.org/officeDocument/2006/relationships/image" Target="../media/image281.jpeg"/><Relationship Id="rId15" Type="http://schemas.openxmlformats.org/officeDocument/2006/relationships/oleObject" Target="../embeddings/oleObject163.bin"/><Relationship Id="rId23" Type="http://schemas.openxmlformats.org/officeDocument/2006/relationships/oleObject" Target="../embeddings/oleObject167.bin"/><Relationship Id="rId28" Type="http://schemas.openxmlformats.org/officeDocument/2006/relationships/image" Target="../media/image241.wmf"/><Relationship Id="rId10" Type="http://schemas.openxmlformats.org/officeDocument/2006/relationships/image" Target="../media/image284.wmf"/><Relationship Id="rId19" Type="http://schemas.openxmlformats.org/officeDocument/2006/relationships/oleObject" Target="../embeddings/oleObject165.bin"/><Relationship Id="rId31" Type="http://schemas.openxmlformats.org/officeDocument/2006/relationships/oleObject" Target="../embeddings/oleObject171.bin"/><Relationship Id="rId4" Type="http://schemas.openxmlformats.org/officeDocument/2006/relationships/image" Target="../media/image280.jpeg"/><Relationship Id="rId9" Type="http://schemas.openxmlformats.org/officeDocument/2006/relationships/oleObject" Target="../embeddings/oleObject160.bin"/><Relationship Id="rId14" Type="http://schemas.openxmlformats.org/officeDocument/2006/relationships/image" Target="../media/image226.wmf"/><Relationship Id="rId22" Type="http://schemas.openxmlformats.org/officeDocument/2006/relationships/image" Target="../media/image231.wmf"/><Relationship Id="rId27" Type="http://schemas.openxmlformats.org/officeDocument/2006/relationships/oleObject" Target="../embeddings/oleObject169.bin"/><Relationship Id="rId30" Type="http://schemas.openxmlformats.org/officeDocument/2006/relationships/image" Target="../media/image24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6.wmf"/><Relationship Id="rId18" Type="http://schemas.openxmlformats.org/officeDocument/2006/relationships/oleObject" Target="../embeddings/oleObject178.bin"/><Relationship Id="rId26" Type="http://schemas.openxmlformats.org/officeDocument/2006/relationships/oleObject" Target="../embeddings/oleObject182.bin"/><Relationship Id="rId39" Type="http://schemas.openxmlformats.org/officeDocument/2006/relationships/image" Target="../media/image291.jpeg"/><Relationship Id="rId21" Type="http://schemas.openxmlformats.org/officeDocument/2006/relationships/image" Target="../media/image230.wmf"/><Relationship Id="rId34" Type="http://schemas.openxmlformats.org/officeDocument/2006/relationships/oleObject" Target="../embeddings/oleObject186.bin"/><Relationship Id="rId7" Type="http://schemas.openxmlformats.org/officeDocument/2006/relationships/image" Target="../media/image288.wmf"/><Relationship Id="rId12" Type="http://schemas.openxmlformats.org/officeDocument/2006/relationships/oleObject" Target="../embeddings/oleObject175.bin"/><Relationship Id="rId17" Type="http://schemas.openxmlformats.org/officeDocument/2006/relationships/image" Target="../media/image228.wmf"/><Relationship Id="rId25" Type="http://schemas.openxmlformats.org/officeDocument/2006/relationships/image" Target="../media/image232.wmf"/><Relationship Id="rId33" Type="http://schemas.openxmlformats.org/officeDocument/2006/relationships/image" Target="../media/image236.wmf"/><Relationship Id="rId38" Type="http://schemas.openxmlformats.org/officeDocument/2006/relationships/image" Target="../media/image290.jpeg"/><Relationship Id="rId2" Type="http://schemas.openxmlformats.org/officeDocument/2006/relationships/notesSlide" Target="../notesSlides/notesSlide8.xml"/><Relationship Id="rId16" Type="http://schemas.openxmlformats.org/officeDocument/2006/relationships/oleObject" Target="../embeddings/oleObject177.bin"/><Relationship Id="rId20" Type="http://schemas.openxmlformats.org/officeDocument/2006/relationships/oleObject" Target="../embeddings/oleObject179.bin"/><Relationship Id="rId29" Type="http://schemas.openxmlformats.org/officeDocument/2006/relationships/image" Target="../media/image234.wmf"/><Relationship Id="rId1" Type="http://schemas.openxmlformats.org/officeDocument/2006/relationships/slideLayout" Target="../slideLayouts/slideLayout10.xml"/><Relationship Id="rId6" Type="http://schemas.openxmlformats.org/officeDocument/2006/relationships/oleObject" Target="../embeddings/oleObject172.bin"/><Relationship Id="rId11" Type="http://schemas.openxmlformats.org/officeDocument/2006/relationships/image" Target="../media/image225.wmf"/><Relationship Id="rId24" Type="http://schemas.openxmlformats.org/officeDocument/2006/relationships/oleObject" Target="../embeddings/oleObject181.bin"/><Relationship Id="rId32" Type="http://schemas.openxmlformats.org/officeDocument/2006/relationships/oleObject" Target="../embeddings/oleObject185.bin"/><Relationship Id="rId37" Type="http://schemas.openxmlformats.org/officeDocument/2006/relationships/image" Target="../media/image238.wmf"/><Relationship Id="rId40" Type="http://schemas.openxmlformats.org/officeDocument/2006/relationships/image" Target="../media/image292.jpeg"/><Relationship Id="rId5" Type="http://schemas.openxmlformats.org/officeDocument/2006/relationships/image" Target="../media/image287.jpeg"/><Relationship Id="rId15" Type="http://schemas.openxmlformats.org/officeDocument/2006/relationships/image" Target="../media/image227.wmf"/><Relationship Id="rId23" Type="http://schemas.openxmlformats.org/officeDocument/2006/relationships/image" Target="../media/image231.wmf"/><Relationship Id="rId28" Type="http://schemas.openxmlformats.org/officeDocument/2006/relationships/oleObject" Target="../embeddings/oleObject183.bin"/><Relationship Id="rId36" Type="http://schemas.openxmlformats.org/officeDocument/2006/relationships/oleObject" Target="../embeddings/oleObject187.bin"/><Relationship Id="rId10" Type="http://schemas.openxmlformats.org/officeDocument/2006/relationships/oleObject" Target="../embeddings/oleObject174.bin"/><Relationship Id="rId19" Type="http://schemas.openxmlformats.org/officeDocument/2006/relationships/image" Target="../media/image229.wmf"/><Relationship Id="rId31" Type="http://schemas.openxmlformats.org/officeDocument/2006/relationships/image" Target="../media/image235.wmf"/><Relationship Id="rId4" Type="http://schemas.openxmlformats.org/officeDocument/2006/relationships/image" Target="../media/image286.jpeg"/><Relationship Id="rId9" Type="http://schemas.openxmlformats.org/officeDocument/2006/relationships/image" Target="../media/image289.wmf"/><Relationship Id="rId14" Type="http://schemas.openxmlformats.org/officeDocument/2006/relationships/oleObject" Target="../embeddings/oleObject176.bin"/><Relationship Id="rId22" Type="http://schemas.openxmlformats.org/officeDocument/2006/relationships/oleObject" Target="../embeddings/oleObject180.bin"/><Relationship Id="rId27" Type="http://schemas.openxmlformats.org/officeDocument/2006/relationships/image" Target="../media/image233.wmf"/><Relationship Id="rId30" Type="http://schemas.openxmlformats.org/officeDocument/2006/relationships/oleObject" Target="../embeddings/oleObject184.bin"/><Relationship Id="rId35" Type="http://schemas.openxmlformats.org/officeDocument/2006/relationships/image" Target="../media/image237.wmf"/><Relationship Id="rId8" Type="http://schemas.openxmlformats.org/officeDocument/2006/relationships/oleObject" Target="../embeddings/oleObject173.bin"/><Relationship Id="rId3" Type="http://schemas.openxmlformats.org/officeDocument/2006/relationships/image" Target="../media/image28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jpeg"/><Relationship Id="rId3" Type="http://schemas.openxmlformats.org/officeDocument/2006/relationships/oleObject" Target="../embeddings/oleObject188.bin"/><Relationship Id="rId7" Type="http://schemas.openxmlformats.org/officeDocument/2006/relationships/oleObject" Target="../embeddings/oleObject189.bin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6.jpeg"/><Relationship Id="rId5" Type="http://schemas.openxmlformats.org/officeDocument/2006/relationships/image" Target="../media/image295.jpeg"/><Relationship Id="rId4" Type="http://schemas.openxmlformats.org/officeDocument/2006/relationships/image" Target="../media/image294.wmf"/><Relationship Id="rId9" Type="http://schemas.openxmlformats.org/officeDocument/2006/relationships/image" Target="../media/image298.jpeg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201.bin"/><Relationship Id="rId21" Type="http://schemas.openxmlformats.org/officeDocument/2006/relationships/image" Target="../media/image230.wmf"/><Relationship Id="rId34" Type="http://schemas.openxmlformats.org/officeDocument/2006/relationships/oleObject" Target="../embeddings/oleObject205.bin"/><Relationship Id="rId42" Type="http://schemas.openxmlformats.org/officeDocument/2006/relationships/oleObject" Target="../embeddings/oleObject211.bin"/><Relationship Id="rId47" Type="http://schemas.openxmlformats.org/officeDocument/2006/relationships/image" Target="../media/image240.wmf"/><Relationship Id="rId50" Type="http://schemas.openxmlformats.org/officeDocument/2006/relationships/oleObject" Target="../embeddings/oleObject216.bin"/><Relationship Id="rId55" Type="http://schemas.openxmlformats.org/officeDocument/2006/relationships/oleObject" Target="../embeddings/oleObject219.bin"/><Relationship Id="rId63" Type="http://schemas.openxmlformats.org/officeDocument/2006/relationships/image" Target="../media/image302.wmf"/><Relationship Id="rId7" Type="http://schemas.openxmlformats.org/officeDocument/2006/relationships/image" Target="../media/image300.wmf"/><Relationship Id="rId16" Type="http://schemas.openxmlformats.org/officeDocument/2006/relationships/oleObject" Target="../embeddings/oleObject196.bin"/><Relationship Id="rId29" Type="http://schemas.openxmlformats.org/officeDocument/2006/relationships/image" Target="../media/image234.wmf"/><Relationship Id="rId11" Type="http://schemas.openxmlformats.org/officeDocument/2006/relationships/image" Target="../media/image225.wmf"/><Relationship Id="rId24" Type="http://schemas.openxmlformats.org/officeDocument/2006/relationships/oleObject" Target="../embeddings/oleObject200.bin"/><Relationship Id="rId32" Type="http://schemas.openxmlformats.org/officeDocument/2006/relationships/oleObject" Target="../embeddings/oleObject204.bin"/><Relationship Id="rId37" Type="http://schemas.openxmlformats.org/officeDocument/2006/relationships/image" Target="../media/image238.wmf"/><Relationship Id="rId40" Type="http://schemas.openxmlformats.org/officeDocument/2006/relationships/oleObject" Target="../embeddings/oleObject209.bin"/><Relationship Id="rId45" Type="http://schemas.openxmlformats.org/officeDocument/2006/relationships/oleObject" Target="../embeddings/oleObject213.bin"/><Relationship Id="rId53" Type="http://schemas.openxmlformats.org/officeDocument/2006/relationships/image" Target="../media/image243.wmf"/><Relationship Id="rId58" Type="http://schemas.openxmlformats.org/officeDocument/2006/relationships/oleObject" Target="../embeddings/oleObject222.bin"/><Relationship Id="rId66" Type="http://schemas.openxmlformats.org/officeDocument/2006/relationships/oleObject" Target="../embeddings/oleObject228.bin"/><Relationship Id="rId5" Type="http://schemas.openxmlformats.org/officeDocument/2006/relationships/image" Target="../media/image299.wmf"/><Relationship Id="rId61" Type="http://schemas.openxmlformats.org/officeDocument/2006/relationships/oleObject" Target="../embeddings/oleObject225.bin"/><Relationship Id="rId19" Type="http://schemas.openxmlformats.org/officeDocument/2006/relationships/image" Target="../media/image229.wmf"/><Relationship Id="rId14" Type="http://schemas.openxmlformats.org/officeDocument/2006/relationships/oleObject" Target="../embeddings/oleObject195.bin"/><Relationship Id="rId22" Type="http://schemas.openxmlformats.org/officeDocument/2006/relationships/oleObject" Target="../embeddings/oleObject199.bin"/><Relationship Id="rId27" Type="http://schemas.openxmlformats.org/officeDocument/2006/relationships/image" Target="../media/image233.wmf"/><Relationship Id="rId30" Type="http://schemas.openxmlformats.org/officeDocument/2006/relationships/oleObject" Target="../embeddings/oleObject203.bin"/><Relationship Id="rId35" Type="http://schemas.openxmlformats.org/officeDocument/2006/relationships/image" Target="../media/image237.wmf"/><Relationship Id="rId43" Type="http://schemas.openxmlformats.org/officeDocument/2006/relationships/image" Target="../media/image239.wmf"/><Relationship Id="rId48" Type="http://schemas.openxmlformats.org/officeDocument/2006/relationships/oleObject" Target="../embeddings/oleObject215.bin"/><Relationship Id="rId56" Type="http://schemas.openxmlformats.org/officeDocument/2006/relationships/oleObject" Target="../embeddings/oleObject220.bin"/><Relationship Id="rId64" Type="http://schemas.openxmlformats.org/officeDocument/2006/relationships/oleObject" Target="../embeddings/oleObject227.bin"/><Relationship Id="rId8" Type="http://schemas.openxmlformats.org/officeDocument/2006/relationships/oleObject" Target="../embeddings/oleObject192.bin"/><Relationship Id="rId51" Type="http://schemas.openxmlformats.org/officeDocument/2006/relationships/image" Target="../media/image242.wmf"/><Relationship Id="rId3" Type="http://schemas.openxmlformats.org/officeDocument/2006/relationships/image" Target="../media/image314.png"/><Relationship Id="rId12" Type="http://schemas.openxmlformats.org/officeDocument/2006/relationships/oleObject" Target="../embeddings/oleObject194.bin"/><Relationship Id="rId17" Type="http://schemas.openxmlformats.org/officeDocument/2006/relationships/image" Target="../media/image228.wmf"/><Relationship Id="rId25" Type="http://schemas.openxmlformats.org/officeDocument/2006/relationships/image" Target="../media/image232.wmf"/><Relationship Id="rId33" Type="http://schemas.openxmlformats.org/officeDocument/2006/relationships/image" Target="../media/image236.wmf"/><Relationship Id="rId38" Type="http://schemas.openxmlformats.org/officeDocument/2006/relationships/oleObject" Target="../embeddings/oleObject207.bin"/><Relationship Id="rId46" Type="http://schemas.openxmlformats.org/officeDocument/2006/relationships/oleObject" Target="../embeddings/oleObject214.bin"/><Relationship Id="rId59" Type="http://schemas.openxmlformats.org/officeDocument/2006/relationships/oleObject" Target="../embeddings/oleObject223.bin"/><Relationship Id="rId67" Type="http://schemas.openxmlformats.org/officeDocument/2006/relationships/image" Target="../media/image304.wmf"/><Relationship Id="rId20" Type="http://schemas.openxmlformats.org/officeDocument/2006/relationships/oleObject" Target="../embeddings/oleObject198.bin"/><Relationship Id="rId41" Type="http://schemas.openxmlformats.org/officeDocument/2006/relationships/oleObject" Target="../embeddings/oleObject210.bin"/><Relationship Id="rId54" Type="http://schemas.openxmlformats.org/officeDocument/2006/relationships/oleObject" Target="../embeddings/oleObject218.bin"/><Relationship Id="rId62" Type="http://schemas.openxmlformats.org/officeDocument/2006/relationships/oleObject" Target="../embeddings/oleObject226.bin"/><Relationship Id="rId1" Type="http://schemas.openxmlformats.org/officeDocument/2006/relationships/slideLayout" Target="../slideLayouts/slideLayout10.xml"/><Relationship Id="rId6" Type="http://schemas.openxmlformats.org/officeDocument/2006/relationships/oleObject" Target="../embeddings/oleObject191.bin"/><Relationship Id="rId15" Type="http://schemas.openxmlformats.org/officeDocument/2006/relationships/image" Target="../media/image227.wmf"/><Relationship Id="rId23" Type="http://schemas.openxmlformats.org/officeDocument/2006/relationships/image" Target="../media/image231.wmf"/><Relationship Id="rId28" Type="http://schemas.openxmlformats.org/officeDocument/2006/relationships/oleObject" Target="../embeddings/oleObject202.bin"/><Relationship Id="rId36" Type="http://schemas.openxmlformats.org/officeDocument/2006/relationships/oleObject" Target="../embeddings/oleObject206.bin"/><Relationship Id="rId49" Type="http://schemas.openxmlformats.org/officeDocument/2006/relationships/image" Target="../media/image241.wmf"/><Relationship Id="rId57" Type="http://schemas.openxmlformats.org/officeDocument/2006/relationships/oleObject" Target="../embeddings/oleObject221.bin"/><Relationship Id="rId10" Type="http://schemas.openxmlformats.org/officeDocument/2006/relationships/oleObject" Target="../embeddings/oleObject193.bin"/><Relationship Id="rId31" Type="http://schemas.openxmlformats.org/officeDocument/2006/relationships/image" Target="../media/image235.wmf"/><Relationship Id="rId44" Type="http://schemas.openxmlformats.org/officeDocument/2006/relationships/oleObject" Target="../embeddings/oleObject212.bin"/><Relationship Id="rId52" Type="http://schemas.openxmlformats.org/officeDocument/2006/relationships/oleObject" Target="../embeddings/oleObject217.bin"/><Relationship Id="rId60" Type="http://schemas.openxmlformats.org/officeDocument/2006/relationships/oleObject" Target="../embeddings/oleObject224.bin"/><Relationship Id="rId65" Type="http://schemas.openxmlformats.org/officeDocument/2006/relationships/image" Target="../media/image303.wmf"/><Relationship Id="rId4" Type="http://schemas.openxmlformats.org/officeDocument/2006/relationships/oleObject" Target="../embeddings/oleObject190.bin"/><Relationship Id="rId9" Type="http://schemas.openxmlformats.org/officeDocument/2006/relationships/image" Target="../media/image301.wmf"/><Relationship Id="rId13" Type="http://schemas.openxmlformats.org/officeDocument/2006/relationships/image" Target="../media/image226.wmf"/><Relationship Id="rId18" Type="http://schemas.openxmlformats.org/officeDocument/2006/relationships/oleObject" Target="../embeddings/oleObject197.bin"/><Relationship Id="rId39" Type="http://schemas.openxmlformats.org/officeDocument/2006/relationships/oleObject" Target="../embeddings/oleObject208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1.bin"/><Relationship Id="rId13" Type="http://schemas.openxmlformats.org/officeDocument/2006/relationships/oleObject" Target="../embeddings/oleObject233.bin"/><Relationship Id="rId3" Type="http://schemas.openxmlformats.org/officeDocument/2006/relationships/image" Target="../media/image305.wmf"/><Relationship Id="rId7" Type="http://schemas.openxmlformats.org/officeDocument/2006/relationships/image" Target="../media/image308.wmf"/><Relationship Id="rId12" Type="http://schemas.openxmlformats.org/officeDocument/2006/relationships/image" Target="../media/image311.wmf"/><Relationship Id="rId2" Type="http://schemas.openxmlformats.org/officeDocument/2006/relationships/oleObject" Target="../embeddings/oleObject229.bin"/><Relationship Id="rId16" Type="http://schemas.openxmlformats.org/officeDocument/2006/relationships/image" Target="../media/image313.wmf"/><Relationship Id="rId1" Type="http://schemas.openxmlformats.org/officeDocument/2006/relationships/slideLayout" Target="../slideLayouts/slideLayout10.xml"/><Relationship Id="rId6" Type="http://schemas.openxmlformats.org/officeDocument/2006/relationships/oleObject" Target="../embeddings/oleObject230.bin"/><Relationship Id="rId11" Type="http://schemas.openxmlformats.org/officeDocument/2006/relationships/oleObject" Target="../embeddings/oleObject232.bin"/><Relationship Id="rId5" Type="http://schemas.openxmlformats.org/officeDocument/2006/relationships/image" Target="../media/image307.png"/><Relationship Id="rId15" Type="http://schemas.openxmlformats.org/officeDocument/2006/relationships/oleObject" Target="../embeddings/oleObject234.bin"/><Relationship Id="rId10" Type="http://schemas.openxmlformats.org/officeDocument/2006/relationships/image" Target="../media/image310.jpeg"/><Relationship Id="rId4" Type="http://schemas.openxmlformats.org/officeDocument/2006/relationships/image" Target="../media/image306.png"/><Relationship Id="rId9" Type="http://schemas.openxmlformats.org/officeDocument/2006/relationships/image" Target="../media/image309.wmf"/><Relationship Id="rId14" Type="http://schemas.openxmlformats.org/officeDocument/2006/relationships/image" Target="../media/image312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jpg"/><Relationship Id="rId3" Type="http://schemas.openxmlformats.org/officeDocument/2006/relationships/image" Target="../media/image314.wmf"/><Relationship Id="rId7" Type="http://schemas.openxmlformats.org/officeDocument/2006/relationships/image" Target="../media/image316.wmf"/><Relationship Id="rId2" Type="http://schemas.openxmlformats.org/officeDocument/2006/relationships/oleObject" Target="../embeddings/oleObject235.bin"/><Relationship Id="rId1" Type="http://schemas.openxmlformats.org/officeDocument/2006/relationships/slideLayout" Target="../slideLayouts/slideLayout10.xml"/><Relationship Id="rId6" Type="http://schemas.openxmlformats.org/officeDocument/2006/relationships/oleObject" Target="../embeddings/oleObject237.bin"/><Relationship Id="rId5" Type="http://schemas.openxmlformats.org/officeDocument/2006/relationships/image" Target="../media/image315.wmf"/><Relationship Id="rId10" Type="http://schemas.openxmlformats.org/officeDocument/2006/relationships/image" Target="../media/image310.jpeg"/><Relationship Id="rId4" Type="http://schemas.openxmlformats.org/officeDocument/2006/relationships/oleObject" Target="../embeddings/oleObject236.bin"/><Relationship Id="rId9" Type="http://schemas.openxmlformats.org/officeDocument/2006/relationships/image" Target="../media/image318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1.bin"/><Relationship Id="rId13" Type="http://schemas.openxmlformats.org/officeDocument/2006/relationships/image" Target="../media/image324.wmf"/><Relationship Id="rId18" Type="http://schemas.openxmlformats.org/officeDocument/2006/relationships/oleObject" Target="../embeddings/oleObject246.bin"/><Relationship Id="rId3" Type="http://schemas.openxmlformats.org/officeDocument/2006/relationships/image" Target="../media/image319.wmf"/><Relationship Id="rId21" Type="http://schemas.openxmlformats.org/officeDocument/2006/relationships/image" Target="../media/image328.wmf"/><Relationship Id="rId7" Type="http://schemas.openxmlformats.org/officeDocument/2006/relationships/image" Target="../media/image321.wmf"/><Relationship Id="rId12" Type="http://schemas.openxmlformats.org/officeDocument/2006/relationships/oleObject" Target="../embeddings/oleObject243.bin"/><Relationship Id="rId17" Type="http://schemas.openxmlformats.org/officeDocument/2006/relationships/image" Target="../media/image326.wmf"/><Relationship Id="rId2" Type="http://schemas.openxmlformats.org/officeDocument/2006/relationships/oleObject" Target="../embeddings/oleObject238.bin"/><Relationship Id="rId16" Type="http://schemas.openxmlformats.org/officeDocument/2006/relationships/oleObject" Target="../embeddings/oleObject245.bin"/><Relationship Id="rId20" Type="http://schemas.openxmlformats.org/officeDocument/2006/relationships/oleObject" Target="../embeddings/oleObject247.bin"/><Relationship Id="rId1" Type="http://schemas.openxmlformats.org/officeDocument/2006/relationships/slideLayout" Target="../slideLayouts/slideLayout10.xml"/><Relationship Id="rId6" Type="http://schemas.openxmlformats.org/officeDocument/2006/relationships/oleObject" Target="../embeddings/oleObject240.bin"/><Relationship Id="rId11" Type="http://schemas.openxmlformats.org/officeDocument/2006/relationships/image" Target="../media/image323.wmf"/><Relationship Id="rId24" Type="http://schemas.openxmlformats.org/officeDocument/2006/relationships/oleObject" Target="../embeddings/oleObject249.bin"/><Relationship Id="rId5" Type="http://schemas.openxmlformats.org/officeDocument/2006/relationships/image" Target="../media/image320.wmf"/><Relationship Id="rId15" Type="http://schemas.openxmlformats.org/officeDocument/2006/relationships/image" Target="../media/image325.wmf"/><Relationship Id="rId23" Type="http://schemas.openxmlformats.org/officeDocument/2006/relationships/image" Target="../media/image259.wmf"/><Relationship Id="rId10" Type="http://schemas.openxmlformats.org/officeDocument/2006/relationships/oleObject" Target="../embeddings/oleObject242.bin"/><Relationship Id="rId19" Type="http://schemas.openxmlformats.org/officeDocument/2006/relationships/image" Target="../media/image327.wmf"/><Relationship Id="rId4" Type="http://schemas.openxmlformats.org/officeDocument/2006/relationships/oleObject" Target="../embeddings/oleObject239.bin"/><Relationship Id="rId9" Type="http://schemas.openxmlformats.org/officeDocument/2006/relationships/image" Target="../media/image322.wmf"/><Relationship Id="rId14" Type="http://schemas.openxmlformats.org/officeDocument/2006/relationships/oleObject" Target="../embeddings/oleObject244.bin"/><Relationship Id="rId22" Type="http://schemas.openxmlformats.org/officeDocument/2006/relationships/oleObject" Target="../embeddings/oleObject248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wmf"/><Relationship Id="rId18" Type="http://schemas.openxmlformats.org/officeDocument/2006/relationships/image" Target="../media/image269.png"/><Relationship Id="rId26" Type="http://schemas.openxmlformats.org/officeDocument/2006/relationships/oleObject" Target="../embeddings/oleObject256.bin"/><Relationship Id="rId3" Type="http://schemas.openxmlformats.org/officeDocument/2006/relationships/oleObject" Target="../embeddings/oleObject250.bin"/><Relationship Id="rId21" Type="http://schemas.openxmlformats.org/officeDocument/2006/relationships/image" Target="../media/image272.png"/><Relationship Id="rId7" Type="http://schemas.openxmlformats.org/officeDocument/2006/relationships/oleObject" Target="../embeddings/oleObject252.bin"/><Relationship Id="rId12" Type="http://schemas.openxmlformats.org/officeDocument/2006/relationships/image" Target="../media/image334.wmf"/><Relationship Id="rId17" Type="http://schemas.openxmlformats.org/officeDocument/2006/relationships/image" Target="../media/image268.png"/><Relationship Id="rId25" Type="http://schemas.openxmlformats.org/officeDocument/2006/relationships/image" Target="../media/image335.wmf"/><Relationship Id="rId2" Type="http://schemas.openxmlformats.org/officeDocument/2006/relationships/image" Target="../media/image329.jpg"/><Relationship Id="rId16" Type="http://schemas.openxmlformats.org/officeDocument/2006/relationships/image" Target="../media/image267.png"/><Relationship Id="rId20" Type="http://schemas.openxmlformats.org/officeDocument/2006/relationships/image" Target="../media/image27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1.wmf"/><Relationship Id="rId11" Type="http://schemas.openxmlformats.org/officeDocument/2006/relationships/oleObject" Target="../embeddings/oleObject254.bin"/><Relationship Id="rId24" Type="http://schemas.openxmlformats.org/officeDocument/2006/relationships/oleObject" Target="../embeddings/oleObject255.bin"/><Relationship Id="rId5" Type="http://schemas.openxmlformats.org/officeDocument/2006/relationships/oleObject" Target="../embeddings/oleObject251.bin"/><Relationship Id="rId15" Type="http://schemas.openxmlformats.org/officeDocument/2006/relationships/image" Target="../media/image266.png"/><Relationship Id="rId23" Type="http://schemas.openxmlformats.org/officeDocument/2006/relationships/image" Target="../media/image274.png"/><Relationship Id="rId10" Type="http://schemas.openxmlformats.org/officeDocument/2006/relationships/image" Target="../media/image333.wmf"/><Relationship Id="rId19" Type="http://schemas.openxmlformats.org/officeDocument/2006/relationships/image" Target="../media/image270.png"/><Relationship Id="rId4" Type="http://schemas.openxmlformats.org/officeDocument/2006/relationships/image" Target="../media/image330.wmf"/><Relationship Id="rId9" Type="http://schemas.openxmlformats.org/officeDocument/2006/relationships/oleObject" Target="../embeddings/oleObject253.bin"/><Relationship Id="rId22" Type="http://schemas.openxmlformats.org/officeDocument/2006/relationships/image" Target="../media/image273.png"/><Relationship Id="rId27" Type="http://schemas.openxmlformats.org/officeDocument/2006/relationships/image" Target="../media/image336.wmf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8.png"/><Relationship Id="rId18" Type="http://schemas.openxmlformats.org/officeDocument/2006/relationships/oleObject" Target="../embeddings/oleObject258.bin"/><Relationship Id="rId26" Type="http://schemas.openxmlformats.org/officeDocument/2006/relationships/oleObject" Target="../embeddings/oleObject262.bin"/><Relationship Id="rId39" Type="http://schemas.openxmlformats.org/officeDocument/2006/relationships/oleObject" Target="../embeddings/oleObject269.bin"/><Relationship Id="rId21" Type="http://schemas.openxmlformats.org/officeDocument/2006/relationships/image" Target="../media/image353.wmf"/><Relationship Id="rId34" Type="http://schemas.openxmlformats.org/officeDocument/2006/relationships/image" Target="../media/image359.wmf"/><Relationship Id="rId42" Type="http://schemas.openxmlformats.org/officeDocument/2006/relationships/image" Target="../media/image363.wmf"/><Relationship Id="rId7" Type="http://schemas.openxmlformats.org/officeDocument/2006/relationships/image" Target="../media/image342.png"/><Relationship Id="rId2" Type="http://schemas.openxmlformats.org/officeDocument/2006/relationships/image" Target="../media/image337.png"/><Relationship Id="rId16" Type="http://schemas.openxmlformats.org/officeDocument/2006/relationships/oleObject" Target="../embeddings/oleObject257.bin"/><Relationship Id="rId20" Type="http://schemas.openxmlformats.org/officeDocument/2006/relationships/oleObject" Target="../embeddings/oleObject259.bin"/><Relationship Id="rId29" Type="http://schemas.openxmlformats.org/officeDocument/2006/relationships/oleObject" Target="../embeddings/oleObject264.bin"/><Relationship Id="rId41" Type="http://schemas.openxmlformats.org/officeDocument/2006/relationships/oleObject" Target="../embeddings/oleObject270.bin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1.png"/><Relationship Id="rId11" Type="http://schemas.openxmlformats.org/officeDocument/2006/relationships/image" Target="../media/image346.png"/><Relationship Id="rId24" Type="http://schemas.openxmlformats.org/officeDocument/2006/relationships/oleObject" Target="../embeddings/oleObject261.bin"/><Relationship Id="rId32" Type="http://schemas.openxmlformats.org/officeDocument/2006/relationships/image" Target="../media/image358.wmf"/><Relationship Id="rId37" Type="http://schemas.openxmlformats.org/officeDocument/2006/relationships/oleObject" Target="../embeddings/oleObject268.bin"/><Relationship Id="rId40" Type="http://schemas.openxmlformats.org/officeDocument/2006/relationships/image" Target="../media/image362.wmf"/><Relationship Id="rId5" Type="http://schemas.openxmlformats.org/officeDocument/2006/relationships/image" Target="../media/image340.png"/><Relationship Id="rId15" Type="http://schemas.openxmlformats.org/officeDocument/2006/relationships/image" Target="../media/image350.png"/><Relationship Id="rId23" Type="http://schemas.openxmlformats.org/officeDocument/2006/relationships/image" Target="../media/image354.wmf"/><Relationship Id="rId28" Type="http://schemas.openxmlformats.org/officeDocument/2006/relationships/oleObject" Target="../embeddings/oleObject263.bin"/><Relationship Id="rId36" Type="http://schemas.openxmlformats.org/officeDocument/2006/relationships/image" Target="../media/image360.wmf"/><Relationship Id="rId10" Type="http://schemas.openxmlformats.org/officeDocument/2006/relationships/image" Target="../media/image345.png"/><Relationship Id="rId19" Type="http://schemas.openxmlformats.org/officeDocument/2006/relationships/image" Target="../media/image352.wmf"/><Relationship Id="rId31" Type="http://schemas.openxmlformats.org/officeDocument/2006/relationships/oleObject" Target="../embeddings/oleObject265.bin"/><Relationship Id="rId4" Type="http://schemas.openxmlformats.org/officeDocument/2006/relationships/image" Target="../media/image339.png"/><Relationship Id="rId9" Type="http://schemas.openxmlformats.org/officeDocument/2006/relationships/image" Target="../media/image344.png"/><Relationship Id="rId14" Type="http://schemas.openxmlformats.org/officeDocument/2006/relationships/image" Target="../media/image349.png"/><Relationship Id="rId22" Type="http://schemas.openxmlformats.org/officeDocument/2006/relationships/oleObject" Target="../embeddings/oleObject260.bin"/><Relationship Id="rId27" Type="http://schemas.openxmlformats.org/officeDocument/2006/relationships/image" Target="../media/image356.wmf"/><Relationship Id="rId30" Type="http://schemas.openxmlformats.org/officeDocument/2006/relationships/image" Target="../media/image357.wmf"/><Relationship Id="rId35" Type="http://schemas.openxmlformats.org/officeDocument/2006/relationships/oleObject" Target="../embeddings/oleObject267.bin"/><Relationship Id="rId43" Type="http://schemas.openxmlformats.org/officeDocument/2006/relationships/image" Target="../media/image364.jpg"/><Relationship Id="rId8" Type="http://schemas.openxmlformats.org/officeDocument/2006/relationships/image" Target="../media/image343.png"/><Relationship Id="rId3" Type="http://schemas.openxmlformats.org/officeDocument/2006/relationships/image" Target="../media/image338.png"/><Relationship Id="rId12" Type="http://schemas.openxmlformats.org/officeDocument/2006/relationships/image" Target="../media/image347.png"/><Relationship Id="rId17" Type="http://schemas.openxmlformats.org/officeDocument/2006/relationships/image" Target="../media/image351.wmf"/><Relationship Id="rId25" Type="http://schemas.openxmlformats.org/officeDocument/2006/relationships/image" Target="../media/image355.wmf"/><Relationship Id="rId33" Type="http://schemas.openxmlformats.org/officeDocument/2006/relationships/oleObject" Target="../embeddings/oleObject266.bin"/><Relationship Id="rId38" Type="http://schemas.openxmlformats.org/officeDocument/2006/relationships/image" Target="../media/image361.wmf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6.png"/><Relationship Id="rId18" Type="http://schemas.openxmlformats.org/officeDocument/2006/relationships/image" Target="../media/image381.png"/><Relationship Id="rId26" Type="http://schemas.openxmlformats.org/officeDocument/2006/relationships/image" Target="../media/image389.png"/><Relationship Id="rId39" Type="http://schemas.openxmlformats.org/officeDocument/2006/relationships/image" Target="../media/image351.wmf"/><Relationship Id="rId21" Type="http://schemas.openxmlformats.org/officeDocument/2006/relationships/image" Target="../media/image384.png"/><Relationship Id="rId34" Type="http://schemas.openxmlformats.org/officeDocument/2006/relationships/oleObject" Target="../embeddings/oleObject273.bin"/><Relationship Id="rId42" Type="http://schemas.openxmlformats.org/officeDocument/2006/relationships/oleObject" Target="../embeddings/oleObject277.bin"/><Relationship Id="rId47" Type="http://schemas.openxmlformats.org/officeDocument/2006/relationships/image" Target="../media/image355.wmf"/><Relationship Id="rId50" Type="http://schemas.openxmlformats.org/officeDocument/2006/relationships/oleObject" Target="../embeddings/oleObject281.bin"/><Relationship Id="rId55" Type="http://schemas.openxmlformats.org/officeDocument/2006/relationships/oleObject" Target="../embeddings/oleObject284.bin"/><Relationship Id="rId63" Type="http://schemas.openxmlformats.org/officeDocument/2006/relationships/oleObject" Target="../embeddings/oleObject288.bin"/><Relationship Id="rId7" Type="http://schemas.openxmlformats.org/officeDocument/2006/relationships/image" Target="../media/image370.png"/><Relationship Id="rId2" Type="http://schemas.openxmlformats.org/officeDocument/2006/relationships/image" Target="../media/image365.png"/><Relationship Id="rId16" Type="http://schemas.openxmlformats.org/officeDocument/2006/relationships/image" Target="../media/image379.png"/><Relationship Id="rId29" Type="http://schemas.openxmlformats.org/officeDocument/2006/relationships/image" Target="../media/image392.png"/><Relationship Id="rId11" Type="http://schemas.openxmlformats.org/officeDocument/2006/relationships/image" Target="../media/image374.png"/><Relationship Id="rId24" Type="http://schemas.openxmlformats.org/officeDocument/2006/relationships/image" Target="../media/image387.png"/><Relationship Id="rId32" Type="http://schemas.openxmlformats.org/officeDocument/2006/relationships/oleObject" Target="../embeddings/oleObject272.bin"/><Relationship Id="rId37" Type="http://schemas.openxmlformats.org/officeDocument/2006/relationships/image" Target="../media/image396.wmf"/><Relationship Id="rId40" Type="http://schemas.openxmlformats.org/officeDocument/2006/relationships/oleObject" Target="../embeddings/oleObject276.bin"/><Relationship Id="rId45" Type="http://schemas.openxmlformats.org/officeDocument/2006/relationships/image" Target="../media/image354.wmf"/><Relationship Id="rId53" Type="http://schemas.openxmlformats.org/officeDocument/2006/relationships/oleObject" Target="../embeddings/oleObject283.bin"/><Relationship Id="rId58" Type="http://schemas.openxmlformats.org/officeDocument/2006/relationships/image" Target="../media/image359.wmf"/><Relationship Id="rId5" Type="http://schemas.openxmlformats.org/officeDocument/2006/relationships/image" Target="../media/image368.png"/><Relationship Id="rId61" Type="http://schemas.openxmlformats.org/officeDocument/2006/relationships/oleObject" Target="../embeddings/oleObject287.bin"/><Relationship Id="rId19" Type="http://schemas.openxmlformats.org/officeDocument/2006/relationships/image" Target="../media/image382.png"/><Relationship Id="rId14" Type="http://schemas.openxmlformats.org/officeDocument/2006/relationships/image" Target="../media/image377.png"/><Relationship Id="rId22" Type="http://schemas.openxmlformats.org/officeDocument/2006/relationships/image" Target="../media/image385.png"/><Relationship Id="rId27" Type="http://schemas.openxmlformats.org/officeDocument/2006/relationships/image" Target="../media/image390.png"/><Relationship Id="rId30" Type="http://schemas.openxmlformats.org/officeDocument/2006/relationships/oleObject" Target="../embeddings/oleObject271.bin"/><Relationship Id="rId35" Type="http://schemas.openxmlformats.org/officeDocument/2006/relationships/image" Target="../media/image395.wmf"/><Relationship Id="rId43" Type="http://schemas.openxmlformats.org/officeDocument/2006/relationships/image" Target="../media/image353.wmf"/><Relationship Id="rId48" Type="http://schemas.openxmlformats.org/officeDocument/2006/relationships/oleObject" Target="../embeddings/oleObject280.bin"/><Relationship Id="rId56" Type="http://schemas.openxmlformats.org/officeDocument/2006/relationships/image" Target="../media/image358.wmf"/><Relationship Id="rId64" Type="http://schemas.openxmlformats.org/officeDocument/2006/relationships/image" Target="../media/image362.wmf"/><Relationship Id="rId8" Type="http://schemas.openxmlformats.org/officeDocument/2006/relationships/image" Target="../media/image371.png"/><Relationship Id="rId51" Type="http://schemas.openxmlformats.org/officeDocument/2006/relationships/image" Target="../media/image363.wmf"/><Relationship Id="rId3" Type="http://schemas.openxmlformats.org/officeDocument/2006/relationships/image" Target="../media/image366.png"/><Relationship Id="rId12" Type="http://schemas.openxmlformats.org/officeDocument/2006/relationships/image" Target="../media/image375.png"/><Relationship Id="rId17" Type="http://schemas.openxmlformats.org/officeDocument/2006/relationships/image" Target="../media/image380.png"/><Relationship Id="rId25" Type="http://schemas.openxmlformats.org/officeDocument/2006/relationships/image" Target="../media/image388.png"/><Relationship Id="rId33" Type="http://schemas.openxmlformats.org/officeDocument/2006/relationships/image" Target="../media/image394.wmf"/><Relationship Id="rId38" Type="http://schemas.openxmlformats.org/officeDocument/2006/relationships/oleObject" Target="../embeddings/oleObject275.bin"/><Relationship Id="rId46" Type="http://schemas.openxmlformats.org/officeDocument/2006/relationships/oleObject" Target="../embeddings/oleObject279.bin"/><Relationship Id="rId59" Type="http://schemas.openxmlformats.org/officeDocument/2006/relationships/oleObject" Target="../embeddings/oleObject286.bin"/><Relationship Id="rId20" Type="http://schemas.openxmlformats.org/officeDocument/2006/relationships/image" Target="../media/image383.png"/><Relationship Id="rId41" Type="http://schemas.openxmlformats.org/officeDocument/2006/relationships/image" Target="../media/image352.wmf"/><Relationship Id="rId54" Type="http://schemas.openxmlformats.org/officeDocument/2006/relationships/image" Target="../media/image357.wmf"/><Relationship Id="rId62" Type="http://schemas.openxmlformats.org/officeDocument/2006/relationships/image" Target="../media/image361.w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9.png"/><Relationship Id="rId15" Type="http://schemas.openxmlformats.org/officeDocument/2006/relationships/image" Target="../media/image378.png"/><Relationship Id="rId23" Type="http://schemas.openxmlformats.org/officeDocument/2006/relationships/image" Target="../media/image386.png"/><Relationship Id="rId28" Type="http://schemas.openxmlformats.org/officeDocument/2006/relationships/image" Target="../media/image391.png"/><Relationship Id="rId36" Type="http://schemas.openxmlformats.org/officeDocument/2006/relationships/oleObject" Target="../embeddings/oleObject274.bin"/><Relationship Id="rId49" Type="http://schemas.openxmlformats.org/officeDocument/2006/relationships/image" Target="../media/image356.wmf"/><Relationship Id="rId57" Type="http://schemas.openxmlformats.org/officeDocument/2006/relationships/oleObject" Target="../embeddings/oleObject285.bin"/><Relationship Id="rId10" Type="http://schemas.openxmlformats.org/officeDocument/2006/relationships/image" Target="../media/image373.png"/><Relationship Id="rId31" Type="http://schemas.openxmlformats.org/officeDocument/2006/relationships/image" Target="../media/image393.wmf"/><Relationship Id="rId44" Type="http://schemas.openxmlformats.org/officeDocument/2006/relationships/oleObject" Target="../embeddings/oleObject278.bin"/><Relationship Id="rId52" Type="http://schemas.openxmlformats.org/officeDocument/2006/relationships/oleObject" Target="../embeddings/oleObject282.bin"/><Relationship Id="rId60" Type="http://schemas.openxmlformats.org/officeDocument/2006/relationships/image" Target="../media/image360.wmf"/><Relationship Id="rId4" Type="http://schemas.openxmlformats.org/officeDocument/2006/relationships/image" Target="../media/image367.png"/><Relationship Id="rId9" Type="http://schemas.openxmlformats.org/officeDocument/2006/relationships/image" Target="../media/image37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png"/><Relationship Id="rId13" Type="http://schemas.openxmlformats.org/officeDocument/2006/relationships/image" Target="../media/image395.wmf"/><Relationship Id="rId18" Type="http://schemas.openxmlformats.org/officeDocument/2006/relationships/oleObject" Target="../embeddings/oleObject294.bin"/><Relationship Id="rId3" Type="http://schemas.openxmlformats.org/officeDocument/2006/relationships/image" Target="../media/image398.png"/><Relationship Id="rId21" Type="http://schemas.openxmlformats.org/officeDocument/2006/relationships/oleObject" Target="../embeddings/oleObject296.bin"/><Relationship Id="rId7" Type="http://schemas.openxmlformats.org/officeDocument/2006/relationships/image" Target="../media/image402.png"/><Relationship Id="rId12" Type="http://schemas.openxmlformats.org/officeDocument/2006/relationships/oleObject" Target="../embeddings/oleObject290.bin"/><Relationship Id="rId17" Type="http://schemas.openxmlformats.org/officeDocument/2006/relationships/image" Target="../media/image351.wmf"/><Relationship Id="rId2" Type="http://schemas.openxmlformats.org/officeDocument/2006/relationships/image" Target="../media/image397.png"/><Relationship Id="rId16" Type="http://schemas.openxmlformats.org/officeDocument/2006/relationships/oleObject" Target="../embeddings/oleObject293.bin"/><Relationship Id="rId20" Type="http://schemas.openxmlformats.org/officeDocument/2006/relationships/oleObject" Target="../embeddings/oleObject295.bin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1.png"/><Relationship Id="rId11" Type="http://schemas.openxmlformats.org/officeDocument/2006/relationships/image" Target="../media/image393.wmf"/><Relationship Id="rId5" Type="http://schemas.openxmlformats.org/officeDocument/2006/relationships/image" Target="../media/image400.png"/><Relationship Id="rId15" Type="http://schemas.openxmlformats.org/officeDocument/2006/relationships/oleObject" Target="../embeddings/oleObject292.bin"/><Relationship Id="rId23" Type="http://schemas.openxmlformats.org/officeDocument/2006/relationships/oleObject" Target="../embeddings/oleObject298.bin"/><Relationship Id="rId10" Type="http://schemas.openxmlformats.org/officeDocument/2006/relationships/oleObject" Target="../embeddings/oleObject289.bin"/><Relationship Id="rId19" Type="http://schemas.openxmlformats.org/officeDocument/2006/relationships/image" Target="../media/image405.wmf"/><Relationship Id="rId4" Type="http://schemas.openxmlformats.org/officeDocument/2006/relationships/image" Target="../media/image399.png"/><Relationship Id="rId9" Type="http://schemas.openxmlformats.org/officeDocument/2006/relationships/image" Target="../media/image404.png"/><Relationship Id="rId14" Type="http://schemas.openxmlformats.org/officeDocument/2006/relationships/oleObject" Target="../embeddings/oleObject291.bin"/><Relationship Id="rId22" Type="http://schemas.openxmlformats.org/officeDocument/2006/relationships/oleObject" Target="../embeddings/oleObject297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6.png"/><Relationship Id="rId3" Type="http://schemas.openxmlformats.org/officeDocument/2006/relationships/image" Target="../media/image4160.png"/><Relationship Id="rId7" Type="http://schemas.openxmlformats.org/officeDocument/2006/relationships/image" Target="../media/image4200.png"/><Relationship Id="rId2" Type="http://schemas.openxmlformats.org/officeDocument/2006/relationships/image" Target="../media/image41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90.png"/><Relationship Id="rId5" Type="http://schemas.openxmlformats.org/officeDocument/2006/relationships/image" Target="../media/image418.png"/><Relationship Id="rId4" Type="http://schemas.openxmlformats.org/officeDocument/2006/relationships/image" Target="../media/image4170.png"/><Relationship Id="rId9" Type="http://schemas.openxmlformats.org/officeDocument/2006/relationships/image" Target="../media/image4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50.png"/><Relationship Id="rId5" Type="http://schemas.openxmlformats.org/officeDocument/2006/relationships/image" Target="../media/image4240.png"/><Relationship Id="rId4" Type="http://schemas.openxmlformats.org/officeDocument/2006/relationships/image" Target="../media/image4230.png"/></Relationships>
</file>

<file path=ppt/slides/_rels/slide5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260.png"/><Relationship Id="rId21" Type="http://schemas.openxmlformats.org/officeDocument/2006/relationships/image" Target="../media/image880.png"/><Relationship Id="rId17" Type="http://schemas.openxmlformats.org/officeDocument/2006/relationships/image" Target="../media/image870.png"/><Relationship Id="rId16" Type="http://schemas.openxmlformats.org/officeDocument/2006/relationships/image" Target="../media/image910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408.png"/><Relationship Id="rId23" Type="http://schemas.openxmlformats.org/officeDocument/2006/relationships/image" Target="../media/image4280.png"/><Relationship Id="rId22" Type="http://schemas.openxmlformats.org/officeDocument/2006/relationships/image" Target="../media/image427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2.bin"/><Relationship Id="rId13" Type="http://schemas.openxmlformats.org/officeDocument/2006/relationships/image" Target="../media/image436.png"/><Relationship Id="rId18" Type="http://schemas.openxmlformats.org/officeDocument/2006/relationships/image" Target="../media/image441.png"/><Relationship Id="rId3" Type="http://schemas.openxmlformats.org/officeDocument/2006/relationships/image" Target="../media/image409.wmf"/><Relationship Id="rId21" Type="http://schemas.openxmlformats.org/officeDocument/2006/relationships/oleObject" Target="../embeddings/oleObject304.bin"/><Relationship Id="rId7" Type="http://schemas.openxmlformats.org/officeDocument/2006/relationships/image" Target="../media/image411.wmf"/><Relationship Id="rId17" Type="http://schemas.openxmlformats.org/officeDocument/2006/relationships/image" Target="../media/image440.png"/><Relationship Id="rId2" Type="http://schemas.openxmlformats.org/officeDocument/2006/relationships/oleObject" Target="../embeddings/oleObject299.bin"/><Relationship Id="rId16" Type="http://schemas.openxmlformats.org/officeDocument/2006/relationships/image" Target="../media/image439.png"/><Relationship Id="rId20" Type="http://schemas.openxmlformats.org/officeDocument/2006/relationships/image" Target="../media/image443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01.bin"/><Relationship Id="rId11" Type="http://schemas.openxmlformats.org/officeDocument/2006/relationships/image" Target="../media/image413.wmf"/><Relationship Id="rId24" Type="http://schemas.openxmlformats.org/officeDocument/2006/relationships/image" Target="../media/image416.png"/><Relationship Id="rId5" Type="http://schemas.openxmlformats.org/officeDocument/2006/relationships/image" Target="../media/image410.wmf"/><Relationship Id="rId15" Type="http://schemas.openxmlformats.org/officeDocument/2006/relationships/image" Target="../media/image438.png"/><Relationship Id="rId23" Type="http://schemas.openxmlformats.org/officeDocument/2006/relationships/image" Target="../media/image415.png"/><Relationship Id="rId10" Type="http://schemas.openxmlformats.org/officeDocument/2006/relationships/oleObject" Target="../embeddings/oleObject303.bin"/><Relationship Id="rId19" Type="http://schemas.openxmlformats.org/officeDocument/2006/relationships/image" Target="../media/image442.png"/><Relationship Id="rId4" Type="http://schemas.openxmlformats.org/officeDocument/2006/relationships/oleObject" Target="../embeddings/oleObject300.bin"/><Relationship Id="rId9" Type="http://schemas.openxmlformats.org/officeDocument/2006/relationships/image" Target="../media/image412.wmf"/><Relationship Id="rId14" Type="http://schemas.openxmlformats.org/officeDocument/2006/relationships/image" Target="../media/image437.png"/><Relationship Id="rId22" Type="http://schemas.openxmlformats.org/officeDocument/2006/relationships/image" Target="../media/image414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3" Type="http://schemas.openxmlformats.org/officeDocument/2006/relationships/image" Target="../media/image446.png"/><Relationship Id="rId7" Type="http://schemas.openxmlformats.org/officeDocument/2006/relationships/image" Target="../media/image450.png"/><Relationship Id="rId12" Type="http://schemas.openxmlformats.org/officeDocument/2006/relationships/image" Target="../media/image455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7.png"/><Relationship Id="rId11" Type="http://schemas.openxmlformats.org/officeDocument/2006/relationships/image" Target="../media/image454.png"/><Relationship Id="rId5" Type="http://schemas.openxmlformats.org/officeDocument/2006/relationships/image" Target="../media/image448.png"/><Relationship Id="rId10" Type="http://schemas.openxmlformats.org/officeDocument/2006/relationships/image" Target="../media/image453.png"/><Relationship Id="rId4" Type="http://schemas.openxmlformats.org/officeDocument/2006/relationships/image" Target="../media/image447.png"/><Relationship Id="rId9" Type="http://schemas.openxmlformats.org/officeDocument/2006/relationships/image" Target="../media/image45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.png"/><Relationship Id="rId13" Type="http://schemas.openxmlformats.org/officeDocument/2006/relationships/image" Target="../media/image423.wmf"/><Relationship Id="rId3" Type="http://schemas.openxmlformats.org/officeDocument/2006/relationships/image" Target="../media/image418.wmf"/><Relationship Id="rId7" Type="http://schemas.openxmlformats.org/officeDocument/2006/relationships/image" Target="../media/image420.wmf"/><Relationship Id="rId12" Type="http://schemas.openxmlformats.org/officeDocument/2006/relationships/oleObject" Target="../embeddings/oleObject309.bin"/><Relationship Id="rId2" Type="http://schemas.openxmlformats.org/officeDocument/2006/relationships/oleObject" Target="../embeddings/oleObject305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07.bin"/><Relationship Id="rId11" Type="http://schemas.openxmlformats.org/officeDocument/2006/relationships/image" Target="../media/image422.wmf"/><Relationship Id="rId5" Type="http://schemas.openxmlformats.org/officeDocument/2006/relationships/image" Target="../media/image419.wmf"/><Relationship Id="rId15" Type="http://schemas.openxmlformats.org/officeDocument/2006/relationships/image" Target="../media/image424.wmf"/><Relationship Id="rId10" Type="http://schemas.openxmlformats.org/officeDocument/2006/relationships/oleObject" Target="../embeddings/oleObject308.bin"/><Relationship Id="rId4" Type="http://schemas.openxmlformats.org/officeDocument/2006/relationships/oleObject" Target="../embeddings/oleObject306.bin"/><Relationship Id="rId9" Type="http://schemas.openxmlformats.org/officeDocument/2006/relationships/image" Target="../media/image421.png"/><Relationship Id="rId14" Type="http://schemas.openxmlformats.org/officeDocument/2006/relationships/oleObject" Target="../embeddings/oleObject310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image" Target="../media/image4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9.jpeg"/><Relationship Id="rId4" Type="http://schemas.openxmlformats.org/officeDocument/2006/relationships/image" Target="../media/image42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jpeg"/><Relationship Id="rId2" Type="http://schemas.openxmlformats.org/officeDocument/2006/relationships/image" Target="../media/image4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2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3.bin"/><Relationship Id="rId13" Type="http://schemas.openxmlformats.org/officeDocument/2006/relationships/image" Target="../media/image438.wmf"/><Relationship Id="rId18" Type="http://schemas.openxmlformats.org/officeDocument/2006/relationships/oleObject" Target="../embeddings/oleObject318.bin"/><Relationship Id="rId3" Type="http://schemas.openxmlformats.org/officeDocument/2006/relationships/image" Target="../media/image433.emf"/><Relationship Id="rId21" Type="http://schemas.openxmlformats.org/officeDocument/2006/relationships/image" Target="../media/image442.wmf"/><Relationship Id="rId7" Type="http://schemas.openxmlformats.org/officeDocument/2006/relationships/image" Target="../media/image435.wmf"/><Relationship Id="rId12" Type="http://schemas.openxmlformats.org/officeDocument/2006/relationships/oleObject" Target="../embeddings/oleObject315.bin"/><Relationship Id="rId17" Type="http://schemas.openxmlformats.org/officeDocument/2006/relationships/image" Target="../media/image440.wmf"/><Relationship Id="rId2" Type="http://schemas.openxmlformats.org/officeDocument/2006/relationships/notesSlide" Target="../notesSlides/notesSlide11.xml"/><Relationship Id="rId16" Type="http://schemas.openxmlformats.org/officeDocument/2006/relationships/oleObject" Target="../embeddings/oleObject317.bin"/><Relationship Id="rId20" Type="http://schemas.openxmlformats.org/officeDocument/2006/relationships/oleObject" Target="../embeddings/oleObject319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12.bin"/><Relationship Id="rId11" Type="http://schemas.openxmlformats.org/officeDocument/2006/relationships/image" Target="../media/image437.wmf"/><Relationship Id="rId5" Type="http://schemas.openxmlformats.org/officeDocument/2006/relationships/image" Target="../media/image434.emf"/><Relationship Id="rId15" Type="http://schemas.openxmlformats.org/officeDocument/2006/relationships/image" Target="../media/image439.wmf"/><Relationship Id="rId23" Type="http://schemas.openxmlformats.org/officeDocument/2006/relationships/image" Target="../media/image443.wmf"/><Relationship Id="rId10" Type="http://schemas.openxmlformats.org/officeDocument/2006/relationships/oleObject" Target="../embeddings/oleObject314.bin"/><Relationship Id="rId19" Type="http://schemas.openxmlformats.org/officeDocument/2006/relationships/image" Target="../media/image441.wmf"/><Relationship Id="rId4" Type="http://schemas.openxmlformats.org/officeDocument/2006/relationships/oleObject" Target="../embeddings/oleObject311.bin"/><Relationship Id="rId9" Type="http://schemas.openxmlformats.org/officeDocument/2006/relationships/image" Target="../media/image436.wmf"/><Relationship Id="rId14" Type="http://schemas.openxmlformats.org/officeDocument/2006/relationships/oleObject" Target="../embeddings/oleObject316.bin"/><Relationship Id="rId22" Type="http://schemas.openxmlformats.org/officeDocument/2006/relationships/oleObject" Target="../embeddings/oleObject320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emf"/><Relationship Id="rId2" Type="http://schemas.openxmlformats.org/officeDocument/2006/relationships/image" Target="../media/image4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8.jpeg"/><Relationship Id="rId5" Type="http://schemas.openxmlformats.org/officeDocument/2006/relationships/image" Target="../media/image447.jpg"/><Relationship Id="rId4" Type="http://schemas.openxmlformats.org/officeDocument/2006/relationships/image" Target="../media/image446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jpeg"/><Relationship Id="rId7" Type="http://schemas.openxmlformats.org/officeDocument/2006/relationships/image" Target="../media/image459.jpeg"/><Relationship Id="rId2" Type="http://schemas.openxmlformats.org/officeDocument/2006/relationships/image" Target="../media/image4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8.jpeg"/><Relationship Id="rId5" Type="http://schemas.openxmlformats.org/officeDocument/2006/relationships/image" Target="../media/image457.jpeg"/><Relationship Id="rId4" Type="http://schemas.openxmlformats.org/officeDocument/2006/relationships/image" Target="../media/image4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jpg"/><Relationship Id="rId2" Type="http://schemas.openxmlformats.org/officeDocument/2006/relationships/image" Target="../media/image44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3400.png"/><Relationship Id="rId7" Type="http://schemas.openxmlformats.org/officeDocument/2006/relationships/image" Target="../media/image610.png"/><Relationship Id="rId2" Type="http://schemas.openxmlformats.org/officeDocument/2006/relationships/image" Target="../media/image2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0.png"/><Relationship Id="rId5" Type="http://schemas.openxmlformats.org/officeDocument/2006/relationships/image" Target="../media/image461.png"/><Relationship Id="rId4" Type="http://schemas.openxmlformats.org/officeDocument/2006/relationships/image" Target="../media/image46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emf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4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jpeg"/><Relationship Id="rId13" Type="http://schemas.microsoft.com/office/2007/relationships/hdphoto" Target="../media/hdphoto7.wdp"/><Relationship Id="rId3" Type="http://schemas.openxmlformats.org/officeDocument/2006/relationships/image" Target="../media/image465.jpeg"/><Relationship Id="rId7" Type="http://schemas.openxmlformats.org/officeDocument/2006/relationships/image" Target="../media/image469.jpeg"/><Relationship Id="rId12" Type="http://schemas.openxmlformats.org/officeDocument/2006/relationships/image" Target="../media/image47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8.jpeg"/><Relationship Id="rId11" Type="http://schemas.openxmlformats.org/officeDocument/2006/relationships/image" Target="../media/image473.jpg"/><Relationship Id="rId5" Type="http://schemas.openxmlformats.org/officeDocument/2006/relationships/image" Target="../media/image467.jpeg"/><Relationship Id="rId15" Type="http://schemas.microsoft.com/office/2007/relationships/hdphoto" Target="../media/hdphoto8.wdp"/><Relationship Id="rId10" Type="http://schemas.openxmlformats.org/officeDocument/2006/relationships/image" Target="../media/image472.jpeg"/><Relationship Id="rId4" Type="http://schemas.openxmlformats.org/officeDocument/2006/relationships/image" Target="../media/image466.jpeg"/><Relationship Id="rId9" Type="http://schemas.openxmlformats.org/officeDocument/2006/relationships/image" Target="../media/image471.jpeg"/><Relationship Id="rId14" Type="http://schemas.openxmlformats.org/officeDocument/2006/relationships/image" Target="../media/image47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4.bin"/><Relationship Id="rId13" Type="http://schemas.openxmlformats.org/officeDocument/2006/relationships/image" Target="../media/image482.wmf"/><Relationship Id="rId18" Type="http://schemas.openxmlformats.org/officeDocument/2006/relationships/image" Target="../media/image485.png"/><Relationship Id="rId26" Type="http://schemas.openxmlformats.org/officeDocument/2006/relationships/image" Target="../media/image489.wmf"/><Relationship Id="rId3" Type="http://schemas.openxmlformats.org/officeDocument/2006/relationships/image" Target="../media/image477.wmf"/><Relationship Id="rId21" Type="http://schemas.openxmlformats.org/officeDocument/2006/relationships/oleObject" Target="../embeddings/oleObject330.bin"/><Relationship Id="rId7" Type="http://schemas.openxmlformats.org/officeDocument/2006/relationships/image" Target="../media/image479.wmf"/><Relationship Id="rId12" Type="http://schemas.openxmlformats.org/officeDocument/2006/relationships/oleObject" Target="../embeddings/oleObject326.bin"/><Relationship Id="rId17" Type="http://schemas.openxmlformats.org/officeDocument/2006/relationships/image" Target="../media/image484.wmf"/><Relationship Id="rId25" Type="http://schemas.openxmlformats.org/officeDocument/2006/relationships/oleObject" Target="../embeddings/oleObject332.bin"/><Relationship Id="rId2" Type="http://schemas.openxmlformats.org/officeDocument/2006/relationships/oleObject" Target="../embeddings/oleObject321.bin"/><Relationship Id="rId16" Type="http://schemas.openxmlformats.org/officeDocument/2006/relationships/oleObject" Target="../embeddings/oleObject328.bin"/><Relationship Id="rId20" Type="http://schemas.openxmlformats.org/officeDocument/2006/relationships/image" Target="../media/image486.wmf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23.bin"/><Relationship Id="rId11" Type="http://schemas.openxmlformats.org/officeDocument/2006/relationships/image" Target="../media/image481.wmf"/><Relationship Id="rId24" Type="http://schemas.openxmlformats.org/officeDocument/2006/relationships/image" Target="../media/image488.wmf"/><Relationship Id="rId5" Type="http://schemas.openxmlformats.org/officeDocument/2006/relationships/image" Target="../media/image478.wmf"/><Relationship Id="rId15" Type="http://schemas.openxmlformats.org/officeDocument/2006/relationships/image" Target="../media/image483.wmf"/><Relationship Id="rId23" Type="http://schemas.openxmlformats.org/officeDocument/2006/relationships/oleObject" Target="../embeddings/oleObject331.bin"/><Relationship Id="rId10" Type="http://schemas.openxmlformats.org/officeDocument/2006/relationships/oleObject" Target="../embeddings/oleObject325.bin"/><Relationship Id="rId19" Type="http://schemas.openxmlformats.org/officeDocument/2006/relationships/oleObject" Target="../embeddings/oleObject329.bin"/><Relationship Id="rId4" Type="http://schemas.openxmlformats.org/officeDocument/2006/relationships/oleObject" Target="../embeddings/oleObject322.bin"/><Relationship Id="rId9" Type="http://schemas.openxmlformats.org/officeDocument/2006/relationships/image" Target="../media/image480.wmf"/><Relationship Id="rId14" Type="http://schemas.openxmlformats.org/officeDocument/2006/relationships/oleObject" Target="../embeddings/oleObject327.bin"/><Relationship Id="rId22" Type="http://schemas.openxmlformats.org/officeDocument/2006/relationships/image" Target="../media/image487.wmf"/><Relationship Id="rId27" Type="http://schemas.openxmlformats.org/officeDocument/2006/relationships/image" Target="../media/image49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0.jpeg"/><Relationship Id="rId2" Type="http://schemas.openxmlformats.org/officeDocument/2006/relationships/image" Target="../media/image4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4.png"/><Relationship Id="rId5" Type="http://schemas.openxmlformats.org/officeDocument/2006/relationships/image" Target="../media/image493.jpg"/><Relationship Id="rId4" Type="http://schemas.openxmlformats.org/officeDocument/2006/relationships/image" Target="../media/image49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1.gif"/><Relationship Id="rId3" Type="http://schemas.openxmlformats.org/officeDocument/2006/relationships/image" Target="../media/image496.emf"/><Relationship Id="rId7" Type="http://schemas.openxmlformats.org/officeDocument/2006/relationships/image" Target="../media/image500.jp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9.png"/><Relationship Id="rId5" Type="http://schemas.openxmlformats.org/officeDocument/2006/relationships/image" Target="../media/image498.emf"/><Relationship Id="rId10" Type="http://schemas.openxmlformats.org/officeDocument/2006/relationships/image" Target="../media/image493.jpg"/><Relationship Id="rId4" Type="http://schemas.openxmlformats.org/officeDocument/2006/relationships/image" Target="../media/image497.emf"/><Relationship Id="rId9" Type="http://schemas.openxmlformats.org/officeDocument/2006/relationships/image" Target="../media/image50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3.jp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jpeg"/><Relationship Id="rId7" Type="http://schemas.openxmlformats.org/officeDocument/2006/relationships/image" Target="../media/image50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5.jpg"/><Relationship Id="rId5" Type="http://schemas.openxmlformats.org/officeDocument/2006/relationships/hyperlink" Target="mailto:jtchen@mail.ntou.edu.tw" TargetMode="External"/><Relationship Id="rId4" Type="http://schemas.openxmlformats.org/officeDocument/2006/relationships/hyperlink" Target="http://msvlab.hre.ntou.edu.tw/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2.wmf"/><Relationship Id="rId13" Type="http://schemas.openxmlformats.org/officeDocument/2006/relationships/oleObject" Target="../embeddings/oleObject336.bin"/><Relationship Id="rId3" Type="http://schemas.openxmlformats.org/officeDocument/2006/relationships/image" Target="../media/image508.png"/><Relationship Id="rId7" Type="http://schemas.openxmlformats.org/officeDocument/2006/relationships/oleObject" Target="../embeddings/oleObject333.bin"/><Relationship Id="rId12" Type="http://schemas.openxmlformats.org/officeDocument/2006/relationships/image" Target="../media/image514.wmf"/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1.jpeg"/><Relationship Id="rId11" Type="http://schemas.openxmlformats.org/officeDocument/2006/relationships/oleObject" Target="../embeddings/oleObject335.bin"/><Relationship Id="rId5" Type="http://schemas.openxmlformats.org/officeDocument/2006/relationships/image" Target="../media/image510.jpeg"/><Relationship Id="rId10" Type="http://schemas.openxmlformats.org/officeDocument/2006/relationships/image" Target="../media/image513.wmf"/><Relationship Id="rId4" Type="http://schemas.openxmlformats.org/officeDocument/2006/relationships/image" Target="../media/image509.jpeg"/><Relationship Id="rId9" Type="http://schemas.openxmlformats.org/officeDocument/2006/relationships/oleObject" Target="../embeddings/oleObject334.bin"/><Relationship Id="rId14" Type="http://schemas.openxmlformats.org/officeDocument/2006/relationships/image" Target="../media/image51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4.wmf"/><Relationship Id="rId2" Type="http://schemas.openxmlformats.org/officeDocument/2006/relationships/image" Target="../media/image30.jpg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openxmlformats.org/officeDocument/2006/relationships/image" Target="../media/image43.png"/><Relationship Id="rId10" Type="http://schemas.openxmlformats.org/officeDocument/2006/relationships/image" Target="../media/image38.emf"/><Relationship Id="rId4" Type="http://schemas.openxmlformats.org/officeDocument/2006/relationships/image" Target="../media/image32.jpeg"/><Relationship Id="rId9" Type="http://schemas.openxmlformats.org/officeDocument/2006/relationships/image" Target="../media/image37.emf"/><Relationship Id="rId14" Type="http://schemas.openxmlformats.org/officeDocument/2006/relationships/image" Target="../media/image42.em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342.bin"/><Relationship Id="rId18" Type="http://schemas.openxmlformats.org/officeDocument/2006/relationships/image" Target="../media/image517.png"/><Relationship Id="rId26" Type="http://schemas.openxmlformats.org/officeDocument/2006/relationships/image" Target="../media/image522.jpeg"/><Relationship Id="rId3" Type="http://schemas.openxmlformats.org/officeDocument/2006/relationships/image" Target="../media/image61.wmf"/><Relationship Id="rId21" Type="http://schemas.openxmlformats.org/officeDocument/2006/relationships/oleObject" Target="../embeddings/oleObject345.bin"/><Relationship Id="rId7" Type="http://schemas.openxmlformats.org/officeDocument/2006/relationships/oleObject" Target="../embeddings/oleObject339.bin"/><Relationship Id="rId12" Type="http://schemas.openxmlformats.org/officeDocument/2006/relationships/image" Target="../media/image52.wmf"/><Relationship Id="rId17" Type="http://schemas.openxmlformats.org/officeDocument/2006/relationships/image" Target="../media/image516.emf"/><Relationship Id="rId25" Type="http://schemas.openxmlformats.org/officeDocument/2006/relationships/image" Target="../media/image521.png"/><Relationship Id="rId2" Type="http://schemas.openxmlformats.org/officeDocument/2006/relationships/oleObject" Target="../embeddings/oleObject16.bin"/><Relationship Id="rId16" Type="http://schemas.openxmlformats.org/officeDocument/2006/relationships/image" Target="../media/image54.wmf"/><Relationship Id="rId20" Type="http://schemas.openxmlformats.org/officeDocument/2006/relationships/image" Target="../media/image518.wmf"/><Relationship Id="rId29" Type="http://schemas.openxmlformats.org/officeDocument/2006/relationships/image" Target="../media/image525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38.bin"/><Relationship Id="rId11" Type="http://schemas.openxmlformats.org/officeDocument/2006/relationships/oleObject" Target="../embeddings/oleObject341.bin"/><Relationship Id="rId24" Type="http://schemas.openxmlformats.org/officeDocument/2006/relationships/image" Target="../media/image520.wmf"/><Relationship Id="rId5" Type="http://schemas.openxmlformats.org/officeDocument/2006/relationships/image" Target="../media/image49.wmf"/><Relationship Id="rId15" Type="http://schemas.openxmlformats.org/officeDocument/2006/relationships/oleObject" Target="../embeddings/oleObject343.bin"/><Relationship Id="rId23" Type="http://schemas.openxmlformats.org/officeDocument/2006/relationships/oleObject" Target="../embeddings/oleObject346.bin"/><Relationship Id="rId28" Type="http://schemas.openxmlformats.org/officeDocument/2006/relationships/image" Target="../media/image524.png"/><Relationship Id="rId10" Type="http://schemas.openxmlformats.org/officeDocument/2006/relationships/image" Target="../media/image51.wmf"/><Relationship Id="rId19" Type="http://schemas.openxmlformats.org/officeDocument/2006/relationships/oleObject" Target="../embeddings/oleObject344.bin"/><Relationship Id="rId4" Type="http://schemas.openxmlformats.org/officeDocument/2006/relationships/oleObject" Target="../embeddings/oleObject337.bin"/><Relationship Id="rId9" Type="http://schemas.openxmlformats.org/officeDocument/2006/relationships/oleObject" Target="../embeddings/oleObject340.bin"/><Relationship Id="rId14" Type="http://schemas.openxmlformats.org/officeDocument/2006/relationships/image" Target="../media/image53.wmf"/><Relationship Id="rId22" Type="http://schemas.openxmlformats.org/officeDocument/2006/relationships/image" Target="../media/image519.wmf"/><Relationship Id="rId27" Type="http://schemas.openxmlformats.org/officeDocument/2006/relationships/image" Target="../media/image523.png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53.bin"/><Relationship Id="rId18" Type="http://schemas.openxmlformats.org/officeDocument/2006/relationships/oleObject" Target="../embeddings/oleObject18.bin"/><Relationship Id="rId26" Type="http://schemas.openxmlformats.org/officeDocument/2006/relationships/oleObject" Target="../embeddings/oleObject21.bin"/><Relationship Id="rId39" Type="http://schemas.openxmlformats.org/officeDocument/2006/relationships/oleObject" Target="../embeddings/oleObject357.bin"/><Relationship Id="rId21" Type="http://schemas.openxmlformats.org/officeDocument/2006/relationships/image" Target="../media/image65.wmf"/><Relationship Id="rId34" Type="http://schemas.openxmlformats.org/officeDocument/2006/relationships/image" Target="../media/image56.png"/><Relationship Id="rId42" Type="http://schemas.openxmlformats.org/officeDocument/2006/relationships/image" Target="../media/image59.wmf"/><Relationship Id="rId7" Type="http://schemas.openxmlformats.org/officeDocument/2006/relationships/oleObject" Target="../embeddings/oleObject350.bin"/><Relationship Id="rId2" Type="http://schemas.openxmlformats.org/officeDocument/2006/relationships/oleObject" Target="../embeddings/oleObject347.bin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29" Type="http://schemas.openxmlformats.org/officeDocument/2006/relationships/image" Target="../media/image68.wmf"/><Relationship Id="rId41" Type="http://schemas.openxmlformats.org/officeDocument/2006/relationships/oleObject" Target="../embeddings/oleObject35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352.bin"/><Relationship Id="rId24" Type="http://schemas.openxmlformats.org/officeDocument/2006/relationships/oleObject" Target="../embeddings/oleObject354.bin"/><Relationship Id="rId32" Type="http://schemas.openxmlformats.org/officeDocument/2006/relationships/oleObject" Target="../embeddings/oleObject24.bin"/><Relationship Id="rId37" Type="http://schemas.openxmlformats.org/officeDocument/2006/relationships/oleObject" Target="../embeddings/oleObject356.bin"/><Relationship Id="rId40" Type="http://schemas.openxmlformats.org/officeDocument/2006/relationships/image" Target="../media/image58.wmf"/><Relationship Id="rId5" Type="http://schemas.openxmlformats.org/officeDocument/2006/relationships/oleObject" Target="../embeddings/oleObject349.bin"/><Relationship Id="rId15" Type="http://schemas.openxmlformats.org/officeDocument/2006/relationships/image" Target="../media/image62.emf"/><Relationship Id="rId23" Type="http://schemas.openxmlformats.org/officeDocument/2006/relationships/image" Target="../media/image66.wmf"/><Relationship Id="rId28" Type="http://schemas.openxmlformats.org/officeDocument/2006/relationships/oleObject" Target="../embeddings/oleObject22.bin"/><Relationship Id="rId36" Type="http://schemas.openxmlformats.org/officeDocument/2006/relationships/image" Target="../media/image44.wmf"/><Relationship Id="rId10" Type="http://schemas.openxmlformats.org/officeDocument/2006/relationships/image" Target="../media/image52.wmf"/><Relationship Id="rId19" Type="http://schemas.openxmlformats.org/officeDocument/2006/relationships/image" Target="../media/image64.wmf"/><Relationship Id="rId31" Type="http://schemas.openxmlformats.org/officeDocument/2006/relationships/image" Target="../media/image69.wmf"/><Relationship Id="rId44" Type="http://schemas.openxmlformats.org/officeDocument/2006/relationships/image" Target="../media/image60.wmf"/><Relationship Id="rId4" Type="http://schemas.openxmlformats.org/officeDocument/2006/relationships/oleObject" Target="../embeddings/oleObject348.bin"/><Relationship Id="rId9" Type="http://schemas.openxmlformats.org/officeDocument/2006/relationships/oleObject" Target="../embeddings/oleObject351.bin"/><Relationship Id="rId14" Type="http://schemas.openxmlformats.org/officeDocument/2006/relationships/image" Target="../media/image54.wmf"/><Relationship Id="rId22" Type="http://schemas.openxmlformats.org/officeDocument/2006/relationships/oleObject" Target="../embeddings/oleObject20.bin"/><Relationship Id="rId27" Type="http://schemas.openxmlformats.org/officeDocument/2006/relationships/image" Target="../media/image67.wmf"/><Relationship Id="rId30" Type="http://schemas.openxmlformats.org/officeDocument/2006/relationships/oleObject" Target="../embeddings/oleObject23.bin"/><Relationship Id="rId35" Type="http://schemas.openxmlformats.org/officeDocument/2006/relationships/oleObject" Target="../embeddings/oleObject355.bin"/><Relationship Id="rId43" Type="http://schemas.openxmlformats.org/officeDocument/2006/relationships/oleObject" Target="../embeddings/oleObject359.bin"/><Relationship Id="rId8" Type="http://schemas.openxmlformats.org/officeDocument/2006/relationships/image" Target="../media/image51.wmf"/><Relationship Id="rId3" Type="http://schemas.openxmlformats.org/officeDocument/2006/relationships/image" Target="../media/image49.wmf"/><Relationship Id="rId12" Type="http://schemas.openxmlformats.org/officeDocument/2006/relationships/image" Target="../media/image53.wmf"/><Relationship Id="rId17" Type="http://schemas.openxmlformats.org/officeDocument/2006/relationships/image" Target="../media/image63.wmf"/><Relationship Id="rId25" Type="http://schemas.openxmlformats.org/officeDocument/2006/relationships/image" Target="../media/image55.wmf"/><Relationship Id="rId33" Type="http://schemas.openxmlformats.org/officeDocument/2006/relationships/image" Target="../media/image70.wmf"/><Relationship Id="rId38" Type="http://schemas.openxmlformats.org/officeDocument/2006/relationships/image" Target="../media/image57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jpg"/><Relationship Id="rId3" Type="http://schemas.openxmlformats.org/officeDocument/2006/relationships/image" Target="../media/image527.jpg"/><Relationship Id="rId7" Type="http://schemas.microsoft.com/office/2007/relationships/hdphoto" Target="../media/hdphoto9.wdp"/><Relationship Id="rId2" Type="http://schemas.openxmlformats.org/officeDocument/2006/relationships/image" Target="../media/image5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9.png"/><Relationship Id="rId5" Type="http://schemas.openxmlformats.org/officeDocument/2006/relationships/image" Target="../media/image528.jpg"/><Relationship Id="rId10" Type="http://schemas.openxmlformats.org/officeDocument/2006/relationships/image" Target="../media/image532.png"/><Relationship Id="rId4" Type="http://schemas.openxmlformats.org/officeDocument/2006/relationships/image" Target="../media/image494.png"/><Relationship Id="rId9" Type="http://schemas.openxmlformats.org/officeDocument/2006/relationships/image" Target="../media/image53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jpeg"/><Relationship Id="rId7" Type="http://schemas.openxmlformats.org/officeDocument/2006/relationships/image" Target="../media/image538.jpeg"/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7.png"/><Relationship Id="rId5" Type="http://schemas.openxmlformats.org/officeDocument/2006/relationships/image" Target="../media/image536.png"/><Relationship Id="rId4" Type="http://schemas.openxmlformats.org/officeDocument/2006/relationships/image" Target="../media/image535.png"/></Relationships>
</file>

<file path=ppt/slides/_rels/slide8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9.jpeg"/><Relationship Id="rId18" Type="http://schemas.openxmlformats.org/officeDocument/2006/relationships/image" Target="../media/image554.jpeg"/><Relationship Id="rId26" Type="http://schemas.openxmlformats.org/officeDocument/2006/relationships/image" Target="../media/image562.jpeg"/><Relationship Id="rId3" Type="http://schemas.openxmlformats.org/officeDocument/2006/relationships/image" Target="../media/image539.jpeg"/><Relationship Id="rId21" Type="http://schemas.openxmlformats.org/officeDocument/2006/relationships/image" Target="../media/image557.jpeg"/><Relationship Id="rId7" Type="http://schemas.openxmlformats.org/officeDocument/2006/relationships/image" Target="../media/image543.jpeg"/><Relationship Id="rId12" Type="http://schemas.openxmlformats.org/officeDocument/2006/relationships/image" Target="../media/image548.jpeg"/><Relationship Id="rId17" Type="http://schemas.openxmlformats.org/officeDocument/2006/relationships/image" Target="../media/image553.jpeg"/><Relationship Id="rId25" Type="http://schemas.openxmlformats.org/officeDocument/2006/relationships/image" Target="../media/image561.jpeg"/><Relationship Id="rId33" Type="http://schemas.openxmlformats.org/officeDocument/2006/relationships/image" Target="../media/image569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52.jpeg"/><Relationship Id="rId20" Type="http://schemas.openxmlformats.org/officeDocument/2006/relationships/image" Target="../media/image556.jpeg"/><Relationship Id="rId29" Type="http://schemas.openxmlformats.org/officeDocument/2006/relationships/image" Target="../media/image5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2.png"/><Relationship Id="rId11" Type="http://schemas.openxmlformats.org/officeDocument/2006/relationships/image" Target="../media/image547.jpeg"/><Relationship Id="rId24" Type="http://schemas.openxmlformats.org/officeDocument/2006/relationships/image" Target="../media/image560.jpeg"/><Relationship Id="rId32" Type="http://schemas.openxmlformats.org/officeDocument/2006/relationships/image" Target="../media/image568.jpg"/><Relationship Id="rId5" Type="http://schemas.openxmlformats.org/officeDocument/2006/relationships/image" Target="../media/image541.jpeg"/><Relationship Id="rId15" Type="http://schemas.openxmlformats.org/officeDocument/2006/relationships/image" Target="../media/image551.jpeg"/><Relationship Id="rId23" Type="http://schemas.openxmlformats.org/officeDocument/2006/relationships/image" Target="../media/image559.jpeg"/><Relationship Id="rId28" Type="http://schemas.openxmlformats.org/officeDocument/2006/relationships/image" Target="../media/image564.jpeg"/><Relationship Id="rId10" Type="http://schemas.openxmlformats.org/officeDocument/2006/relationships/image" Target="../media/image546.jpeg"/><Relationship Id="rId19" Type="http://schemas.openxmlformats.org/officeDocument/2006/relationships/image" Target="../media/image555.jpeg"/><Relationship Id="rId31" Type="http://schemas.openxmlformats.org/officeDocument/2006/relationships/image" Target="../media/image567.jpeg"/><Relationship Id="rId4" Type="http://schemas.openxmlformats.org/officeDocument/2006/relationships/image" Target="../media/image540.jpeg"/><Relationship Id="rId9" Type="http://schemas.openxmlformats.org/officeDocument/2006/relationships/image" Target="../media/image545.jpeg"/><Relationship Id="rId14" Type="http://schemas.openxmlformats.org/officeDocument/2006/relationships/image" Target="../media/image550.jpeg"/><Relationship Id="rId22" Type="http://schemas.openxmlformats.org/officeDocument/2006/relationships/image" Target="../media/image558.jpeg"/><Relationship Id="rId27" Type="http://schemas.openxmlformats.org/officeDocument/2006/relationships/image" Target="../media/image563.jpeg"/><Relationship Id="rId30" Type="http://schemas.openxmlformats.org/officeDocument/2006/relationships/image" Target="../media/image566.jpeg"/><Relationship Id="rId8" Type="http://schemas.openxmlformats.org/officeDocument/2006/relationships/image" Target="../media/image544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5.jpeg"/><Relationship Id="rId13" Type="http://schemas.openxmlformats.org/officeDocument/2006/relationships/image" Target="../media/image580.jpeg"/><Relationship Id="rId3" Type="http://schemas.openxmlformats.org/officeDocument/2006/relationships/image" Target="../media/image570.png"/><Relationship Id="rId7" Type="http://schemas.openxmlformats.org/officeDocument/2006/relationships/image" Target="../media/image574.jpeg"/><Relationship Id="rId12" Type="http://schemas.openxmlformats.org/officeDocument/2006/relationships/image" Target="../media/image5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3.jpeg"/><Relationship Id="rId11" Type="http://schemas.openxmlformats.org/officeDocument/2006/relationships/image" Target="../media/image578.jpeg"/><Relationship Id="rId5" Type="http://schemas.openxmlformats.org/officeDocument/2006/relationships/image" Target="../media/image572.jpeg"/><Relationship Id="rId10" Type="http://schemas.openxmlformats.org/officeDocument/2006/relationships/image" Target="../media/image577.jpeg"/><Relationship Id="rId4" Type="http://schemas.openxmlformats.org/officeDocument/2006/relationships/image" Target="../media/image571.jpeg"/><Relationship Id="rId9" Type="http://schemas.openxmlformats.org/officeDocument/2006/relationships/image" Target="../media/image576.jpeg"/><Relationship Id="rId14" Type="http://schemas.openxmlformats.org/officeDocument/2006/relationships/image" Target="../media/image58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4.jpg"/><Relationship Id="rId4" Type="http://schemas.openxmlformats.org/officeDocument/2006/relationships/image" Target="../media/image583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6.jpeg"/><Relationship Id="rId2" Type="http://schemas.openxmlformats.org/officeDocument/2006/relationships/image" Target="../media/image585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5.wmf"/><Relationship Id="rId7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6.w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3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msvlab.hre.ntou.edu.tw/" TargetMode="External"/><Relationship Id="rId2" Type="http://schemas.openxmlformats.org/officeDocument/2006/relationships/image" Target="../media/image50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tchen@mail.ntou.edu.tw" TargetMode="External"/></Relationships>
</file>

<file path=ppt/slides/_rels/slide9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7.png"/><Relationship Id="rId18" Type="http://schemas.openxmlformats.org/officeDocument/2006/relationships/image" Target="../media/image602.png"/><Relationship Id="rId26" Type="http://schemas.openxmlformats.org/officeDocument/2006/relationships/image" Target="../media/image611.png"/><Relationship Id="rId39" Type="http://schemas.openxmlformats.org/officeDocument/2006/relationships/hyperlink" Target="http://msvlab.hre.ntou.edu.tw/member/wu.cl.jpg" TargetMode="External"/><Relationship Id="rId21" Type="http://schemas.openxmlformats.org/officeDocument/2006/relationships/image" Target="../media/image605.png"/><Relationship Id="rId34" Type="http://schemas.openxmlformats.org/officeDocument/2006/relationships/image" Target="../media/image619.png"/><Relationship Id="rId42" Type="http://schemas.openxmlformats.org/officeDocument/2006/relationships/image" Target="../media/image626.jpeg"/><Relationship Id="rId47" Type="http://schemas.openxmlformats.org/officeDocument/2006/relationships/image" Target="../media/image631.jpeg"/><Relationship Id="rId50" Type="http://schemas.openxmlformats.org/officeDocument/2006/relationships/image" Target="../media/image634.png"/><Relationship Id="rId55" Type="http://schemas.openxmlformats.org/officeDocument/2006/relationships/image" Target="../media/image639.jpeg"/><Relationship Id="rId7" Type="http://schemas.openxmlformats.org/officeDocument/2006/relationships/image" Target="../media/image59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00.png"/><Relationship Id="rId29" Type="http://schemas.openxmlformats.org/officeDocument/2006/relationships/image" Target="../media/image614.png"/><Relationship Id="rId11" Type="http://schemas.openxmlformats.org/officeDocument/2006/relationships/image" Target="../media/image595.png"/><Relationship Id="rId24" Type="http://schemas.openxmlformats.org/officeDocument/2006/relationships/image" Target="../media/image608.png"/><Relationship Id="rId32" Type="http://schemas.openxmlformats.org/officeDocument/2006/relationships/image" Target="../media/image617.jpeg"/><Relationship Id="rId37" Type="http://schemas.openxmlformats.org/officeDocument/2006/relationships/image" Target="../media/image622.jpeg"/><Relationship Id="rId40" Type="http://schemas.openxmlformats.org/officeDocument/2006/relationships/image" Target="../media/image624.jpeg"/><Relationship Id="rId45" Type="http://schemas.openxmlformats.org/officeDocument/2006/relationships/image" Target="../media/image629.png"/><Relationship Id="rId53" Type="http://schemas.openxmlformats.org/officeDocument/2006/relationships/image" Target="../media/image637.jpeg"/><Relationship Id="rId58" Type="http://schemas.openxmlformats.org/officeDocument/2006/relationships/image" Target="../media/image641.jpeg"/><Relationship Id="rId5" Type="http://schemas.openxmlformats.org/officeDocument/2006/relationships/image" Target="../media/image589.png"/><Relationship Id="rId19" Type="http://schemas.openxmlformats.org/officeDocument/2006/relationships/image" Target="../media/image603.png"/><Relationship Id="rId4" Type="http://schemas.openxmlformats.org/officeDocument/2006/relationships/image" Target="../media/image588.jpeg"/><Relationship Id="rId9" Type="http://schemas.openxmlformats.org/officeDocument/2006/relationships/image" Target="../media/image593.png"/><Relationship Id="rId14" Type="http://schemas.openxmlformats.org/officeDocument/2006/relationships/image" Target="../media/image598.png"/><Relationship Id="rId22" Type="http://schemas.openxmlformats.org/officeDocument/2006/relationships/image" Target="../media/image606.png"/><Relationship Id="rId27" Type="http://schemas.openxmlformats.org/officeDocument/2006/relationships/image" Target="../media/image612.png"/><Relationship Id="rId30" Type="http://schemas.openxmlformats.org/officeDocument/2006/relationships/image" Target="../media/image615.png"/><Relationship Id="rId35" Type="http://schemas.openxmlformats.org/officeDocument/2006/relationships/image" Target="../media/image620.jpeg"/><Relationship Id="rId43" Type="http://schemas.openxmlformats.org/officeDocument/2006/relationships/image" Target="../media/image627.png"/><Relationship Id="rId48" Type="http://schemas.openxmlformats.org/officeDocument/2006/relationships/image" Target="../media/image632.jpeg"/><Relationship Id="rId56" Type="http://schemas.openxmlformats.org/officeDocument/2006/relationships/hyperlink" Target="http://msvlab.hre.ntou.edu.tw/" TargetMode="External"/><Relationship Id="rId8" Type="http://schemas.openxmlformats.org/officeDocument/2006/relationships/image" Target="../media/image592.png"/><Relationship Id="rId51" Type="http://schemas.openxmlformats.org/officeDocument/2006/relationships/image" Target="../media/image635.jpeg"/><Relationship Id="rId3" Type="http://schemas.openxmlformats.org/officeDocument/2006/relationships/image" Target="../media/image587.jpeg"/><Relationship Id="rId12" Type="http://schemas.openxmlformats.org/officeDocument/2006/relationships/image" Target="../media/image596.png"/><Relationship Id="rId17" Type="http://schemas.openxmlformats.org/officeDocument/2006/relationships/image" Target="../media/image601.png"/><Relationship Id="rId25" Type="http://schemas.openxmlformats.org/officeDocument/2006/relationships/image" Target="../media/image609.png"/><Relationship Id="rId33" Type="http://schemas.openxmlformats.org/officeDocument/2006/relationships/image" Target="../media/image618.png"/><Relationship Id="rId38" Type="http://schemas.openxmlformats.org/officeDocument/2006/relationships/image" Target="../media/image623.jpeg"/><Relationship Id="rId46" Type="http://schemas.openxmlformats.org/officeDocument/2006/relationships/image" Target="../media/image630.jpeg"/><Relationship Id="rId59" Type="http://schemas.openxmlformats.org/officeDocument/2006/relationships/image" Target="../media/image642.jpeg"/><Relationship Id="rId20" Type="http://schemas.openxmlformats.org/officeDocument/2006/relationships/image" Target="../media/image604.png"/><Relationship Id="rId41" Type="http://schemas.openxmlformats.org/officeDocument/2006/relationships/image" Target="../media/image625.jpeg"/><Relationship Id="rId54" Type="http://schemas.openxmlformats.org/officeDocument/2006/relationships/image" Target="../media/image6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15" Type="http://schemas.openxmlformats.org/officeDocument/2006/relationships/image" Target="../media/image599.png"/><Relationship Id="rId23" Type="http://schemas.openxmlformats.org/officeDocument/2006/relationships/image" Target="../media/image607.png"/><Relationship Id="rId28" Type="http://schemas.openxmlformats.org/officeDocument/2006/relationships/image" Target="../media/image613.png"/><Relationship Id="rId36" Type="http://schemas.openxmlformats.org/officeDocument/2006/relationships/image" Target="../media/image621.jpeg"/><Relationship Id="rId49" Type="http://schemas.openxmlformats.org/officeDocument/2006/relationships/image" Target="../media/image633.jpeg"/><Relationship Id="rId57" Type="http://schemas.openxmlformats.org/officeDocument/2006/relationships/image" Target="../media/image640.png"/><Relationship Id="rId10" Type="http://schemas.openxmlformats.org/officeDocument/2006/relationships/image" Target="../media/image594.png"/><Relationship Id="rId31" Type="http://schemas.openxmlformats.org/officeDocument/2006/relationships/image" Target="../media/image616.jpeg"/><Relationship Id="rId44" Type="http://schemas.openxmlformats.org/officeDocument/2006/relationships/image" Target="../media/image628.png"/><Relationship Id="rId52" Type="http://schemas.openxmlformats.org/officeDocument/2006/relationships/image" Target="../media/image636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5.jpeg"/><Relationship Id="rId2" Type="http://schemas.openxmlformats.org/officeDocument/2006/relationships/image" Target="../media/image6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8.png"/><Relationship Id="rId2" Type="http://schemas.openxmlformats.org/officeDocument/2006/relationships/image" Target="../media/image6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9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153601" y="6103880"/>
            <a:ext cx="14298462" cy="2109863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Recent development on the double-degeneracy mechanism of the BEM/BIEM</a:t>
            </a:r>
            <a:br>
              <a:rPr lang="zh-TW" altLang="zh-TW" sz="4400" dirty="0">
                <a:solidFill>
                  <a:srgbClr val="FF0000"/>
                </a:solidFill>
              </a:rPr>
            </a:br>
            <a:br>
              <a:rPr lang="en-US" altLang="zh-TW" sz="4400" dirty="0">
                <a:solidFill>
                  <a:srgbClr val="FF0000"/>
                </a:solidFill>
              </a:rPr>
            </a:br>
            <a:r>
              <a:rPr lang="en-US" altLang="zh-TW" sz="2700" dirty="0"/>
              <a:t>Chen J T </a:t>
            </a:r>
            <a:br>
              <a:rPr lang="en-US" altLang="zh-TW" sz="2700" dirty="0"/>
            </a:br>
            <a:r>
              <a:rPr lang="en-US" altLang="zh-TW" sz="2700" dirty="0"/>
              <a:t>Distinguished Chair Prof.</a:t>
            </a:r>
            <a:br>
              <a:rPr lang="en-US" altLang="zh-TW" sz="2700" dirty="0"/>
            </a:br>
            <a:r>
              <a:rPr lang="en-US" altLang="zh-TW" sz="2700" dirty="0"/>
              <a:t>Taiwan Ocean University</a:t>
            </a:r>
            <a:br>
              <a:rPr lang="en-US" altLang="zh-TW" sz="2700" dirty="0"/>
            </a:br>
            <a:r>
              <a:rPr lang="en-US" altLang="zh-TW" sz="2700" dirty="0"/>
              <a:t>Guest Prof. , Taiwan University</a:t>
            </a:r>
            <a:r>
              <a:rPr lang="zh-TW" altLang="en-US" sz="2700" dirty="0"/>
              <a:t> </a:t>
            </a:r>
            <a:r>
              <a:rPr lang="en-US" altLang="zh-TW" sz="2700" dirty="0"/>
              <a:t>(2023)</a:t>
            </a:r>
            <a:br>
              <a:rPr lang="en-US" altLang="zh-TW" sz="2700" dirty="0"/>
            </a:br>
            <a:r>
              <a:rPr lang="en-US" altLang="zh-TW" sz="2700" dirty="0"/>
              <a:t>Adj. Prof., Cheng-Kung University</a:t>
            </a:r>
            <a:br>
              <a:rPr lang="en-US" altLang="zh-TW" sz="2700" dirty="0"/>
            </a:br>
            <a:r>
              <a:rPr lang="en-US" altLang="zh-TW" sz="2700" dirty="0"/>
              <a:t>NME 2024</a:t>
            </a:r>
            <a:br>
              <a:rPr lang="en-US" altLang="zh-TW" sz="2700" dirty="0"/>
            </a:br>
            <a:r>
              <a:rPr lang="en-US" altLang="zh-TW" sz="2700" dirty="0"/>
              <a:t>10:10 am to 11:00 am 	</a:t>
            </a:r>
            <a:br>
              <a:rPr lang="en-US" altLang="zh-TW" sz="2700" dirty="0"/>
            </a:br>
            <a:r>
              <a:rPr lang="en-US" altLang="zh-TW" sz="2700" dirty="0"/>
              <a:t>July 29, 2024</a:t>
            </a:r>
            <a:br>
              <a:rPr lang="en-US" altLang="zh-TW" sz="2700" dirty="0"/>
            </a:br>
            <a:r>
              <a:rPr lang="en-US" altLang="zh-TW" sz="2200" b="0" dirty="0"/>
              <a:t>Ramada Bell Tower Hotel Xi'an , China</a:t>
            </a:r>
            <a:br>
              <a:rPr lang="en-US" altLang="zh-TW" sz="2200" dirty="0"/>
            </a:br>
            <a:br>
              <a:rPr lang="en-US" altLang="zh-TW" sz="2700" dirty="0"/>
            </a:br>
            <a:br>
              <a:rPr lang="en-US" altLang="zh-TW" sz="3100" dirty="0"/>
            </a:br>
            <a:br>
              <a:rPr lang="en-US" altLang="zh-TW" sz="2700" dirty="0"/>
            </a:br>
            <a:endParaRPr lang="zh-TW" altLang="en-US" sz="27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1" y="5289229"/>
            <a:ext cx="1326809" cy="119412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1" b="97788" l="1824" r="99005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948" y="461247"/>
            <a:ext cx="1593052" cy="119412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64A86E0-7CE7-4590-9776-34E97D7467B8}"/>
              </a:ext>
            </a:extLst>
          </p:cNvPr>
          <p:cNvSpPr txBox="1"/>
          <p:nvPr/>
        </p:nvSpPr>
        <p:spPr>
          <a:xfrm>
            <a:off x="-1945692" y="6428313"/>
            <a:ext cx="6132130" cy="610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latin typeface="Agency FB" panose="020B0503020202020204" pitchFamily="34" charset="0"/>
              </a:rPr>
              <a:t>NME2024-xian.ppt</a:t>
            </a:r>
          </a:p>
          <a:p>
            <a:pPr algn="ctr"/>
            <a:endParaRPr lang="en-US" altLang="zh-TW" sz="969" b="1" dirty="0">
              <a:latin typeface="Agency FB" panose="020B0503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F8953F7-9245-44F2-B472-B869ABB88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4" y="1058311"/>
            <a:ext cx="3730712" cy="107365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48" y="3424752"/>
            <a:ext cx="2553050" cy="25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10769238" y="4827813"/>
            <a:ext cx="51165" cy="7184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10059489" y="4213862"/>
            <a:ext cx="58783" cy="10014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5849042"/>
      </p:ext>
    </p:extLst>
  </p:cSld>
  <p:clrMapOvr>
    <a:masterClrMapping/>
  </p:clrMapOvr>
  <p:transition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83661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zh-TW" dirty="0">
                <a:latin typeface="+mj-ea"/>
              </a:rPr>
              <a:t>Some Paradox 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(NTOU/MSV)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30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1884933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fld id="{B70E5516-6ADF-458A-940F-6A986E3A6950}" type="slidenum">
              <a:rPr kumimoji="0" lang="zh-TW" altLang="en-US" sz="1400"/>
              <a:pPr/>
              <a:t>10</a:t>
            </a:fld>
            <a:endParaRPr kumimoji="0" lang="zh-TW" altLang="en-US" sz="140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98592" y="692696"/>
            <a:ext cx="20542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</a:rPr>
              <a:t>Angle </a:t>
            </a:r>
            <a:r>
              <a:rPr lang="en-US" altLang="zh-TW" dirty="0">
                <a:solidFill>
                  <a:srgbClr val="0070C0"/>
                </a:solidFill>
                <a:latin typeface="+mj-ea"/>
                <a:ea typeface="+mj-ea"/>
              </a:rPr>
              <a:t>degeneracy</a:t>
            </a:r>
          </a:p>
        </p:txBody>
      </p:sp>
      <p:grpSp>
        <p:nvGrpSpPr>
          <p:cNvPr id="3077" name="Group 15"/>
          <p:cNvGrpSpPr>
            <a:grpSpLocks/>
          </p:cNvGrpSpPr>
          <p:nvPr/>
        </p:nvGrpSpPr>
        <p:grpSpPr bwMode="auto">
          <a:xfrm>
            <a:off x="4692005" y="1412776"/>
            <a:ext cx="2230686" cy="2224088"/>
            <a:chOff x="510" y="1207"/>
            <a:chExt cx="1599" cy="1777"/>
          </a:xfrm>
        </p:grpSpPr>
        <p:grpSp>
          <p:nvGrpSpPr>
            <p:cNvPr id="3127" name="Group 16"/>
            <p:cNvGrpSpPr>
              <a:grpSpLocks/>
            </p:cNvGrpSpPr>
            <p:nvPr/>
          </p:nvGrpSpPr>
          <p:grpSpPr bwMode="auto">
            <a:xfrm>
              <a:off x="510" y="1207"/>
              <a:ext cx="1599" cy="1777"/>
              <a:chOff x="510" y="1207"/>
              <a:chExt cx="1599" cy="1777"/>
            </a:xfrm>
          </p:grpSpPr>
          <p:grpSp>
            <p:nvGrpSpPr>
              <p:cNvPr id="3129" name="Group 17"/>
              <p:cNvGrpSpPr>
                <a:grpSpLocks/>
              </p:cNvGrpSpPr>
              <p:nvPr/>
            </p:nvGrpSpPr>
            <p:grpSpPr bwMode="auto">
              <a:xfrm>
                <a:off x="510" y="1207"/>
                <a:ext cx="1599" cy="1777"/>
                <a:chOff x="510" y="1207"/>
                <a:chExt cx="1599" cy="1777"/>
              </a:xfrm>
            </p:grpSpPr>
            <p:grpSp>
              <p:nvGrpSpPr>
                <p:cNvPr id="3143" name="Group 18"/>
                <p:cNvGrpSpPr>
                  <a:grpSpLocks/>
                </p:cNvGrpSpPr>
                <p:nvPr/>
              </p:nvGrpSpPr>
              <p:grpSpPr bwMode="auto">
                <a:xfrm>
                  <a:off x="642" y="1493"/>
                  <a:ext cx="1216" cy="1491"/>
                  <a:chOff x="699" y="1493"/>
                  <a:chExt cx="1216" cy="1491"/>
                </a:xfrm>
              </p:grpSpPr>
              <p:grpSp>
                <p:nvGrpSpPr>
                  <p:cNvPr id="3149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699" y="1493"/>
                    <a:ext cx="1216" cy="1491"/>
                    <a:chOff x="699" y="1493"/>
                    <a:chExt cx="1216" cy="1491"/>
                  </a:xfrm>
                </p:grpSpPr>
                <p:grpSp>
                  <p:nvGrpSpPr>
                    <p:cNvPr id="3153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9" y="1493"/>
                      <a:ext cx="1216" cy="1491"/>
                      <a:chOff x="699" y="1493"/>
                      <a:chExt cx="1216" cy="1491"/>
                    </a:xfrm>
                  </p:grpSpPr>
                  <p:sp>
                    <p:nvSpPr>
                      <p:cNvPr id="3162" name="Arc 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36" y="1501"/>
                        <a:ext cx="1179" cy="1475"/>
                      </a:xfrm>
                      <a:custGeom>
                        <a:avLst/>
                        <a:gdLst>
                          <a:gd name="T0" fmla="*/ 0 w 21600"/>
                          <a:gd name="T1" fmla="*/ 0 h 27021"/>
                          <a:gd name="T2" fmla="*/ 0 w 21600"/>
                          <a:gd name="T3" fmla="*/ 0 h 27021"/>
                          <a:gd name="T4" fmla="*/ 0 w 21600"/>
                          <a:gd name="T5" fmla="*/ 0 h 27021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27021" fill="none" extrusionOk="0">
                            <a:moveTo>
                              <a:pt x="16828" y="-1"/>
                            </a:moveTo>
                            <a:cubicBezTo>
                              <a:pt x="19916" y="3837"/>
                              <a:pt x="21600" y="8615"/>
                              <a:pt x="21600" y="13541"/>
                            </a:cubicBezTo>
                            <a:cubicBezTo>
                              <a:pt x="21600" y="18439"/>
                              <a:pt x="19934" y="23193"/>
                              <a:pt x="16877" y="27021"/>
                            </a:cubicBezTo>
                          </a:path>
                          <a:path w="21600" h="27021" stroke="0" extrusionOk="0">
                            <a:moveTo>
                              <a:pt x="16828" y="-1"/>
                            </a:moveTo>
                            <a:cubicBezTo>
                              <a:pt x="19916" y="3837"/>
                              <a:pt x="21600" y="8615"/>
                              <a:pt x="21600" y="13541"/>
                            </a:cubicBezTo>
                            <a:cubicBezTo>
                              <a:pt x="21600" y="18439"/>
                              <a:pt x="19934" y="23193"/>
                              <a:pt x="16877" y="27021"/>
                            </a:cubicBezTo>
                            <a:lnTo>
                              <a:pt x="0" y="13541"/>
                            </a:lnTo>
                            <a:lnTo>
                              <a:pt x="16828" y="-1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TW" altLang="en-US"/>
                      </a:p>
                    </p:txBody>
                  </p:sp>
                  <p:cxnSp>
                    <p:nvCxnSpPr>
                      <p:cNvPr id="3163" name="AutoShape 22"/>
                      <p:cNvCxnSpPr>
                        <a:cxnSpLocks noChangeShapeType="1"/>
                        <a:stCxn id="3145" idx="0"/>
                        <a:endCxn id="3162" idx="0"/>
                      </p:cNvCxnSpPr>
                      <p:nvPr/>
                    </p:nvCxnSpPr>
                    <p:spPr bwMode="auto">
                      <a:xfrm flipV="1">
                        <a:off x="703" y="1493"/>
                        <a:ext cx="952" cy="712"/>
                      </a:xfrm>
                      <a:prstGeom prst="straightConnector1">
                        <a:avLst/>
                      </a:pr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3164" name="AutoShape 23"/>
                      <p:cNvCxnSpPr>
                        <a:cxnSpLocks noChangeShapeType="1"/>
                        <a:stCxn id="3146" idx="0"/>
                        <a:endCxn id="3162" idx="1"/>
                      </p:cNvCxnSpPr>
                      <p:nvPr/>
                    </p:nvCxnSpPr>
                    <p:spPr bwMode="auto">
                      <a:xfrm>
                        <a:off x="699" y="2206"/>
                        <a:ext cx="958" cy="778"/>
                      </a:xfrm>
                      <a:prstGeom prst="straightConnector1">
                        <a:avLst/>
                      </a:pr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3154" name="Group 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1" y="1980"/>
                      <a:ext cx="462" cy="469"/>
                      <a:chOff x="701" y="1980"/>
                      <a:chExt cx="462" cy="469"/>
                    </a:xfrm>
                  </p:grpSpPr>
                  <p:sp>
                    <p:nvSpPr>
                      <p:cNvPr id="3158" name="Arc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03" y="1985"/>
                        <a:ext cx="363" cy="229"/>
                      </a:xfrm>
                      <a:custGeom>
                        <a:avLst/>
                        <a:gdLst>
                          <a:gd name="T0" fmla="*/ 0 w 21600"/>
                          <a:gd name="T1" fmla="*/ 0 h 13576"/>
                          <a:gd name="T2" fmla="*/ 0 w 21600"/>
                          <a:gd name="T3" fmla="*/ 0 h 13576"/>
                          <a:gd name="T4" fmla="*/ 0 w 21600"/>
                          <a:gd name="T5" fmla="*/ 0 h 13576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13576" fill="none" extrusionOk="0">
                            <a:moveTo>
                              <a:pt x="17081" y="0"/>
                            </a:moveTo>
                            <a:cubicBezTo>
                              <a:pt x="20010" y="3784"/>
                              <a:pt x="21600" y="8434"/>
                              <a:pt x="21600" y="13220"/>
                            </a:cubicBezTo>
                            <a:cubicBezTo>
                              <a:pt x="21600" y="13338"/>
                              <a:pt x="21599" y="13457"/>
                              <a:pt x="21597" y="13576"/>
                            </a:cubicBezTo>
                          </a:path>
                          <a:path w="21600" h="13576" stroke="0" extrusionOk="0">
                            <a:moveTo>
                              <a:pt x="17081" y="0"/>
                            </a:moveTo>
                            <a:cubicBezTo>
                              <a:pt x="20010" y="3784"/>
                              <a:pt x="21600" y="8434"/>
                              <a:pt x="21600" y="13220"/>
                            </a:cubicBezTo>
                            <a:cubicBezTo>
                              <a:pt x="21600" y="13338"/>
                              <a:pt x="21599" y="13457"/>
                              <a:pt x="21597" y="13576"/>
                            </a:cubicBezTo>
                            <a:lnTo>
                              <a:pt x="0" y="13220"/>
                            </a:lnTo>
                            <a:lnTo>
                              <a:pt x="17081" y="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 type="arrow" w="med" len="med"/>
                        <a:tailEnd type="arrow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3159" name="Arc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01" y="2190"/>
                        <a:ext cx="363" cy="259"/>
                      </a:xfrm>
                      <a:custGeom>
                        <a:avLst/>
                        <a:gdLst>
                          <a:gd name="T0" fmla="*/ 0 w 21600"/>
                          <a:gd name="T1" fmla="*/ 0 h 15352"/>
                          <a:gd name="T2" fmla="*/ 0 w 21600"/>
                          <a:gd name="T3" fmla="*/ 0 h 15352"/>
                          <a:gd name="T4" fmla="*/ 0 w 21600"/>
                          <a:gd name="T5" fmla="*/ 0 h 15352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15352" fill="none" extrusionOk="0">
                            <a:moveTo>
                              <a:pt x="21557" y="-1"/>
                            </a:moveTo>
                            <a:cubicBezTo>
                              <a:pt x="21585" y="450"/>
                              <a:pt x="21600" y="902"/>
                              <a:pt x="21600" y="1354"/>
                            </a:cubicBezTo>
                            <a:cubicBezTo>
                              <a:pt x="21600" y="6483"/>
                              <a:pt x="19774" y="11445"/>
                              <a:pt x="16450" y="15351"/>
                            </a:cubicBezTo>
                          </a:path>
                          <a:path w="21600" h="15352" stroke="0" extrusionOk="0">
                            <a:moveTo>
                              <a:pt x="21557" y="-1"/>
                            </a:moveTo>
                            <a:cubicBezTo>
                              <a:pt x="21585" y="450"/>
                              <a:pt x="21600" y="902"/>
                              <a:pt x="21600" y="1354"/>
                            </a:cubicBezTo>
                            <a:cubicBezTo>
                              <a:pt x="21600" y="6483"/>
                              <a:pt x="19774" y="11445"/>
                              <a:pt x="16450" y="15351"/>
                            </a:cubicBezTo>
                            <a:lnTo>
                              <a:pt x="0" y="1354"/>
                            </a:lnTo>
                            <a:lnTo>
                              <a:pt x="21557" y="-1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 type="arrow" w="med" len="med"/>
                        <a:tailEnd type="arrow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TW" altLang="en-US"/>
                      </a:p>
                    </p:txBody>
                  </p:sp>
                  <p:graphicFrame>
                    <p:nvGraphicFramePr>
                      <p:cNvPr id="3160" name="Object 27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1059" y="1980"/>
                      <a:ext cx="97" cy="89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name="方程式" r:id="rId3" imgW="152334" imgH="139639" progId="Equation.3">
                              <p:embed/>
                            </p:oleObj>
                          </mc:Choice>
                          <mc:Fallback>
                            <p:oleObj name="方程式" r:id="rId3" imgW="152334" imgH="139639" progId="Equation.3">
                              <p:embed/>
                              <p:pic>
                                <p:nvPicPr>
                                  <p:cNvPr id="3160" name="Object 27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4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1059" y="1980"/>
                                    <a:ext cx="97" cy="89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rgbClr val="808080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graphicFrame>
                    <p:nvGraphicFramePr>
                      <p:cNvPr id="3161" name="Object 28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1066" y="2341"/>
                      <a:ext cx="97" cy="89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name="方程式" r:id="rId5" imgW="152334" imgH="139639" progId="Equation.3">
                              <p:embed/>
                            </p:oleObj>
                          </mc:Choice>
                          <mc:Fallback>
                            <p:oleObj name="方程式" r:id="rId5" imgW="152334" imgH="139639" progId="Equation.3">
                              <p:embed/>
                              <p:pic>
                                <p:nvPicPr>
                                  <p:cNvPr id="3161" name="Object 28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4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1066" y="2341"/>
                                    <a:ext cx="97" cy="89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rgbClr val="808080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p:grpSp>
                <p:grpSp>
                  <p:nvGrpSpPr>
                    <p:cNvPr id="3155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3" y="1979"/>
                      <a:ext cx="862" cy="226"/>
                      <a:chOff x="703" y="1979"/>
                      <a:chExt cx="862" cy="226"/>
                    </a:xfrm>
                  </p:grpSpPr>
                  <p:sp>
                    <p:nvSpPr>
                      <p:cNvPr id="3156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703" y="1979"/>
                        <a:ext cx="862" cy="22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graphicFrame>
                    <p:nvGraphicFramePr>
                      <p:cNvPr id="3157" name="Object 31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1187" y="1985"/>
                      <a:ext cx="73" cy="81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name="Equation" r:id="rId6" imgW="114102" imgH="126780" progId="Equation.DSMT4">
                              <p:embed/>
                            </p:oleObj>
                          </mc:Choice>
                          <mc:Fallback>
                            <p:oleObj name="Equation" r:id="rId6" imgW="114102" imgH="126780" progId="Equation.DSMT4">
                              <p:embed/>
                              <p:pic>
                                <p:nvPicPr>
                                  <p:cNvPr id="3157" name="Object 31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7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1187" y="1985"/>
                                    <a:ext cx="73" cy="8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rgbClr val="808080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p:grpSp>
              </p:grpSp>
              <p:grpSp>
                <p:nvGrpSpPr>
                  <p:cNvPr id="3150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703" y="2026"/>
                    <a:ext cx="775" cy="224"/>
                    <a:chOff x="703" y="2026"/>
                    <a:chExt cx="775" cy="224"/>
                  </a:xfrm>
                </p:grpSpPr>
                <p:sp>
                  <p:nvSpPr>
                    <p:cNvPr id="3151" name="Arc 33"/>
                    <p:cNvSpPr>
                      <a:spLocks/>
                    </p:cNvSpPr>
                    <p:nvPr/>
                  </p:nvSpPr>
                  <p:spPr bwMode="auto">
                    <a:xfrm>
                      <a:off x="703" y="2026"/>
                      <a:ext cx="680" cy="224"/>
                    </a:xfrm>
                    <a:custGeom>
                      <a:avLst/>
                      <a:gdLst>
                        <a:gd name="T0" fmla="*/ 0 w 21573"/>
                        <a:gd name="T1" fmla="*/ 0 h 7124"/>
                        <a:gd name="T2" fmla="*/ 0 w 21573"/>
                        <a:gd name="T3" fmla="*/ 0 h 7124"/>
                        <a:gd name="T4" fmla="*/ 0 w 21573"/>
                        <a:gd name="T5" fmla="*/ 0 h 7124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1573" h="7124" fill="none" extrusionOk="0">
                          <a:moveTo>
                            <a:pt x="20391" y="-1"/>
                          </a:moveTo>
                          <a:cubicBezTo>
                            <a:pt x="21072" y="1950"/>
                            <a:pt x="21471" y="3989"/>
                            <a:pt x="21573" y="6053"/>
                          </a:cubicBezTo>
                        </a:path>
                        <a:path w="21573" h="7124" stroke="0" extrusionOk="0">
                          <a:moveTo>
                            <a:pt x="20391" y="-1"/>
                          </a:moveTo>
                          <a:cubicBezTo>
                            <a:pt x="21072" y="1950"/>
                            <a:pt x="21471" y="3989"/>
                            <a:pt x="21573" y="6053"/>
                          </a:cubicBezTo>
                          <a:lnTo>
                            <a:pt x="0" y="7124"/>
                          </a:lnTo>
                          <a:lnTo>
                            <a:pt x="20391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 type="arrow" w="med" len="med"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TW" altLang="en-US"/>
                    </a:p>
                  </p:txBody>
                </p:sp>
                <p:graphicFrame>
                  <p:nvGraphicFramePr>
                    <p:cNvPr id="3152" name="Object 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1397" y="2049"/>
                    <a:ext cx="81" cy="113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8" imgW="126725" imgH="177415" progId="Equation.DSMT4">
                            <p:embed/>
                          </p:oleObj>
                        </mc:Choice>
                        <mc:Fallback>
                          <p:oleObj name="Equation" r:id="rId8" imgW="126725" imgH="177415" progId="Equation.DSMT4">
                            <p:embed/>
                            <p:pic>
                              <p:nvPicPr>
                                <p:cNvPr id="3152" name="Object 3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9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397" y="2049"/>
                                  <a:ext cx="81" cy="11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</p:grpSp>
            <p:grpSp>
              <p:nvGrpSpPr>
                <p:cNvPr id="3144" name="Group 35"/>
                <p:cNvGrpSpPr>
                  <a:grpSpLocks/>
                </p:cNvGrpSpPr>
                <p:nvPr/>
              </p:nvGrpSpPr>
              <p:grpSpPr bwMode="auto">
                <a:xfrm>
                  <a:off x="510" y="1207"/>
                  <a:ext cx="1599" cy="1099"/>
                  <a:chOff x="510" y="1207"/>
                  <a:chExt cx="1599" cy="1099"/>
                </a:xfrm>
              </p:grpSpPr>
              <p:sp>
                <p:nvSpPr>
                  <p:cNvPr id="3145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646" y="2205"/>
                    <a:ext cx="13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stealth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3146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42" y="1207"/>
                    <a:ext cx="4" cy="99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stealth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graphicFrame>
                <p:nvGraphicFramePr>
                  <p:cNvPr id="3147" name="Object 38"/>
                  <p:cNvGraphicFramePr>
                    <a:graphicFrameLocks noChangeAspect="1"/>
                  </p:cNvGraphicFramePr>
                  <p:nvPr/>
                </p:nvGraphicFramePr>
                <p:xfrm>
                  <a:off x="510" y="1207"/>
                  <a:ext cx="106" cy="14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0" imgW="165028" imgH="228501" progId="Equation.DSMT4">
                          <p:embed/>
                        </p:oleObj>
                      </mc:Choice>
                      <mc:Fallback>
                        <p:oleObj name="Equation" r:id="rId10" imgW="165028" imgH="228501" progId="Equation.DSMT4">
                          <p:embed/>
                          <p:pic>
                            <p:nvPicPr>
                              <p:cNvPr id="3147" name="Object 38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10" y="1207"/>
                                <a:ext cx="106" cy="14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3148" name="Object 39"/>
                  <p:cNvGraphicFramePr>
                    <a:graphicFrameLocks noChangeAspect="1"/>
                  </p:cNvGraphicFramePr>
                  <p:nvPr/>
                </p:nvGraphicFramePr>
                <p:xfrm>
                  <a:off x="2011" y="2160"/>
                  <a:ext cx="98" cy="14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2" imgW="152334" imgH="228501" progId="Equation.DSMT4">
                          <p:embed/>
                        </p:oleObj>
                      </mc:Choice>
                      <mc:Fallback>
                        <p:oleObj name="Equation" r:id="rId12" imgW="152334" imgH="228501" progId="Equation.DSMT4">
                          <p:embed/>
                          <p:pic>
                            <p:nvPicPr>
                              <p:cNvPr id="3148" name="Object 39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011" y="2160"/>
                                <a:ext cx="98" cy="14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grpSp>
            <p:nvGrpSpPr>
              <p:cNvPr id="3130" name="Group 40"/>
              <p:cNvGrpSpPr>
                <a:grpSpLocks/>
              </p:cNvGrpSpPr>
              <p:nvPr/>
            </p:nvGrpSpPr>
            <p:grpSpPr bwMode="auto">
              <a:xfrm>
                <a:off x="535" y="1376"/>
                <a:ext cx="1061" cy="827"/>
                <a:chOff x="535" y="1376"/>
                <a:chExt cx="1061" cy="827"/>
              </a:xfrm>
            </p:grpSpPr>
            <p:sp>
              <p:nvSpPr>
                <p:cNvPr id="3131" name="Line 41"/>
                <p:cNvSpPr>
                  <a:spLocks noChangeShapeType="1"/>
                </p:cNvSpPr>
                <p:nvPr/>
              </p:nvSpPr>
              <p:spPr bwMode="auto">
                <a:xfrm>
                  <a:off x="1490" y="1376"/>
                  <a:ext cx="106" cy="12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32" name="Line 42"/>
                <p:cNvSpPr>
                  <a:spLocks noChangeShapeType="1"/>
                </p:cNvSpPr>
                <p:nvPr/>
              </p:nvSpPr>
              <p:spPr bwMode="auto">
                <a:xfrm>
                  <a:off x="535" y="2097"/>
                  <a:ext cx="106" cy="106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cxnSp>
              <p:nvCxnSpPr>
                <p:cNvPr id="3133" name="AutoShape 43"/>
                <p:cNvCxnSpPr>
                  <a:cxnSpLocks noChangeShapeType="1"/>
                  <a:stCxn id="3132" idx="0"/>
                  <a:endCxn id="3131" idx="0"/>
                </p:cNvCxnSpPr>
                <p:nvPr/>
              </p:nvCxnSpPr>
              <p:spPr bwMode="auto">
                <a:xfrm flipV="1">
                  <a:off x="535" y="1376"/>
                  <a:ext cx="955" cy="721"/>
                </a:xfrm>
                <a:prstGeom prst="straightConnector1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134" name="Line 44"/>
                <p:cNvSpPr>
                  <a:spLocks noChangeShapeType="1"/>
                </p:cNvSpPr>
                <p:nvPr/>
              </p:nvSpPr>
              <p:spPr bwMode="auto">
                <a:xfrm>
                  <a:off x="1395" y="1454"/>
                  <a:ext cx="103" cy="111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35" name="Line 45"/>
                <p:cNvSpPr>
                  <a:spLocks noChangeShapeType="1"/>
                </p:cNvSpPr>
                <p:nvPr/>
              </p:nvSpPr>
              <p:spPr bwMode="auto">
                <a:xfrm>
                  <a:off x="1306" y="1519"/>
                  <a:ext cx="100" cy="12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36" name="Line 46"/>
                <p:cNvSpPr>
                  <a:spLocks noChangeShapeType="1"/>
                </p:cNvSpPr>
                <p:nvPr/>
              </p:nvSpPr>
              <p:spPr bwMode="auto">
                <a:xfrm>
                  <a:off x="1220" y="1586"/>
                  <a:ext cx="104" cy="121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37" name="Line 47"/>
                <p:cNvSpPr>
                  <a:spLocks noChangeShapeType="1"/>
                </p:cNvSpPr>
                <p:nvPr/>
              </p:nvSpPr>
              <p:spPr bwMode="auto">
                <a:xfrm>
                  <a:off x="1117" y="1662"/>
                  <a:ext cx="100" cy="12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38" name="Line 48"/>
                <p:cNvSpPr>
                  <a:spLocks noChangeShapeType="1"/>
                </p:cNvSpPr>
                <p:nvPr/>
              </p:nvSpPr>
              <p:spPr bwMode="auto">
                <a:xfrm>
                  <a:off x="1021" y="1736"/>
                  <a:ext cx="99" cy="114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39" name="Line 49"/>
                <p:cNvSpPr>
                  <a:spLocks noChangeShapeType="1"/>
                </p:cNvSpPr>
                <p:nvPr/>
              </p:nvSpPr>
              <p:spPr bwMode="auto">
                <a:xfrm>
                  <a:off x="924" y="1806"/>
                  <a:ext cx="104" cy="119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40" name="Line 50"/>
                <p:cNvSpPr>
                  <a:spLocks noChangeShapeType="1"/>
                </p:cNvSpPr>
                <p:nvPr/>
              </p:nvSpPr>
              <p:spPr bwMode="auto">
                <a:xfrm>
                  <a:off x="835" y="1875"/>
                  <a:ext cx="100" cy="109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41" name="Line 51"/>
                <p:cNvSpPr>
                  <a:spLocks noChangeShapeType="1"/>
                </p:cNvSpPr>
                <p:nvPr/>
              </p:nvSpPr>
              <p:spPr bwMode="auto">
                <a:xfrm>
                  <a:off x="737" y="1947"/>
                  <a:ext cx="98" cy="111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42" name="Line 52"/>
                <p:cNvSpPr>
                  <a:spLocks noChangeShapeType="1"/>
                </p:cNvSpPr>
                <p:nvPr/>
              </p:nvSpPr>
              <p:spPr bwMode="auto">
                <a:xfrm>
                  <a:off x="634" y="2023"/>
                  <a:ext cx="98" cy="109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graphicFrame>
          <p:nvGraphicFramePr>
            <p:cNvPr id="3128" name="Object 53"/>
            <p:cNvGraphicFramePr>
              <a:graphicFrameLocks noChangeAspect="1"/>
            </p:cNvGraphicFramePr>
            <p:nvPr/>
          </p:nvGraphicFramePr>
          <p:xfrm>
            <a:off x="975" y="1590"/>
            <a:ext cx="98" cy="1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52268" imgH="164957" progId="Equation.DSMT4">
                    <p:embed/>
                  </p:oleObj>
                </mc:Choice>
                <mc:Fallback>
                  <p:oleObj name="Equation" r:id="rId14" imgW="152268" imgH="164957" progId="Equation.DSMT4">
                    <p:embed/>
                    <p:pic>
                      <p:nvPicPr>
                        <p:cNvPr id="3128" name="Object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5" y="1590"/>
                          <a:ext cx="98" cy="1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8" name="Text Box 4"/>
          <p:cNvSpPr txBox="1">
            <a:spLocks noChangeArrowheads="1"/>
          </p:cNvSpPr>
          <p:nvPr/>
        </p:nvSpPr>
        <p:spPr bwMode="auto">
          <a:xfrm>
            <a:off x="7066708" y="476673"/>
            <a:ext cx="21494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</a:rPr>
              <a:t>Scale</a:t>
            </a:r>
            <a:r>
              <a:rPr lang="en-US" altLang="zh-TW" dirty="0">
                <a:solidFill>
                  <a:srgbClr val="0070C0"/>
                </a:solidFill>
                <a:latin typeface="+mj-ea"/>
                <a:ea typeface="+mj-ea"/>
              </a:rPr>
              <a:t> degeneracy (BIEM)</a:t>
            </a:r>
          </a:p>
        </p:txBody>
      </p:sp>
      <p:sp>
        <p:nvSpPr>
          <p:cNvPr id="129" name="Text Box 4"/>
          <p:cNvSpPr txBox="1">
            <a:spLocks noChangeArrowheads="1"/>
          </p:cNvSpPr>
          <p:nvPr/>
        </p:nvSpPr>
        <p:spPr bwMode="auto">
          <a:xfrm>
            <a:off x="1872234" y="692697"/>
            <a:ext cx="205581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FF0000"/>
                </a:solidFill>
                <a:latin typeface="+mj-ea"/>
                <a:ea typeface="+mj-ea"/>
              </a:rPr>
              <a:t>Frequency </a:t>
            </a:r>
            <a:r>
              <a:rPr lang="en-US" altLang="zh-TW" dirty="0">
                <a:solidFill>
                  <a:srgbClr val="0070C0"/>
                </a:solidFill>
                <a:latin typeface="+mj-ea"/>
                <a:ea typeface="+mj-ea"/>
              </a:rPr>
              <a:t>degeneracy </a:t>
            </a:r>
            <a:r>
              <a:rPr lang="en-US" altLang="zh-TW" sz="1600" dirty="0">
                <a:solidFill>
                  <a:srgbClr val="0070C0"/>
                </a:solidFill>
                <a:latin typeface="+mj-ea"/>
                <a:ea typeface="+mj-ea"/>
              </a:rPr>
              <a:t>(Resonance)</a:t>
            </a:r>
          </a:p>
        </p:txBody>
      </p:sp>
      <p:sp>
        <p:nvSpPr>
          <p:cNvPr id="133" name="文字方塊 132"/>
          <p:cNvSpPr txBox="1"/>
          <p:nvPr/>
        </p:nvSpPr>
        <p:spPr>
          <a:xfrm>
            <a:off x="4439816" y="5445126"/>
            <a:ext cx="24828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latin typeface="+mj-ea"/>
                <a:ea typeface="+mj-ea"/>
              </a:rPr>
              <a:t>adding</a:t>
            </a:r>
            <a:r>
              <a:rPr lang="zh-TW" altLang="en-US" sz="1400" dirty="0">
                <a:latin typeface="+mj-ea"/>
                <a:ea typeface="+mj-ea"/>
              </a:rPr>
              <a:t>  </a:t>
            </a:r>
            <a:r>
              <a:rPr lang="en-US" altLang="zh-TW" sz="1400" dirty="0">
                <a:latin typeface="+mj-ea"/>
                <a:ea typeface="+mj-ea"/>
              </a:rPr>
              <a:t>reasonable </a:t>
            </a:r>
            <a:r>
              <a:rPr lang="en-US" altLang="zh-TW" sz="1400" dirty="0" err="1">
                <a:latin typeface="+mj-ea"/>
                <a:ea typeface="+mj-ea"/>
              </a:rPr>
              <a:t>eigensolution</a:t>
            </a:r>
            <a:endParaRPr lang="en-US" altLang="zh-TW" sz="1400" dirty="0">
              <a:latin typeface="+mj-ea"/>
              <a:ea typeface="+mj-ea"/>
            </a:endParaRPr>
          </a:p>
        </p:txBody>
      </p:sp>
      <p:sp>
        <p:nvSpPr>
          <p:cNvPr id="134" name="文字方塊 133"/>
          <p:cNvSpPr txBox="1"/>
          <p:nvPr/>
        </p:nvSpPr>
        <p:spPr>
          <a:xfrm>
            <a:off x="5217692" y="5811839"/>
            <a:ext cx="17049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zh-TW" sz="1400" dirty="0">
                <a:latin typeface="+mj-ea"/>
                <a:ea typeface="+mj-ea"/>
              </a:rPr>
              <a:t>Unique solution</a:t>
            </a:r>
          </a:p>
        </p:txBody>
      </p:sp>
      <p:graphicFrame>
        <p:nvGraphicFramePr>
          <p:cNvPr id="3107" name="物件 126"/>
          <p:cNvGraphicFramePr>
            <a:graphicFrameLocks noChangeAspect="1"/>
          </p:cNvGraphicFramePr>
          <p:nvPr/>
        </p:nvGraphicFramePr>
        <p:xfrm>
          <a:off x="4861820" y="4670522"/>
          <a:ext cx="621678" cy="310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80835" imgH="190417" progId="Equation.DSMT4">
                  <p:embed/>
                </p:oleObj>
              </mc:Choice>
              <mc:Fallback>
                <p:oleObj name="Equation" r:id="rId16" imgW="380835" imgH="190417" progId="Equation.DSMT4">
                  <p:embed/>
                  <p:pic>
                    <p:nvPicPr>
                      <p:cNvPr id="3107" name="物件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1820" y="4670522"/>
                        <a:ext cx="621678" cy="3108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" name="文字方塊 1024"/>
          <p:cNvSpPr txBox="1"/>
          <p:nvPr/>
        </p:nvSpPr>
        <p:spPr bwMode="auto">
          <a:xfrm>
            <a:off x="4688448" y="4879100"/>
            <a:ext cx="3170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400" dirty="0">
                <a:latin typeface="+mj-ea"/>
                <a:ea typeface="+mj-ea"/>
              </a:rPr>
              <a:t>Stress in the wedge infinite</a:t>
            </a:r>
          </a:p>
          <a:p>
            <a:pPr>
              <a:defRPr/>
            </a:pPr>
            <a:r>
              <a:rPr lang="en-US" altLang="zh-TW" sz="1400" dirty="0">
                <a:latin typeface="+mj-ea"/>
                <a:ea typeface="+mj-ea"/>
              </a:rPr>
              <a:t> everywhere</a:t>
            </a:r>
          </a:p>
        </p:txBody>
      </p:sp>
      <p:sp>
        <p:nvSpPr>
          <p:cNvPr id="1026" name="矩形 1025"/>
          <p:cNvSpPr/>
          <p:nvPr/>
        </p:nvSpPr>
        <p:spPr bwMode="auto">
          <a:xfrm>
            <a:off x="4650954" y="4652962"/>
            <a:ext cx="2055811" cy="7112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sp>
        <p:nvSpPr>
          <p:cNvPr id="1028" name="向右箭號 1027"/>
          <p:cNvSpPr/>
          <p:nvPr/>
        </p:nvSpPr>
        <p:spPr>
          <a:xfrm>
            <a:off x="4924005" y="5859464"/>
            <a:ext cx="287337" cy="21113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sp>
        <p:nvSpPr>
          <p:cNvPr id="148" name="文字方塊 147"/>
          <p:cNvSpPr txBox="1"/>
          <p:nvPr/>
        </p:nvSpPr>
        <p:spPr>
          <a:xfrm>
            <a:off x="7642772" y="6277168"/>
            <a:ext cx="19335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zh-TW" sz="1400" dirty="0" err="1">
                <a:latin typeface="+mj-ea"/>
                <a:ea typeface="+mj-ea"/>
              </a:rPr>
              <a:t>Nonunique</a:t>
            </a:r>
            <a:r>
              <a:rPr lang="en-US" altLang="zh-TW" sz="1400" dirty="0">
                <a:latin typeface="+mj-ea"/>
                <a:ea typeface="+mj-ea"/>
              </a:rPr>
              <a:t> solution</a:t>
            </a:r>
          </a:p>
        </p:txBody>
      </p:sp>
      <p:grpSp>
        <p:nvGrpSpPr>
          <p:cNvPr id="3088" name="群組 1035"/>
          <p:cNvGrpSpPr>
            <a:grpSpLocks/>
          </p:cNvGrpSpPr>
          <p:nvPr/>
        </p:nvGrpSpPr>
        <p:grpSpPr bwMode="auto">
          <a:xfrm>
            <a:off x="1756793" y="2204865"/>
            <a:ext cx="2611437" cy="1139825"/>
            <a:chOff x="6300192" y="2780928"/>
            <a:chExt cx="2611718" cy="1140045"/>
          </a:xfrm>
        </p:grpSpPr>
        <p:grpSp>
          <p:nvGrpSpPr>
            <p:cNvPr id="3096" name="群組 125"/>
            <p:cNvGrpSpPr>
              <a:grpSpLocks/>
            </p:cNvGrpSpPr>
            <p:nvPr/>
          </p:nvGrpSpPr>
          <p:grpSpPr bwMode="auto">
            <a:xfrm>
              <a:off x="6300192" y="2780928"/>
              <a:ext cx="2536153" cy="1140045"/>
              <a:chOff x="6300190" y="2697051"/>
              <a:chExt cx="2536153" cy="1140045"/>
            </a:xfrm>
          </p:grpSpPr>
          <p:pic>
            <p:nvPicPr>
              <p:cNvPr id="3098" name="Picture 23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7561"/>
              <a:stretch>
                <a:fillRect/>
              </a:stretch>
            </p:blipFill>
            <p:spPr bwMode="auto">
              <a:xfrm>
                <a:off x="6300190" y="2697051"/>
                <a:ext cx="2284153" cy="1140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5" name="直線單箭頭接點 124"/>
              <p:cNvCxnSpPr/>
              <p:nvPr/>
            </p:nvCxnSpPr>
            <p:spPr>
              <a:xfrm>
                <a:off x="8583261" y="3319471"/>
                <a:ext cx="25243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097" name="物件 149"/>
            <p:cNvGraphicFramePr>
              <a:graphicFrameLocks noChangeAspect="1"/>
            </p:cNvGraphicFramePr>
            <p:nvPr/>
          </p:nvGraphicFramePr>
          <p:xfrm>
            <a:off x="8662673" y="3003204"/>
            <a:ext cx="24923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52334" imgH="139639" progId="Equation.DSMT4">
                    <p:embed/>
                  </p:oleObj>
                </mc:Choice>
                <mc:Fallback>
                  <p:oleObj name="Equation" r:id="rId19" imgW="152334" imgH="139639" progId="Equation.DSMT4">
                    <p:embed/>
                    <p:pic>
                      <p:nvPicPr>
                        <p:cNvPr id="3097" name="物件 1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62673" y="3003204"/>
                          <a:ext cx="24923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089" name="物件 151"/>
          <p:cNvGraphicFramePr>
            <a:graphicFrameLocks noChangeAspect="1"/>
          </p:cNvGraphicFramePr>
          <p:nvPr/>
        </p:nvGraphicFramePr>
        <p:xfrm>
          <a:off x="1632522" y="3644900"/>
          <a:ext cx="15716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965200" imgH="203200" progId="Equation.DSMT4">
                  <p:embed/>
                </p:oleObj>
              </mc:Choice>
              <mc:Fallback>
                <p:oleObj name="Equation" r:id="rId21" imgW="965200" imgH="203200" progId="Equation.DSMT4">
                  <p:embed/>
                  <p:pic>
                    <p:nvPicPr>
                      <p:cNvPr id="3089" name="物件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2522" y="3644900"/>
                        <a:ext cx="15716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0" name="物件 1036"/>
          <p:cNvGraphicFramePr>
            <a:graphicFrameLocks noChangeAspect="1"/>
          </p:cNvGraphicFramePr>
          <p:nvPr/>
        </p:nvGraphicFramePr>
        <p:xfrm>
          <a:off x="1632521" y="3933826"/>
          <a:ext cx="208915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282700" imgH="330200" progId="Equation.DSMT4">
                  <p:embed/>
                </p:oleObj>
              </mc:Choice>
              <mc:Fallback>
                <p:oleObj name="Equation" r:id="rId23" imgW="1282700" imgH="330200" progId="Equation.DSMT4">
                  <p:embed/>
                  <p:pic>
                    <p:nvPicPr>
                      <p:cNvPr id="3090" name="物件 10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2521" y="3933826"/>
                        <a:ext cx="2089150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1" name="物件 1037"/>
          <p:cNvGraphicFramePr>
            <a:graphicFrameLocks noChangeAspect="1"/>
          </p:cNvGraphicFramePr>
          <p:nvPr/>
        </p:nvGraphicFramePr>
        <p:xfrm>
          <a:off x="1632522" y="4652963"/>
          <a:ext cx="598487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368140" imgH="152334" progId="Equation.DSMT4">
                  <p:embed/>
                </p:oleObj>
              </mc:Choice>
              <mc:Fallback>
                <p:oleObj name="Equation" r:id="rId25" imgW="368140" imgH="152334" progId="Equation.DSMT4">
                  <p:embed/>
                  <p:pic>
                    <p:nvPicPr>
                      <p:cNvPr id="3091" name="物件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2522" y="4652963"/>
                        <a:ext cx="598487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" name="文字方塊 154"/>
          <p:cNvSpPr txBox="1"/>
          <p:nvPr/>
        </p:nvSpPr>
        <p:spPr>
          <a:xfrm>
            <a:off x="1500045" y="4941888"/>
            <a:ext cx="24117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400" dirty="0">
                <a:latin typeface="+mj-ea"/>
                <a:ea typeface="+mj-ea"/>
              </a:rPr>
              <a:t>Adding comp. solution, we have </a:t>
            </a:r>
          </a:p>
        </p:txBody>
      </p:sp>
      <p:graphicFrame>
        <p:nvGraphicFramePr>
          <p:cNvPr id="3093" name="物件 1039"/>
          <p:cNvGraphicFramePr>
            <a:graphicFrameLocks noChangeAspect="1"/>
          </p:cNvGraphicFramePr>
          <p:nvPr/>
        </p:nvGraphicFramePr>
        <p:xfrm>
          <a:off x="1632522" y="5300664"/>
          <a:ext cx="2586037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586811" imgH="672808" progId="Equation.DSMT4">
                  <p:embed/>
                </p:oleObj>
              </mc:Choice>
              <mc:Fallback>
                <p:oleObj name="Equation" r:id="rId27" imgW="1586811" imgH="672808" progId="Equation.DSMT4">
                  <p:embed/>
                  <p:pic>
                    <p:nvPicPr>
                      <p:cNvPr id="3093" name="物件 10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2522" y="5300664"/>
                        <a:ext cx="2586037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" name="文字方塊 158"/>
          <p:cNvSpPr txBox="1"/>
          <p:nvPr/>
        </p:nvSpPr>
        <p:spPr>
          <a:xfrm>
            <a:off x="2280221" y="4614864"/>
            <a:ext cx="14398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latin typeface="+mj-ea"/>
                <a:ea typeface="+mj-ea"/>
              </a:rPr>
              <a:t>Solution diverges.</a:t>
            </a:r>
          </a:p>
        </p:txBody>
      </p:sp>
      <p:sp>
        <p:nvSpPr>
          <p:cNvPr id="161" name="矩形 160"/>
          <p:cNvSpPr/>
          <p:nvPr/>
        </p:nvSpPr>
        <p:spPr>
          <a:xfrm>
            <a:off x="1559496" y="4546601"/>
            <a:ext cx="2690812" cy="3968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sp>
        <p:nvSpPr>
          <p:cNvPr id="93" name="文字方塊 92"/>
          <p:cNvSpPr txBox="1"/>
          <p:nvPr/>
        </p:nvSpPr>
        <p:spPr bwMode="auto">
          <a:xfrm>
            <a:off x="2494027" y="1753072"/>
            <a:ext cx="24502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400" dirty="0">
                <a:latin typeface="+mj-ea"/>
                <a:ea typeface="+mj-ea"/>
              </a:rPr>
              <a:t>Displacement is infinite</a:t>
            </a:r>
          </a:p>
        </p:txBody>
      </p:sp>
      <p:graphicFrame>
        <p:nvGraphicFramePr>
          <p:cNvPr id="94" name="物件 1037"/>
          <p:cNvGraphicFramePr>
            <a:graphicFrameLocks noChangeAspect="1"/>
          </p:cNvGraphicFramePr>
          <p:nvPr/>
        </p:nvGraphicFramePr>
        <p:xfrm>
          <a:off x="1991966" y="1526977"/>
          <a:ext cx="598487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368140" imgH="152334" progId="Equation.DSMT4">
                  <p:embed/>
                </p:oleObj>
              </mc:Choice>
              <mc:Fallback>
                <p:oleObj name="Equation" r:id="rId25" imgW="368140" imgH="152334" progId="Equation.DSMT4">
                  <p:embed/>
                  <p:pic>
                    <p:nvPicPr>
                      <p:cNvPr id="94" name="物件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1966" y="1526977"/>
                        <a:ext cx="598487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10"/>
          <p:cNvGraphicFramePr>
            <a:graphicFrameLocks noChangeAspect="1"/>
          </p:cNvGraphicFramePr>
          <p:nvPr/>
        </p:nvGraphicFramePr>
        <p:xfrm>
          <a:off x="8596196" y="996211"/>
          <a:ext cx="1449029" cy="14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9" imgW="6173114" imgH="6185002" progId="Grapher.Document">
                  <p:embed/>
                </p:oleObj>
              </mc:Choice>
              <mc:Fallback>
                <p:oleObj r:id="rId29" imgW="6173114" imgH="6185002" progId="Grapher.Document">
                  <p:embed/>
                  <p:pic>
                    <p:nvPicPr>
                      <p:cNvPr id="9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6196" y="996211"/>
                        <a:ext cx="1449029" cy="14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6" name="群組 118"/>
          <p:cNvGrpSpPr>
            <a:grpSpLocks/>
          </p:cNvGrpSpPr>
          <p:nvPr/>
        </p:nvGrpSpPr>
        <p:grpSpPr bwMode="auto">
          <a:xfrm>
            <a:off x="7536173" y="2217553"/>
            <a:ext cx="2554870" cy="2827522"/>
            <a:chOff x="3131840" y="1868981"/>
            <a:chExt cx="2731880" cy="3119644"/>
          </a:xfrm>
        </p:grpSpPr>
        <p:pic>
          <p:nvPicPr>
            <p:cNvPr id="97" name="Picture 994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2144625"/>
              <a:ext cx="2731880" cy="266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8" name="群組 101"/>
            <p:cNvGrpSpPr>
              <a:grpSpLocks noChangeAspect="1"/>
            </p:cNvGrpSpPr>
            <p:nvPr/>
          </p:nvGrpSpPr>
          <p:grpSpPr bwMode="auto">
            <a:xfrm>
              <a:off x="3564048" y="2452026"/>
              <a:ext cx="1152000" cy="576000"/>
              <a:chOff x="3564048" y="2473990"/>
              <a:chExt cx="1440000" cy="720000"/>
            </a:xfrm>
          </p:grpSpPr>
          <p:sp>
            <p:nvSpPr>
              <p:cNvPr id="114" name="橢圓 113"/>
              <p:cNvSpPr/>
              <p:nvPr/>
            </p:nvSpPr>
            <p:spPr>
              <a:xfrm>
                <a:off x="3563810" y="2473497"/>
                <a:ext cx="1439400" cy="72037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cxnSp>
            <p:nvCxnSpPr>
              <p:cNvPr id="117" name="直線單箭頭接點 116"/>
              <p:cNvCxnSpPr>
                <a:endCxn id="114" idx="6"/>
              </p:cNvCxnSpPr>
              <p:nvPr/>
            </p:nvCxnSpPr>
            <p:spPr>
              <a:xfrm>
                <a:off x="4284503" y="2834678"/>
                <a:ext cx="71870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單箭頭接點 117"/>
              <p:cNvCxnSpPr/>
              <p:nvPr/>
            </p:nvCxnSpPr>
            <p:spPr>
              <a:xfrm flipV="1">
                <a:off x="4284503" y="2473497"/>
                <a:ext cx="0" cy="3611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19" name="物件 105"/>
              <p:cNvGraphicFramePr>
                <a:graphicFrameLocks noChangeAspect="1"/>
              </p:cNvGraphicFramePr>
              <p:nvPr/>
            </p:nvGraphicFramePr>
            <p:xfrm>
              <a:off x="4088786" y="2516217"/>
              <a:ext cx="195262" cy="2778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2" imgW="126725" imgH="177415" progId="Equation.DSMT4">
                      <p:embed/>
                    </p:oleObj>
                  </mc:Choice>
                  <mc:Fallback>
                    <p:oleObj name="Equation" r:id="rId32" imgW="126725" imgH="177415" progId="Equation.DSMT4">
                      <p:embed/>
                      <p:pic>
                        <p:nvPicPr>
                          <p:cNvPr id="119" name="物件 10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88786" y="2516217"/>
                            <a:ext cx="195262" cy="2778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" name="物件 106"/>
              <p:cNvGraphicFramePr>
                <a:graphicFrameLocks noChangeAspect="1"/>
              </p:cNvGraphicFramePr>
              <p:nvPr/>
            </p:nvGraphicFramePr>
            <p:xfrm>
              <a:off x="4448807" y="2862336"/>
              <a:ext cx="195262" cy="2190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4" imgW="126835" imgH="139518" progId="Equation.DSMT4">
                      <p:embed/>
                    </p:oleObj>
                  </mc:Choice>
                  <mc:Fallback>
                    <p:oleObj name="Equation" r:id="rId34" imgW="126835" imgH="139518" progId="Equation.DSMT4">
                      <p:embed/>
                      <p:pic>
                        <p:nvPicPr>
                          <p:cNvPr id="120" name="物件 10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48807" y="2862336"/>
                            <a:ext cx="195262" cy="2190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9" name="群組 113"/>
            <p:cNvGrpSpPr>
              <a:grpSpLocks/>
            </p:cNvGrpSpPr>
            <p:nvPr/>
          </p:nvGrpSpPr>
          <p:grpSpPr bwMode="auto">
            <a:xfrm>
              <a:off x="3203313" y="3356568"/>
              <a:ext cx="1095755" cy="1031943"/>
              <a:chOff x="3114995" y="3369054"/>
              <a:chExt cx="1154612" cy="1151770"/>
            </a:xfrm>
          </p:grpSpPr>
          <p:sp>
            <p:nvSpPr>
              <p:cNvPr id="111" name="矩形圖說文字 60"/>
              <p:cNvSpPr/>
              <p:nvPr/>
            </p:nvSpPr>
            <p:spPr>
              <a:xfrm>
                <a:off x="3114995" y="3369054"/>
                <a:ext cx="1153120" cy="1151770"/>
              </a:xfrm>
              <a:custGeom>
                <a:avLst/>
                <a:gdLst>
                  <a:gd name="connsiteX0" fmla="*/ 0 w 1295715"/>
                  <a:gd name="connsiteY0" fmla="*/ 0 h 288112"/>
                  <a:gd name="connsiteX1" fmla="*/ 755834 w 1295715"/>
                  <a:gd name="connsiteY1" fmla="*/ 0 h 288112"/>
                  <a:gd name="connsiteX2" fmla="*/ 755834 w 1295715"/>
                  <a:gd name="connsiteY2" fmla="*/ 0 h 288112"/>
                  <a:gd name="connsiteX3" fmla="*/ 1079763 w 1295715"/>
                  <a:gd name="connsiteY3" fmla="*/ 0 h 288112"/>
                  <a:gd name="connsiteX4" fmla="*/ 1295715 w 1295715"/>
                  <a:gd name="connsiteY4" fmla="*/ 0 h 288112"/>
                  <a:gd name="connsiteX5" fmla="*/ 1295715 w 1295715"/>
                  <a:gd name="connsiteY5" fmla="*/ 168065 h 288112"/>
                  <a:gd name="connsiteX6" fmla="*/ 1295715 w 1295715"/>
                  <a:gd name="connsiteY6" fmla="*/ 168065 h 288112"/>
                  <a:gd name="connsiteX7" fmla="*/ 1295715 w 1295715"/>
                  <a:gd name="connsiteY7" fmla="*/ 240093 h 288112"/>
                  <a:gd name="connsiteX8" fmla="*/ 1295715 w 1295715"/>
                  <a:gd name="connsiteY8" fmla="*/ 288112 h 288112"/>
                  <a:gd name="connsiteX9" fmla="*/ 1079763 w 1295715"/>
                  <a:gd name="connsiteY9" fmla="*/ 288112 h 288112"/>
                  <a:gd name="connsiteX10" fmla="*/ 1270086 w 1295715"/>
                  <a:gd name="connsiteY10" fmla="*/ 1295674 h 288112"/>
                  <a:gd name="connsiteX11" fmla="*/ 755834 w 1295715"/>
                  <a:gd name="connsiteY11" fmla="*/ 288112 h 288112"/>
                  <a:gd name="connsiteX12" fmla="*/ 0 w 1295715"/>
                  <a:gd name="connsiteY12" fmla="*/ 288112 h 288112"/>
                  <a:gd name="connsiteX13" fmla="*/ 0 w 1295715"/>
                  <a:gd name="connsiteY13" fmla="*/ 240093 h 288112"/>
                  <a:gd name="connsiteX14" fmla="*/ 0 w 1295715"/>
                  <a:gd name="connsiteY14" fmla="*/ 168065 h 288112"/>
                  <a:gd name="connsiteX15" fmla="*/ 0 w 1295715"/>
                  <a:gd name="connsiteY15" fmla="*/ 168065 h 288112"/>
                  <a:gd name="connsiteX16" fmla="*/ 0 w 1295715"/>
                  <a:gd name="connsiteY16" fmla="*/ 0 h 288112"/>
                  <a:gd name="connsiteX0" fmla="*/ 0 w 1295715"/>
                  <a:gd name="connsiteY0" fmla="*/ 0 h 1295674"/>
                  <a:gd name="connsiteX1" fmla="*/ 755834 w 1295715"/>
                  <a:gd name="connsiteY1" fmla="*/ 0 h 1295674"/>
                  <a:gd name="connsiteX2" fmla="*/ 755834 w 1295715"/>
                  <a:gd name="connsiteY2" fmla="*/ 0 h 1295674"/>
                  <a:gd name="connsiteX3" fmla="*/ 1079763 w 1295715"/>
                  <a:gd name="connsiteY3" fmla="*/ 0 h 1295674"/>
                  <a:gd name="connsiteX4" fmla="*/ 1295715 w 1295715"/>
                  <a:gd name="connsiteY4" fmla="*/ 0 h 1295674"/>
                  <a:gd name="connsiteX5" fmla="*/ 1295715 w 1295715"/>
                  <a:gd name="connsiteY5" fmla="*/ 168065 h 1295674"/>
                  <a:gd name="connsiteX6" fmla="*/ 1295715 w 1295715"/>
                  <a:gd name="connsiteY6" fmla="*/ 168065 h 1295674"/>
                  <a:gd name="connsiteX7" fmla="*/ 1295715 w 1295715"/>
                  <a:gd name="connsiteY7" fmla="*/ 240093 h 1295674"/>
                  <a:gd name="connsiteX8" fmla="*/ 1295715 w 1295715"/>
                  <a:gd name="connsiteY8" fmla="*/ 288112 h 1295674"/>
                  <a:gd name="connsiteX9" fmla="*/ 870213 w 1295715"/>
                  <a:gd name="connsiteY9" fmla="*/ 288112 h 1295674"/>
                  <a:gd name="connsiteX10" fmla="*/ 1270086 w 1295715"/>
                  <a:gd name="connsiteY10" fmla="*/ 1295674 h 1295674"/>
                  <a:gd name="connsiteX11" fmla="*/ 755834 w 1295715"/>
                  <a:gd name="connsiteY11" fmla="*/ 288112 h 1295674"/>
                  <a:gd name="connsiteX12" fmla="*/ 0 w 1295715"/>
                  <a:gd name="connsiteY12" fmla="*/ 288112 h 1295674"/>
                  <a:gd name="connsiteX13" fmla="*/ 0 w 1295715"/>
                  <a:gd name="connsiteY13" fmla="*/ 240093 h 1295674"/>
                  <a:gd name="connsiteX14" fmla="*/ 0 w 1295715"/>
                  <a:gd name="connsiteY14" fmla="*/ 168065 h 1295674"/>
                  <a:gd name="connsiteX15" fmla="*/ 0 w 1295715"/>
                  <a:gd name="connsiteY15" fmla="*/ 168065 h 1295674"/>
                  <a:gd name="connsiteX16" fmla="*/ 0 w 1295715"/>
                  <a:gd name="connsiteY16" fmla="*/ 0 h 1295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5715" h="1295674">
                    <a:moveTo>
                      <a:pt x="0" y="0"/>
                    </a:moveTo>
                    <a:lnTo>
                      <a:pt x="755834" y="0"/>
                    </a:lnTo>
                    <a:lnTo>
                      <a:pt x="755834" y="0"/>
                    </a:lnTo>
                    <a:lnTo>
                      <a:pt x="1079763" y="0"/>
                    </a:lnTo>
                    <a:lnTo>
                      <a:pt x="1295715" y="0"/>
                    </a:lnTo>
                    <a:lnTo>
                      <a:pt x="1295715" y="168065"/>
                    </a:lnTo>
                    <a:lnTo>
                      <a:pt x="1295715" y="168065"/>
                    </a:lnTo>
                    <a:lnTo>
                      <a:pt x="1295715" y="240093"/>
                    </a:lnTo>
                    <a:lnTo>
                      <a:pt x="1295715" y="288112"/>
                    </a:lnTo>
                    <a:lnTo>
                      <a:pt x="870213" y="288112"/>
                    </a:lnTo>
                    <a:lnTo>
                      <a:pt x="1270086" y="1295674"/>
                    </a:lnTo>
                    <a:lnTo>
                      <a:pt x="755834" y="288112"/>
                    </a:lnTo>
                    <a:lnTo>
                      <a:pt x="0" y="288112"/>
                    </a:lnTo>
                    <a:lnTo>
                      <a:pt x="0" y="240093"/>
                    </a:lnTo>
                    <a:lnTo>
                      <a:pt x="0" y="168065"/>
                    </a:lnTo>
                    <a:lnTo>
                      <a:pt x="0" y="16806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文字方塊 109"/>
              <p:cNvSpPr txBox="1">
                <a:spLocks noChangeArrowheads="1"/>
              </p:cNvSpPr>
              <p:nvPr/>
            </p:nvSpPr>
            <p:spPr bwMode="auto">
              <a:xfrm>
                <a:off x="3129422" y="3370787"/>
                <a:ext cx="1140185" cy="492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Degenerate scale</a:t>
                </a:r>
                <a:endParaRPr lang="zh-TW" altLang="en-US" sz="1000"/>
              </a:p>
            </p:txBody>
          </p:sp>
        </p:grpSp>
        <p:grpSp>
          <p:nvGrpSpPr>
            <p:cNvPr id="100" name="群組 110"/>
            <p:cNvGrpSpPr>
              <a:grpSpLocks/>
            </p:cNvGrpSpPr>
            <p:nvPr/>
          </p:nvGrpSpPr>
          <p:grpSpPr bwMode="auto">
            <a:xfrm>
              <a:off x="3851342" y="3055938"/>
              <a:ext cx="1154918" cy="1394491"/>
              <a:chOff x="4139303" y="3258141"/>
              <a:chExt cx="1296793" cy="1830770"/>
            </a:xfrm>
          </p:grpSpPr>
          <p:sp>
            <p:nvSpPr>
              <p:cNvPr id="108" name="矩形圖說文字 57"/>
              <p:cNvSpPr/>
              <p:nvPr/>
            </p:nvSpPr>
            <p:spPr>
              <a:xfrm>
                <a:off x="4139303" y="3298494"/>
                <a:ext cx="1296543" cy="1790417"/>
              </a:xfrm>
              <a:custGeom>
                <a:avLst/>
                <a:gdLst>
                  <a:gd name="connsiteX0" fmla="*/ 0 w 1295715"/>
                  <a:gd name="connsiteY0" fmla="*/ 0 h 288112"/>
                  <a:gd name="connsiteX1" fmla="*/ 755834 w 1295715"/>
                  <a:gd name="connsiteY1" fmla="*/ 0 h 288112"/>
                  <a:gd name="connsiteX2" fmla="*/ 755834 w 1295715"/>
                  <a:gd name="connsiteY2" fmla="*/ 0 h 288112"/>
                  <a:gd name="connsiteX3" fmla="*/ 1079763 w 1295715"/>
                  <a:gd name="connsiteY3" fmla="*/ 0 h 288112"/>
                  <a:gd name="connsiteX4" fmla="*/ 1295715 w 1295715"/>
                  <a:gd name="connsiteY4" fmla="*/ 0 h 288112"/>
                  <a:gd name="connsiteX5" fmla="*/ 1295715 w 1295715"/>
                  <a:gd name="connsiteY5" fmla="*/ 168065 h 288112"/>
                  <a:gd name="connsiteX6" fmla="*/ 1295715 w 1295715"/>
                  <a:gd name="connsiteY6" fmla="*/ 168065 h 288112"/>
                  <a:gd name="connsiteX7" fmla="*/ 1295715 w 1295715"/>
                  <a:gd name="connsiteY7" fmla="*/ 240093 h 288112"/>
                  <a:gd name="connsiteX8" fmla="*/ 1295715 w 1295715"/>
                  <a:gd name="connsiteY8" fmla="*/ 288112 h 288112"/>
                  <a:gd name="connsiteX9" fmla="*/ 1079763 w 1295715"/>
                  <a:gd name="connsiteY9" fmla="*/ 288112 h 288112"/>
                  <a:gd name="connsiteX10" fmla="*/ 850987 w 1295715"/>
                  <a:gd name="connsiteY10" fmla="*/ 1790976 h 288112"/>
                  <a:gd name="connsiteX11" fmla="*/ 755834 w 1295715"/>
                  <a:gd name="connsiteY11" fmla="*/ 288112 h 288112"/>
                  <a:gd name="connsiteX12" fmla="*/ 0 w 1295715"/>
                  <a:gd name="connsiteY12" fmla="*/ 288112 h 288112"/>
                  <a:gd name="connsiteX13" fmla="*/ 0 w 1295715"/>
                  <a:gd name="connsiteY13" fmla="*/ 240093 h 288112"/>
                  <a:gd name="connsiteX14" fmla="*/ 0 w 1295715"/>
                  <a:gd name="connsiteY14" fmla="*/ 168065 h 288112"/>
                  <a:gd name="connsiteX15" fmla="*/ 0 w 1295715"/>
                  <a:gd name="connsiteY15" fmla="*/ 168065 h 288112"/>
                  <a:gd name="connsiteX16" fmla="*/ 0 w 1295715"/>
                  <a:gd name="connsiteY16" fmla="*/ 0 h 288112"/>
                  <a:gd name="connsiteX0" fmla="*/ 0 w 1295715"/>
                  <a:gd name="connsiteY0" fmla="*/ 0 h 1790976"/>
                  <a:gd name="connsiteX1" fmla="*/ 755834 w 1295715"/>
                  <a:gd name="connsiteY1" fmla="*/ 0 h 1790976"/>
                  <a:gd name="connsiteX2" fmla="*/ 755834 w 1295715"/>
                  <a:gd name="connsiteY2" fmla="*/ 0 h 1790976"/>
                  <a:gd name="connsiteX3" fmla="*/ 1079763 w 1295715"/>
                  <a:gd name="connsiteY3" fmla="*/ 0 h 1790976"/>
                  <a:gd name="connsiteX4" fmla="*/ 1295715 w 1295715"/>
                  <a:gd name="connsiteY4" fmla="*/ 0 h 1790976"/>
                  <a:gd name="connsiteX5" fmla="*/ 1295715 w 1295715"/>
                  <a:gd name="connsiteY5" fmla="*/ 168065 h 1790976"/>
                  <a:gd name="connsiteX6" fmla="*/ 1295715 w 1295715"/>
                  <a:gd name="connsiteY6" fmla="*/ 168065 h 1790976"/>
                  <a:gd name="connsiteX7" fmla="*/ 1295715 w 1295715"/>
                  <a:gd name="connsiteY7" fmla="*/ 240093 h 1790976"/>
                  <a:gd name="connsiteX8" fmla="*/ 1295715 w 1295715"/>
                  <a:gd name="connsiteY8" fmla="*/ 288112 h 1790976"/>
                  <a:gd name="connsiteX9" fmla="*/ 1079763 w 1295715"/>
                  <a:gd name="connsiteY9" fmla="*/ 288112 h 1790976"/>
                  <a:gd name="connsiteX10" fmla="*/ 850987 w 1295715"/>
                  <a:gd name="connsiteY10" fmla="*/ 1790976 h 1790976"/>
                  <a:gd name="connsiteX11" fmla="*/ 984434 w 1295715"/>
                  <a:gd name="connsiteY11" fmla="*/ 288112 h 1790976"/>
                  <a:gd name="connsiteX12" fmla="*/ 0 w 1295715"/>
                  <a:gd name="connsiteY12" fmla="*/ 288112 h 1790976"/>
                  <a:gd name="connsiteX13" fmla="*/ 0 w 1295715"/>
                  <a:gd name="connsiteY13" fmla="*/ 240093 h 1790976"/>
                  <a:gd name="connsiteX14" fmla="*/ 0 w 1295715"/>
                  <a:gd name="connsiteY14" fmla="*/ 168065 h 1790976"/>
                  <a:gd name="connsiteX15" fmla="*/ 0 w 1295715"/>
                  <a:gd name="connsiteY15" fmla="*/ 168065 h 1790976"/>
                  <a:gd name="connsiteX16" fmla="*/ 0 w 1295715"/>
                  <a:gd name="connsiteY16" fmla="*/ 0 h 1790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5715" h="1790976">
                    <a:moveTo>
                      <a:pt x="0" y="0"/>
                    </a:moveTo>
                    <a:lnTo>
                      <a:pt x="755834" y="0"/>
                    </a:lnTo>
                    <a:lnTo>
                      <a:pt x="755834" y="0"/>
                    </a:lnTo>
                    <a:lnTo>
                      <a:pt x="1079763" y="0"/>
                    </a:lnTo>
                    <a:lnTo>
                      <a:pt x="1295715" y="0"/>
                    </a:lnTo>
                    <a:lnTo>
                      <a:pt x="1295715" y="168065"/>
                    </a:lnTo>
                    <a:lnTo>
                      <a:pt x="1295715" y="168065"/>
                    </a:lnTo>
                    <a:lnTo>
                      <a:pt x="1295715" y="240093"/>
                    </a:lnTo>
                    <a:lnTo>
                      <a:pt x="1295715" y="288112"/>
                    </a:lnTo>
                    <a:lnTo>
                      <a:pt x="1079763" y="288112"/>
                    </a:lnTo>
                    <a:lnTo>
                      <a:pt x="850987" y="1790976"/>
                    </a:lnTo>
                    <a:lnTo>
                      <a:pt x="984434" y="288112"/>
                    </a:lnTo>
                    <a:lnTo>
                      <a:pt x="0" y="288112"/>
                    </a:lnTo>
                    <a:lnTo>
                      <a:pt x="0" y="240093"/>
                    </a:lnTo>
                    <a:lnTo>
                      <a:pt x="0" y="168065"/>
                    </a:lnTo>
                    <a:lnTo>
                      <a:pt x="0" y="16806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文字方塊 112"/>
              <p:cNvSpPr txBox="1">
                <a:spLocks noChangeArrowheads="1"/>
              </p:cNvSpPr>
              <p:nvPr/>
            </p:nvSpPr>
            <p:spPr bwMode="auto">
              <a:xfrm>
                <a:off x="4139952" y="3258141"/>
                <a:ext cx="1296144" cy="356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Degenerate scale</a:t>
                </a:r>
                <a:endParaRPr lang="zh-TW" altLang="en-US" sz="1000"/>
              </a:p>
            </p:txBody>
          </p:sp>
        </p:grpSp>
        <p:sp>
          <p:nvSpPr>
            <p:cNvPr id="101" name="文字方塊 100"/>
            <p:cNvSpPr txBox="1"/>
            <p:nvPr/>
          </p:nvSpPr>
          <p:spPr>
            <a:xfrm>
              <a:off x="4531135" y="4388509"/>
              <a:ext cx="719500" cy="2801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 dirty="0"/>
                <a:t>0.93040</a:t>
              </a:r>
              <a:endParaRPr lang="zh-TW" altLang="en-US" sz="1050" b="1" dirty="0"/>
            </a:p>
          </p:txBody>
        </p:sp>
        <p:sp>
          <p:nvSpPr>
            <p:cNvPr id="102" name="文字方塊 101"/>
            <p:cNvSpPr txBox="1"/>
            <p:nvPr/>
          </p:nvSpPr>
          <p:spPr>
            <a:xfrm>
              <a:off x="3757631" y="4380573"/>
              <a:ext cx="665500" cy="4584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 dirty="0"/>
                <a:t>0.78760 </a:t>
              </a:r>
              <a:endParaRPr lang="zh-TW" altLang="en-US" sz="1050" b="1" dirty="0"/>
            </a:p>
          </p:txBody>
        </p:sp>
        <p:graphicFrame>
          <p:nvGraphicFramePr>
            <p:cNvPr id="106" name="物件 116"/>
            <p:cNvGraphicFramePr>
              <a:graphicFrameLocks noChangeAspect="1"/>
            </p:cNvGraphicFramePr>
            <p:nvPr/>
          </p:nvGraphicFramePr>
          <p:xfrm>
            <a:off x="3270336" y="1868981"/>
            <a:ext cx="274116" cy="21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6" imgW="291973" imgH="228501" progId="Equation.DSMT4">
                    <p:embed/>
                  </p:oleObj>
                </mc:Choice>
                <mc:Fallback>
                  <p:oleObj name="Equation" r:id="rId36" imgW="291973" imgH="228501" progId="Equation.DSMT4">
                    <p:embed/>
                    <p:pic>
                      <p:nvPicPr>
                        <p:cNvPr id="106" name="物件 1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0336" y="1868981"/>
                          <a:ext cx="274116" cy="216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物件 117"/>
            <p:cNvGraphicFramePr>
              <a:graphicFrameLocks noChangeAspect="1"/>
            </p:cNvGraphicFramePr>
            <p:nvPr/>
          </p:nvGraphicFramePr>
          <p:xfrm>
            <a:off x="4486028" y="4808625"/>
            <a:ext cx="99927" cy="18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8" imgW="126725" imgH="177415" progId="Equation.DSMT4">
                    <p:embed/>
                  </p:oleObj>
                </mc:Choice>
                <mc:Fallback>
                  <p:oleObj name="Equation" r:id="rId38" imgW="126725" imgH="177415" progId="Equation.DSMT4">
                    <p:embed/>
                    <p:pic>
                      <p:nvPicPr>
                        <p:cNvPr id="107" name="物件 1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6028" y="4808625"/>
                          <a:ext cx="99927" cy="180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1" name="群組 1034"/>
          <p:cNvGrpSpPr>
            <a:grpSpLocks/>
          </p:cNvGrpSpPr>
          <p:nvPr/>
        </p:nvGrpSpPr>
        <p:grpSpPr bwMode="auto">
          <a:xfrm>
            <a:off x="7575130" y="5078414"/>
            <a:ext cx="2592387" cy="1239837"/>
            <a:chOff x="3271448" y="4830212"/>
            <a:chExt cx="2592272" cy="1239985"/>
          </a:xfrm>
        </p:grpSpPr>
        <p:grpSp>
          <p:nvGrpSpPr>
            <p:cNvPr id="122" name="群組 1031"/>
            <p:cNvGrpSpPr>
              <a:grpSpLocks/>
            </p:cNvGrpSpPr>
            <p:nvPr/>
          </p:nvGrpSpPr>
          <p:grpSpPr bwMode="auto">
            <a:xfrm>
              <a:off x="3404773" y="4948538"/>
              <a:ext cx="1311275" cy="993372"/>
              <a:chOff x="4211960" y="5076825"/>
              <a:chExt cx="1311275" cy="993372"/>
            </a:xfrm>
          </p:grpSpPr>
          <p:graphicFrame>
            <p:nvGraphicFramePr>
              <p:cNvPr id="127" name="物件 1028"/>
              <p:cNvGraphicFramePr>
                <a:graphicFrameLocks noChangeAspect="1"/>
              </p:cNvGraphicFramePr>
              <p:nvPr/>
            </p:nvGraphicFramePr>
            <p:xfrm>
              <a:off x="4211960" y="5076825"/>
              <a:ext cx="1227137" cy="3571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0" imgW="1524000" imgH="444500" progId="Equation.DSMT4">
                      <p:embed/>
                    </p:oleObj>
                  </mc:Choice>
                  <mc:Fallback>
                    <p:oleObj name="Equation" r:id="rId40" imgW="1524000" imgH="444500" progId="Equation.DSMT4">
                      <p:embed/>
                      <p:pic>
                        <p:nvPicPr>
                          <p:cNvPr id="127" name="物件 10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11960" y="5076825"/>
                            <a:ext cx="1227137" cy="3571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物件 1029"/>
              <p:cNvGraphicFramePr>
                <a:graphicFrameLocks noChangeAspect="1"/>
              </p:cNvGraphicFramePr>
              <p:nvPr/>
            </p:nvGraphicFramePr>
            <p:xfrm>
              <a:off x="4211960" y="5479240"/>
              <a:ext cx="1311275" cy="381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2" imgW="1524000" imgH="444500" progId="Equation.DSMT4">
                      <p:embed/>
                    </p:oleObj>
                  </mc:Choice>
                  <mc:Fallback>
                    <p:oleObj name="Equation" r:id="rId42" imgW="1524000" imgH="444500" progId="Equation.DSMT4">
                      <p:embed/>
                      <p:pic>
                        <p:nvPicPr>
                          <p:cNvPr id="130" name="物件 10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11960" y="5479240"/>
                            <a:ext cx="1311275" cy="381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物件 1030"/>
              <p:cNvGraphicFramePr>
                <a:graphicFrameLocks noChangeAspect="1"/>
              </p:cNvGraphicFramePr>
              <p:nvPr/>
            </p:nvGraphicFramePr>
            <p:xfrm>
              <a:off x="4211960" y="5917797"/>
              <a:ext cx="568325" cy="152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4" imgW="660113" imgH="177723" progId="Equation.DSMT4">
                      <p:embed/>
                    </p:oleObj>
                  </mc:Choice>
                  <mc:Fallback>
                    <p:oleObj name="Equation" r:id="rId44" imgW="660113" imgH="177723" progId="Equation.DSMT4">
                      <p:embed/>
                      <p:pic>
                        <p:nvPicPr>
                          <p:cNvPr id="131" name="物件 10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11960" y="5917797"/>
                            <a:ext cx="568325" cy="1524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23" name="物件 140"/>
            <p:cNvGraphicFramePr>
              <a:graphicFrameLocks noChangeAspect="1"/>
            </p:cNvGraphicFramePr>
            <p:nvPr/>
          </p:nvGraphicFramePr>
          <p:xfrm>
            <a:off x="5275390" y="5113238"/>
            <a:ext cx="557212" cy="639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6" imgW="342751" imgH="393529" progId="Equation.DSMT4">
                    <p:embed/>
                  </p:oleObj>
                </mc:Choice>
                <mc:Fallback>
                  <p:oleObj name="Equation" r:id="rId46" imgW="342751" imgH="393529" progId="Equation.DSMT4">
                    <p:embed/>
                    <p:pic>
                      <p:nvPicPr>
                        <p:cNvPr id="123" name="物件 1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5390" y="5113238"/>
                          <a:ext cx="557212" cy="639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4" name="矩形 123"/>
            <p:cNvSpPr/>
            <p:nvPr/>
          </p:nvSpPr>
          <p:spPr>
            <a:xfrm>
              <a:off x="3271448" y="4830212"/>
              <a:ext cx="2592272" cy="123998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2000" b="1" dirty="0">
                <a:solidFill>
                  <a:srgbClr val="7030A0"/>
                </a:solidFill>
                <a:latin typeface="+mj-ea"/>
                <a:ea typeface="+mj-ea"/>
              </a:endParaRPr>
            </a:p>
          </p:txBody>
        </p:sp>
        <p:sp>
          <p:nvSpPr>
            <p:cNvPr id="126" name="向右箭號 125"/>
            <p:cNvSpPr/>
            <p:nvPr/>
          </p:nvSpPr>
          <p:spPr>
            <a:xfrm>
              <a:off x="4866814" y="5316045"/>
              <a:ext cx="277801" cy="23497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2000" b="1" dirty="0">
                <a:solidFill>
                  <a:srgbClr val="7030A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35" name="向右箭號 134"/>
          <p:cNvSpPr/>
          <p:nvPr/>
        </p:nvSpPr>
        <p:spPr>
          <a:xfrm>
            <a:off x="7724355" y="6411914"/>
            <a:ext cx="287337" cy="21113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sp>
        <p:nvSpPr>
          <p:cNvPr id="136" name="Text Box 8"/>
          <p:cNvSpPr txBox="1">
            <a:spLocks noChangeArrowheads="1"/>
          </p:cNvSpPr>
          <p:nvPr/>
        </p:nvSpPr>
        <p:spPr bwMode="auto">
          <a:xfrm>
            <a:off x="4618436" y="4003675"/>
            <a:ext cx="24479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 dirty="0">
                <a:latin typeface="Times New Roman" panose="02020603050405020304" pitchFamily="18" charset="0"/>
              </a:rPr>
              <a:t>( T.C.T. Ting)</a:t>
            </a:r>
          </a:p>
        </p:txBody>
      </p:sp>
      <p:sp>
        <p:nvSpPr>
          <p:cNvPr id="137" name="Text Box 9"/>
          <p:cNvSpPr txBox="1">
            <a:spLocks noChangeArrowheads="1"/>
          </p:cNvSpPr>
          <p:nvPr/>
        </p:nvSpPr>
        <p:spPr bwMode="auto">
          <a:xfrm>
            <a:off x="4816873" y="3695700"/>
            <a:ext cx="24479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2000">
                <a:solidFill>
                  <a:schemeClr val="tx2"/>
                </a:solidFill>
                <a:latin typeface="Times New Roman" panose="02020603050405020304" pitchFamily="18" charset="0"/>
              </a:rPr>
              <a:t>Levy’s problem</a:t>
            </a:r>
          </a:p>
        </p:txBody>
      </p:sp>
    </p:spTree>
    <p:extLst>
      <p:ext uri="{BB962C8B-B14F-4D97-AF65-F5344CB8AC3E}">
        <p14:creationId xmlns:p14="http://schemas.microsoft.com/office/powerpoint/2010/main" val="21812942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sp>
        <p:nvSpPr>
          <p:cNvPr id="820231" name="Text Box 7"/>
          <p:cNvSpPr txBox="1">
            <a:spLocks noChangeArrowheads="1"/>
          </p:cNvSpPr>
          <p:nvPr/>
        </p:nvSpPr>
        <p:spPr bwMode="auto">
          <a:xfrm>
            <a:off x="845086" y="39979"/>
            <a:ext cx="82665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dirty="0"/>
              <a:t>NTOU/MSV</a:t>
            </a:r>
            <a:r>
              <a:rPr lang="zh-TW" altLang="en-US" sz="4000" dirty="0"/>
              <a:t> </a:t>
            </a:r>
            <a:r>
              <a:rPr lang="en-US" altLang="zh-TW" sz="4000" dirty="0"/>
              <a:t>2020</a:t>
            </a:r>
            <a:r>
              <a:rPr lang="zh-TW" altLang="en-US" sz="4000" dirty="0"/>
              <a:t>團隊</a:t>
            </a:r>
            <a:r>
              <a:rPr lang="en-US" altLang="zh-TW" sz="4000" dirty="0"/>
              <a:t>(</a:t>
            </a:r>
            <a:r>
              <a:rPr lang="zh-TW" altLang="en-US" sz="4000" dirty="0"/>
              <a:t>課題組</a:t>
            </a:r>
            <a:r>
              <a:rPr lang="en-US" altLang="zh-TW" sz="4000" dirty="0"/>
              <a:t>)</a:t>
            </a:r>
            <a:r>
              <a:rPr lang="zh-TW" altLang="en-US" sz="4000" dirty="0"/>
              <a:t> 歡迎您</a:t>
            </a:r>
            <a:endParaRPr lang="en-US" altLang="zh-TW" sz="4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30" y="659619"/>
            <a:ext cx="7775861" cy="582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45503"/>
      </p:ext>
    </p:extLst>
  </p:cSld>
  <p:clrMapOvr>
    <a:masterClrMapping/>
  </p:clrMapOvr>
  <p:transition>
    <p:cover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sp>
        <p:nvSpPr>
          <p:cNvPr id="820231" name="Text Box 7"/>
          <p:cNvSpPr txBox="1">
            <a:spLocks noChangeArrowheads="1"/>
          </p:cNvSpPr>
          <p:nvPr/>
        </p:nvSpPr>
        <p:spPr bwMode="auto">
          <a:xfrm>
            <a:off x="845086" y="39979"/>
            <a:ext cx="49323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dirty="0"/>
              <a:t>NTOU/MSV</a:t>
            </a:r>
            <a:r>
              <a:rPr lang="zh-TW" altLang="en-US" sz="4000" dirty="0"/>
              <a:t> </a:t>
            </a:r>
            <a:r>
              <a:rPr lang="en-US" altLang="zh-TW" sz="4000" dirty="0"/>
              <a:t>1994-2020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99" y="636050"/>
            <a:ext cx="8756305" cy="619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14072"/>
      </p:ext>
    </p:extLst>
  </p:cSld>
  <p:clrMapOvr>
    <a:masterClrMapping/>
  </p:clrMapOvr>
  <p:transition>
    <p:cover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矩形 5"/>
          <p:cNvSpPr>
            <a:spLocks noChangeArrowheads="1"/>
          </p:cNvSpPr>
          <p:nvPr/>
        </p:nvSpPr>
        <p:spPr bwMode="auto">
          <a:xfrm>
            <a:off x="6632576" y="908720"/>
            <a:ext cx="615553" cy="594928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sz="2800" b="1" dirty="0">
                <a:latin typeface="標楷體" pitchFamily="65" charset="-120"/>
                <a:ea typeface="標楷體" pitchFamily="65" charset="-120"/>
              </a:rPr>
              <a:t> 特別解基本解徑向解由奇至簡千般好</a:t>
            </a:r>
          </a:p>
        </p:txBody>
      </p:sp>
      <p:sp>
        <p:nvSpPr>
          <p:cNvPr id="13314" name="矩形 6"/>
          <p:cNvSpPr>
            <a:spLocks noChangeArrowheads="1"/>
          </p:cNvSpPr>
          <p:nvPr/>
        </p:nvSpPr>
        <p:spPr bwMode="auto">
          <a:xfrm>
            <a:off x="9296872" y="1008112"/>
            <a:ext cx="615553" cy="5877272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sz="2800" b="1" dirty="0">
                <a:latin typeface="標楷體" pitchFamily="65" charset="-120"/>
                <a:ea typeface="標楷體" pitchFamily="65" charset="-120"/>
              </a:rPr>
              <a:t>有限元邊界元無單元從有到無萬事通</a:t>
            </a:r>
          </a:p>
        </p:txBody>
      </p:sp>
      <p:sp>
        <p:nvSpPr>
          <p:cNvPr id="13315" name="矩形 7"/>
          <p:cNvSpPr>
            <a:spLocks noChangeArrowheads="1"/>
          </p:cNvSpPr>
          <p:nvPr/>
        </p:nvSpPr>
        <p:spPr bwMode="auto">
          <a:xfrm>
            <a:off x="7392145" y="673532"/>
            <a:ext cx="1722487" cy="52322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zh-TW" sz="2800" b="1" dirty="0">
                <a:latin typeface="標楷體" pitchFamily="65" charset="-120"/>
                <a:ea typeface="標楷體" pitchFamily="65" charset="-120"/>
              </a:rPr>
              <a:t>為學最樂</a:t>
            </a:r>
            <a:endParaRPr kumimoji="0"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319" name="矩形 1"/>
          <p:cNvSpPr>
            <a:spLocks noChangeArrowheads="1"/>
          </p:cNvSpPr>
          <p:nvPr/>
        </p:nvSpPr>
        <p:spPr bwMode="auto">
          <a:xfrm>
            <a:off x="1991545" y="1584176"/>
            <a:ext cx="615553" cy="4797152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sz="2800" b="1" dirty="0">
                <a:latin typeface="標楷體" pitchFamily="65" charset="-120"/>
                <a:ea typeface="標楷體" pitchFamily="65" charset="-120"/>
              </a:rPr>
              <a:t>有限元邊界元無單元朝陽結缘</a:t>
            </a:r>
          </a:p>
        </p:txBody>
      </p:sp>
      <p:sp>
        <p:nvSpPr>
          <p:cNvPr id="13320" name="矩形 3"/>
          <p:cNvSpPr>
            <a:spLocks noChangeArrowheads="1"/>
          </p:cNvSpPr>
          <p:nvPr/>
        </p:nvSpPr>
        <p:spPr bwMode="auto">
          <a:xfrm>
            <a:off x="5231905" y="1556792"/>
            <a:ext cx="615553" cy="4797152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sz="2800" b="1" dirty="0">
                <a:latin typeface="標楷體" pitchFamily="65" charset="-120"/>
                <a:ea typeface="標楷體" pitchFamily="65" charset="-120"/>
              </a:rPr>
              <a:t>特別解基本解徑向解藍綠合解</a:t>
            </a:r>
          </a:p>
        </p:txBody>
      </p:sp>
      <p:sp>
        <p:nvSpPr>
          <p:cNvPr id="13321" name="矩形 4"/>
          <p:cNvSpPr>
            <a:spLocks noChangeArrowheads="1"/>
          </p:cNvSpPr>
          <p:nvPr/>
        </p:nvSpPr>
        <p:spPr bwMode="auto">
          <a:xfrm>
            <a:off x="3126680" y="692696"/>
            <a:ext cx="1673176" cy="52322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sz="2800" b="1" dirty="0">
                <a:latin typeface="標楷體" pitchFamily="65" charset="-120"/>
                <a:ea typeface="標楷體" pitchFamily="65" charset="-120"/>
              </a:rPr>
              <a:t>諸元一統</a:t>
            </a:r>
          </a:p>
        </p:txBody>
      </p:sp>
      <p:sp>
        <p:nvSpPr>
          <p:cNvPr id="13325" name="AutoShape 13" descr="「中國大陸」的圖片搜尋結果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27" name="AutoShape 15" descr="「中國大陸」的圖片搜尋結果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1775520" y="-243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邊界元源於有限元的離散思路</a:t>
            </a:r>
          </a:p>
        </p:txBody>
      </p:sp>
      <p:grpSp>
        <p:nvGrpSpPr>
          <p:cNvPr id="13" name="Group 347"/>
          <p:cNvGrpSpPr>
            <a:grpSpLocks/>
          </p:cNvGrpSpPr>
          <p:nvPr/>
        </p:nvGrpSpPr>
        <p:grpSpPr bwMode="auto">
          <a:xfrm>
            <a:off x="3143672" y="1268761"/>
            <a:ext cx="1619250" cy="1800225"/>
            <a:chOff x="2835" y="1842"/>
            <a:chExt cx="1020" cy="1134"/>
          </a:xfrm>
        </p:grpSpPr>
        <p:sp>
          <p:nvSpPr>
            <p:cNvPr id="14" name="AutoShape 348"/>
            <p:cNvSpPr>
              <a:spLocks noChangeAspect="1" noChangeArrowheads="1" noTextEdit="1"/>
            </p:cNvSpPr>
            <p:nvPr/>
          </p:nvSpPr>
          <p:spPr bwMode="auto">
            <a:xfrm>
              <a:off x="2835" y="1842"/>
              <a:ext cx="1020" cy="1134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cmpd="dbl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349"/>
            <p:cNvSpPr>
              <a:spLocks/>
            </p:cNvSpPr>
            <p:nvPr/>
          </p:nvSpPr>
          <p:spPr bwMode="auto">
            <a:xfrm>
              <a:off x="2845" y="1861"/>
              <a:ext cx="960" cy="1105"/>
            </a:xfrm>
            <a:custGeom>
              <a:avLst/>
              <a:gdLst>
                <a:gd name="T0" fmla="*/ 208 w 13451"/>
                <a:gd name="T1" fmla="*/ 432 h 16577"/>
                <a:gd name="T2" fmla="*/ 167 w 13451"/>
                <a:gd name="T3" fmla="*/ 404 h 16577"/>
                <a:gd name="T4" fmla="*/ 142 w 13451"/>
                <a:gd name="T5" fmla="*/ 357 h 16577"/>
                <a:gd name="T6" fmla="*/ 133 w 13451"/>
                <a:gd name="T7" fmla="*/ 299 h 16577"/>
                <a:gd name="T8" fmla="*/ 137 w 13451"/>
                <a:gd name="T9" fmla="*/ 239 h 16577"/>
                <a:gd name="T10" fmla="*/ 153 w 13451"/>
                <a:gd name="T11" fmla="*/ 183 h 16577"/>
                <a:gd name="T12" fmla="*/ 180 w 13451"/>
                <a:gd name="T13" fmla="*/ 138 h 16577"/>
                <a:gd name="T14" fmla="*/ 216 w 13451"/>
                <a:gd name="T15" fmla="*/ 102 h 16577"/>
                <a:gd name="T16" fmla="*/ 260 w 13451"/>
                <a:gd name="T17" fmla="*/ 74 h 16577"/>
                <a:gd name="T18" fmla="*/ 364 w 13451"/>
                <a:gd name="T19" fmla="*/ 38 h 16577"/>
                <a:gd name="T20" fmla="*/ 480 w 13451"/>
                <a:gd name="T21" fmla="*/ 17 h 16577"/>
                <a:gd name="T22" fmla="*/ 595 w 13451"/>
                <a:gd name="T23" fmla="*/ 3 h 16577"/>
                <a:gd name="T24" fmla="*/ 649 w 13451"/>
                <a:gd name="T25" fmla="*/ 0 h 16577"/>
                <a:gd name="T26" fmla="*/ 699 w 13451"/>
                <a:gd name="T27" fmla="*/ 4 h 16577"/>
                <a:gd name="T28" fmla="*/ 744 w 13451"/>
                <a:gd name="T29" fmla="*/ 18 h 16577"/>
                <a:gd name="T30" fmla="*/ 784 w 13451"/>
                <a:gd name="T31" fmla="*/ 44 h 16577"/>
                <a:gd name="T32" fmla="*/ 818 w 13451"/>
                <a:gd name="T33" fmla="*/ 79 h 16577"/>
                <a:gd name="T34" fmla="*/ 848 w 13451"/>
                <a:gd name="T35" fmla="*/ 122 h 16577"/>
                <a:gd name="T36" fmla="*/ 895 w 13451"/>
                <a:gd name="T37" fmla="*/ 226 h 16577"/>
                <a:gd name="T38" fmla="*/ 929 w 13451"/>
                <a:gd name="T39" fmla="*/ 343 h 16577"/>
                <a:gd name="T40" fmla="*/ 951 w 13451"/>
                <a:gd name="T41" fmla="*/ 465 h 16577"/>
                <a:gd name="T42" fmla="*/ 960 w 13451"/>
                <a:gd name="T43" fmla="*/ 586 h 16577"/>
                <a:gd name="T44" fmla="*/ 956 w 13451"/>
                <a:gd name="T45" fmla="*/ 703 h 16577"/>
                <a:gd name="T46" fmla="*/ 936 w 13451"/>
                <a:gd name="T47" fmla="*/ 812 h 16577"/>
                <a:gd name="T48" fmla="*/ 902 w 13451"/>
                <a:gd name="T49" fmla="*/ 908 h 16577"/>
                <a:gd name="T50" fmla="*/ 850 w 13451"/>
                <a:gd name="T51" fmla="*/ 989 h 16577"/>
                <a:gd name="T52" fmla="*/ 781 w 13451"/>
                <a:gd name="T53" fmla="*/ 1050 h 16577"/>
                <a:gd name="T54" fmla="*/ 694 w 13451"/>
                <a:gd name="T55" fmla="*/ 1087 h 16577"/>
                <a:gd name="T56" fmla="*/ 593 w 13451"/>
                <a:gd name="T57" fmla="*/ 1104 h 16577"/>
                <a:gd name="T58" fmla="*/ 482 w 13451"/>
                <a:gd name="T59" fmla="*/ 1105 h 16577"/>
                <a:gd name="T60" fmla="*/ 259 w 13451"/>
                <a:gd name="T61" fmla="*/ 1083 h 16577"/>
                <a:gd name="T62" fmla="*/ 156 w 13451"/>
                <a:gd name="T63" fmla="*/ 1059 h 16577"/>
                <a:gd name="T64" fmla="*/ 110 w 13451"/>
                <a:gd name="T65" fmla="*/ 1035 h 16577"/>
                <a:gd name="T66" fmla="*/ 68 w 13451"/>
                <a:gd name="T67" fmla="*/ 1001 h 16577"/>
                <a:gd name="T68" fmla="*/ 34 w 13451"/>
                <a:gd name="T69" fmla="*/ 958 h 16577"/>
                <a:gd name="T70" fmla="*/ 11 w 13451"/>
                <a:gd name="T71" fmla="*/ 909 h 16577"/>
                <a:gd name="T72" fmla="*/ 0 w 13451"/>
                <a:gd name="T73" fmla="*/ 854 h 16577"/>
                <a:gd name="T74" fmla="*/ 6 w 13451"/>
                <a:gd name="T75" fmla="*/ 796 h 16577"/>
                <a:gd name="T76" fmla="*/ 30 w 13451"/>
                <a:gd name="T77" fmla="*/ 738 h 16577"/>
                <a:gd name="T78" fmla="*/ 71 w 13451"/>
                <a:gd name="T79" fmla="*/ 680 h 16577"/>
                <a:gd name="T80" fmla="*/ 170 w 13451"/>
                <a:gd name="T81" fmla="*/ 572 h 16577"/>
                <a:gd name="T82" fmla="*/ 212 w 13451"/>
                <a:gd name="T83" fmla="*/ 525 h 16577"/>
                <a:gd name="T84" fmla="*/ 238 w 13451"/>
                <a:gd name="T85" fmla="*/ 485 h 16577"/>
                <a:gd name="T86" fmla="*/ 239 w 13451"/>
                <a:gd name="T87" fmla="*/ 454 h 16577"/>
                <a:gd name="T88" fmla="*/ 229 w 13451"/>
                <a:gd name="T89" fmla="*/ 441 h 16577"/>
                <a:gd name="T90" fmla="*/ 208 w 13451"/>
                <a:gd name="T91" fmla="*/ 432 h 1657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451"/>
                <a:gd name="T139" fmla="*/ 0 h 16577"/>
                <a:gd name="T140" fmla="*/ 13451 w 13451"/>
                <a:gd name="T141" fmla="*/ 16577 h 1657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451" h="16577">
                  <a:moveTo>
                    <a:pt x="2920" y="6478"/>
                  </a:moveTo>
                  <a:lnTo>
                    <a:pt x="2342" y="6054"/>
                  </a:lnTo>
                  <a:lnTo>
                    <a:pt x="1996" y="5349"/>
                  </a:lnTo>
                  <a:lnTo>
                    <a:pt x="1861" y="4484"/>
                  </a:lnTo>
                  <a:lnTo>
                    <a:pt x="1917" y="3578"/>
                  </a:lnTo>
                  <a:lnTo>
                    <a:pt x="2144" y="2747"/>
                  </a:lnTo>
                  <a:lnTo>
                    <a:pt x="2521" y="2070"/>
                  </a:lnTo>
                  <a:lnTo>
                    <a:pt x="3028" y="1534"/>
                  </a:lnTo>
                  <a:lnTo>
                    <a:pt x="3640" y="1117"/>
                  </a:lnTo>
                  <a:lnTo>
                    <a:pt x="5100" y="567"/>
                  </a:lnTo>
                  <a:lnTo>
                    <a:pt x="6725" y="257"/>
                  </a:lnTo>
                  <a:lnTo>
                    <a:pt x="8342" y="43"/>
                  </a:lnTo>
                  <a:lnTo>
                    <a:pt x="9099" y="0"/>
                  </a:lnTo>
                  <a:lnTo>
                    <a:pt x="9801" y="61"/>
                  </a:lnTo>
                  <a:lnTo>
                    <a:pt x="10431" y="275"/>
                  </a:lnTo>
                  <a:lnTo>
                    <a:pt x="10985" y="657"/>
                  </a:lnTo>
                  <a:lnTo>
                    <a:pt x="11467" y="1183"/>
                  </a:lnTo>
                  <a:lnTo>
                    <a:pt x="11882" y="1830"/>
                  </a:lnTo>
                  <a:lnTo>
                    <a:pt x="12543" y="3391"/>
                  </a:lnTo>
                  <a:lnTo>
                    <a:pt x="13016" y="5150"/>
                  </a:lnTo>
                  <a:lnTo>
                    <a:pt x="13322" y="6970"/>
                  </a:lnTo>
                  <a:lnTo>
                    <a:pt x="13451" y="8788"/>
                  </a:lnTo>
                  <a:lnTo>
                    <a:pt x="13388" y="10543"/>
                  </a:lnTo>
                  <a:lnTo>
                    <a:pt x="13121" y="12178"/>
                  </a:lnTo>
                  <a:lnTo>
                    <a:pt x="12633" y="13629"/>
                  </a:lnTo>
                  <a:lnTo>
                    <a:pt x="11912" y="14840"/>
                  </a:lnTo>
                  <a:lnTo>
                    <a:pt x="10944" y="15748"/>
                  </a:lnTo>
                  <a:lnTo>
                    <a:pt x="9724" y="16307"/>
                  </a:lnTo>
                  <a:lnTo>
                    <a:pt x="8303" y="16556"/>
                  </a:lnTo>
                  <a:lnTo>
                    <a:pt x="6760" y="16577"/>
                  </a:lnTo>
                  <a:lnTo>
                    <a:pt x="3624" y="16251"/>
                  </a:lnTo>
                  <a:lnTo>
                    <a:pt x="2190" y="15881"/>
                  </a:lnTo>
                  <a:lnTo>
                    <a:pt x="1541" y="15526"/>
                  </a:lnTo>
                  <a:lnTo>
                    <a:pt x="958" y="15017"/>
                  </a:lnTo>
                  <a:lnTo>
                    <a:pt x="481" y="14376"/>
                  </a:lnTo>
                  <a:lnTo>
                    <a:pt x="148" y="13631"/>
                  </a:lnTo>
                  <a:lnTo>
                    <a:pt x="0" y="12812"/>
                  </a:lnTo>
                  <a:lnTo>
                    <a:pt x="79" y="11947"/>
                  </a:lnTo>
                  <a:lnTo>
                    <a:pt x="421" y="11067"/>
                  </a:lnTo>
                  <a:lnTo>
                    <a:pt x="994" y="10197"/>
                  </a:lnTo>
                  <a:lnTo>
                    <a:pt x="2384" y="8580"/>
                  </a:lnTo>
                  <a:lnTo>
                    <a:pt x="2972" y="7878"/>
                  </a:lnTo>
                  <a:lnTo>
                    <a:pt x="3333" y="7278"/>
                  </a:lnTo>
                  <a:lnTo>
                    <a:pt x="3354" y="6804"/>
                  </a:lnTo>
                  <a:lnTo>
                    <a:pt x="3202" y="6621"/>
                  </a:lnTo>
                  <a:lnTo>
                    <a:pt x="2920" y="64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Line 350"/>
            <p:cNvSpPr>
              <a:spLocks noChangeShapeType="1"/>
            </p:cNvSpPr>
            <p:nvPr/>
          </p:nvSpPr>
          <p:spPr bwMode="auto">
            <a:xfrm>
              <a:off x="3031" y="1991"/>
              <a:ext cx="66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Line 351"/>
            <p:cNvSpPr>
              <a:spLocks noChangeShapeType="1"/>
            </p:cNvSpPr>
            <p:nvPr/>
          </p:nvSpPr>
          <p:spPr bwMode="auto">
            <a:xfrm>
              <a:off x="2978" y="2124"/>
              <a:ext cx="7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Line 352"/>
            <p:cNvSpPr>
              <a:spLocks noChangeShapeType="1"/>
            </p:cNvSpPr>
            <p:nvPr/>
          </p:nvSpPr>
          <p:spPr bwMode="auto">
            <a:xfrm>
              <a:off x="3006" y="2257"/>
              <a:ext cx="77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Line 353"/>
            <p:cNvSpPr>
              <a:spLocks noChangeShapeType="1"/>
            </p:cNvSpPr>
            <p:nvPr/>
          </p:nvSpPr>
          <p:spPr bwMode="auto">
            <a:xfrm>
              <a:off x="3053" y="2391"/>
              <a:ext cx="7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Line 354"/>
            <p:cNvSpPr>
              <a:spLocks noChangeShapeType="1"/>
            </p:cNvSpPr>
            <p:nvPr/>
          </p:nvSpPr>
          <p:spPr bwMode="auto">
            <a:xfrm>
              <a:off x="2929" y="2524"/>
              <a:ext cx="8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Line 355"/>
            <p:cNvSpPr>
              <a:spLocks noChangeShapeType="1"/>
            </p:cNvSpPr>
            <p:nvPr/>
          </p:nvSpPr>
          <p:spPr bwMode="auto">
            <a:xfrm>
              <a:off x="2850" y="2657"/>
              <a:ext cx="9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" name="Line 356"/>
            <p:cNvSpPr>
              <a:spLocks noChangeShapeType="1"/>
            </p:cNvSpPr>
            <p:nvPr/>
          </p:nvSpPr>
          <p:spPr bwMode="auto">
            <a:xfrm>
              <a:off x="2863" y="2790"/>
              <a:ext cx="8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" name="Line 357"/>
            <p:cNvSpPr>
              <a:spLocks noChangeShapeType="1"/>
            </p:cNvSpPr>
            <p:nvPr/>
          </p:nvSpPr>
          <p:spPr bwMode="auto">
            <a:xfrm>
              <a:off x="3013" y="2924"/>
              <a:ext cx="59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Line 358"/>
            <p:cNvSpPr>
              <a:spLocks noChangeShapeType="1"/>
            </p:cNvSpPr>
            <p:nvPr/>
          </p:nvSpPr>
          <p:spPr bwMode="auto">
            <a:xfrm flipV="1">
              <a:off x="2979" y="1952"/>
              <a:ext cx="96" cy="1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" name="Line 359"/>
            <p:cNvSpPr>
              <a:spLocks noChangeShapeType="1"/>
            </p:cNvSpPr>
            <p:nvPr/>
          </p:nvSpPr>
          <p:spPr bwMode="auto">
            <a:xfrm flipV="1">
              <a:off x="3036" y="1885"/>
              <a:ext cx="238" cy="4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Line 360"/>
            <p:cNvSpPr>
              <a:spLocks noChangeShapeType="1"/>
            </p:cNvSpPr>
            <p:nvPr/>
          </p:nvSpPr>
          <p:spPr bwMode="auto">
            <a:xfrm flipV="1">
              <a:off x="2878" y="1863"/>
              <a:ext cx="568" cy="9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" name="Line 361"/>
            <p:cNvSpPr>
              <a:spLocks noChangeShapeType="1"/>
            </p:cNvSpPr>
            <p:nvPr/>
          </p:nvSpPr>
          <p:spPr bwMode="auto">
            <a:xfrm flipV="1">
              <a:off x="2981" y="1881"/>
              <a:ext cx="613" cy="10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" name="Line 362"/>
            <p:cNvSpPr>
              <a:spLocks noChangeShapeType="1"/>
            </p:cNvSpPr>
            <p:nvPr/>
          </p:nvSpPr>
          <p:spPr bwMode="auto">
            <a:xfrm flipV="1">
              <a:off x="3118" y="1982"/>
              <a:ext cx="575" cy="9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Line 363"/>
            <p:cNvSpPr>
              <a:spLocks noChangeShapeType="1"/>
            </p:cNvSpPr>
            <p:nvPr/>
          </p:nvSpPr>
          <p:spPr bwMode="auto">
            <a:xfrm flipV="1">
              <a:off x="3268" y="2140"/>
              <a:ext cx="489" cy="8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" name="Line 364"/>
            <p:cNvSpPr>
              <a:spLocks noChangeShapeType="1"/>
            </p:cNvSpPr>
            <p:nvPr/>
          </p:nvSpPr>
          <p:spPr bwMode="auto">
            <a:xfrm flipV="1">
              <a:off x="3424" y="2338"/>
              <a:ext cx="374" cy="6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" name="Line 365"/>
            <p:cNvSpPr>
              <a:spLocks noChangeShapeType="1"/>
            </p:cNvSpPr>
            <p:nvPr/>
          </p:nvSpPr>
          <p:spPr bwMode="auto">
            <a:xfrm flipV="1">
              <a:off x="3610" y="2610"/>
              <a:ext cx="185" cy="3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" name="Line 366"/>
            <p:cNvSpPr>
              <a:spLocks noChangeShapeType="1"/>
            </p:cNvSpPr>
            <p:nvPr/>
          </p:nvSpPr>
          <p:spPr bwMode="auto">
            <a:xfrm flipH="1" flipV="1">
              <a:off x="2844" y="2708"/>
              <a:ext cx="113" cy="18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" name="Line 367"/>
            <p:cNvSpPr>
              <a:spLocks noChangeShapeType="1"/>
            </p:cNvSpPr>
            <p:nvPr/>
          </p:nvSpPr>
          <p:spPr bwMode="auto">
            <a:xfrm flipH="1" flipV="1">
              <a:off x="2909" y="2549"/>
              <a:ext cx="238" cy="40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" name="Line 368"/>
            <p:cNvSpPr>
              <a:spLocks noChangeShapeType="1"/>
            </p:cNvSpPr>
            <p:nvPr/>
          </p:nvSpPr>
          <p:spPr bwMode="auto">
            <a:xfrm flipH="1" flipV="1">
              <a:off x="3004" y="2443"/>
              <a:ext cx="311" cy="5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" name="Line 369"/>
            <p:cNvSpPr>
              <a:spLocks noChangeShapeType="1"/>
            </p:cNvSpPr>
            <p:nvPr/>
          </p:nvSpPr>
          <p:spPr bwMode="auto">
            <a:xfrm flipH="1" flipV="1">
              <a:off x="2978" y="2132"/>
              <a:ext cx="493" cy="8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" name="Line 370"/>
            <p:cNvSpPr>
              <a:spLocks noChangeShapeType="1"/>
            </p:cNvSpPr>
            <p:nvPr/>
          </p:nvSpPr>
          <p:spPr bwMode="auto">
            <a:xfrm flipH="1" flipV="1">
              <a:off x="3044" y="1977"/>
              <a:ext cx="563" cy="9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" name="Line 371"/>
            <p:cNvSpPr>
              <a:spLocks noChangeShapeType="1"/>
            </p:cNvSpPr>
            <p:nvPr/>
          </p:nvSpPr>
          <p:spPr bwMode="auto">
            <a:xfrm flipH="1" flipV="1">
              <a:off x="3163" y="1911"/>
              <a:ext cx="548" cy="9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" name="Line 372"/>
            <p:cNvSpPr>
              <a:spLocks noChangeShapeType="1"/>
            </p:cNvSpPr>
            <p:nvPr/>
          </p:nvSpPr>
          <p:spPr bwMode="auto">
            <a:xfrm flipH="1" flipV="1">
              <a:off x="3304" y="1881"/>
              <a:ext cx="476" cy="7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" name="Line 373"/>
            <p:cNvSpPr>
              <a:spLocks noChangeShapeType="1"/>
            </p:cNvSpPr>
            <p:nvPr/>
          </p:nvSpPr>
          <p:spPr bwMode="auto">
            <a:xfrm flipH="1" flipV="1">
              <a:off x="3452" y="1862"/>
              <a:ext cx="353" cy="59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" name="Line 374"/>
            <p:cNvSpPr>
              <a:spLocks noChangeShapeType="1"/>
            </p:cNvSpPr>
            <p:nvPr/>
          </p:nvSpPr>
          <p:spPr bwMode="auto">
            <a:xfrm flipH="1" flipV="1">
              <a:off x="3643" y="1917"/>
              <a:ext cx="91" cy="1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4" name="Group 375"/>
          <p:cNvGrpSpPr>
            <a:grpSpLocks/>
          </p:cNvGrpSpPr>
          <p:nvPr/>
        </p:nvGrpSpPr>
        <p:grpSpPr bwMode="auto">
          <a:xfrm>
            <a:off x="3143672" y="3140969"/>
            <a:ext cx="1619250" cy="1800225"/>
            <a:chOff x="3107" y="1752"/>
            <a:chExt cx="1020" cy="1134"/>
          </a:xfrm>
        </p:grpSpPr>
        <p:sp>
          <p:nvSpPr>
            <p:cNvPr id="45" name="AutoShape 376"/>
            <p:cNvSpPr>
              <a:spLocks noChangeAspect="1" noChangeArrowheads="1" noTextEdit="1"/>
            </p:cNvSpPr>
            <p:nvPr/>
          </p:nvSpPr>
          <p:spPr bwMode="auto">
            <a:xfrm>
              <a:off x="3107" y="1752"/>
              <a:ext cx="1020" cy="1134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cmpd="dbl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" name="Line 377"/>
            <p:cNvSpPr>
              <a:spLocks noChangeShapeType="1"/>
            </p:cNvSpPr>
            <p:nvPr/>
          </p:nvSpPr>
          <p:spPr bwMode="auto">
            <a:xfrm flipH="1" flipV="1">
              <a:off x="3254" y="2008"/>
              <a:ext cx="64" cy="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" name="Freeform 378"/>
            <p:cNvSpPr>
              <a:spLocks/>
            </p:cNvSpPr>
            <p:nvPr/>
          </p:nvSpPr>
          <p:spPr bwMode="auto">
            <a:xfrm>
              <a:off x="3154" y="1809"/>
              <a:ext cx="843" cy="1016"/>
            </a:xfrm>
            <a:custGeom>
              <a:avLst/>
              <a:gdLst>
                <a:gd name="T0" fmla="*/ 183 w 11800"/>
                <a:gd name="T1" fmla="*/ 397 h 13198"/>
                <a:gd name="T2" fmla="*/ 163 w 11800"/>
                <a:gd name="T3" fmla="*/ 387 h 13198"/>
                <a:gd name="T4" fmla="*/ 147 w 11800"/>
                <a:gd name="T5" fmla="*/ 371 h 13198"/>
                <a:gd name="T6" fmla="*/ 134 w 11800"/>
                <a:gd name="T7" fmla="*/ 351 h 13198"/>
                <a:gd name="T8" fmla="*/ 125 w 11800"/>
                <a:gd name="T9" fmla="*/ 328 h 13198"/>
                <a:gd name="T10" fmla="*/ 119 w 11800"/>
                <a:gd name="T11" fmla="*/ 302 h 13198"/>
                <a:gd name="T12" fmla="*/ 117 w 11800"/>
                <a:gd name="T13" fmla="*/ 275 h 13198"/>
                <a:gd name="T14" fmla="*/ 120 w 11800"/>
                <a:gd name="T15" fmla="*/ 219 h 13198"/>
                <a:gd name="T16" fmla="*/ 134 w 11800"/>
                <a:gd name="T17" fmla="*/ 168 h 13198"/>
                <a:gd name="T18" fmla="*/ 158 w 11800"/>
                <a:gd name="T19" fmla="*/ 127 h 13198"/>
                <a:gd name="T20" fmla="*/ 190 w 11800"/>
                <a:gd name="T21" fmla="*/ 94 h 13198"/>
                <a:gd name="T22" fmla="*/ 228 w 11800"/>
                <a:gd name="T23" fmla="*/ 69 h 13198"/>
                <a:gd name="T24" fmla="*/ 272 w 11800"/>
                <a:gd name="T25" fmla="*/ 49 h 13198"/>
                <a:gd name="T26" fmla="*/ 320 w 11800"/>
                <a:gd name="T27" fmla="*/ 35 h 13198"/>
                <a:gd name="T28" fmla="*/ 421 w 11800"/>
                <a:gd name="T29" fmla="*/ 16 h 13198"/>
                <a:gd name="T30" fmla="*/ 523 w 11800"/>
                <a:gd name="T31" fmla="*/ 3 h 13198"/>
                <a:gd name="T32" fmla="*/ 570 w 11800"/>
                <a:gd name="T33" fmla="*/ 0 h 13198"/>
                <a:gd name="T34" fmla="*/ 614 w 11800"/>
                <a:gd name="T35" fmla="*/ 4 h 13198"/>
                <a:gd name="T36" fmla="*/ 654 w 11800"/>
                <a:gd name="T37" fmla="*/ 17 h 13198"/>
                <a:gd name="T38" fmla="*/ 688 w 11800"/>
                <a:gd name="T39" fmla="*/ 40 h 13198"/>
                <a:gd name="T40" fmla="*/ 719 w 11800"/>
                <a:gd name="T41" fmla="*/ 73 h 13198"/>
                <a:gd name="T42" fmla="*/ 745 w 11800"/>
                <a:gd name="T43" fmla="*/ 112 h 13198"/>
                <a:gd name="T44" fmla="*/ 767 w 11800"/>
                <a:gd name="T45" fmla="*/ 158 h 13198"/>
                <a:gd name="T46" fmla="*/ 786 w 11800"/>
                <a:gd name="T47" fmla="*/ 208 h 13198"/>
                <a:gd name="T48" fmla="*/ 816 w 11800"/>
                <a:gd name="T49" fmla="*/ 316 h 13198"/>
                <a:gd name="T50" fmla="*/ 835 w 11800"/>
                <a:gd name="T51" fmla="*/ 427 h 13198"/>
                <a:gd name="T52" fmla="*/ 843 w 11800"/>
                <a:gd name="T53" fmla="*/ 539 h 13198"/>
                <a:gd name="T54" fmla="*/ 839 w 11800"/>
                <a:gd name="T55" fmla="*/ 646 h 13198"/>
                <a:gd name="T56" fmla="*/ 832 w 11800"/>
                <a:gd name="T57" fmla="*/ 697 h 13198"/>
                <a:gd name="T58" fmla="*/ 822 w 11800"/>
                <a:gd name="T59" fmla="*/ 746 h 13198"/>
                <a:gd name="T60" fmla="*/ 809 w 11800"/>
                <a:gd name="T61" fmla="*/ 792 h 13198"/>
                <a:gd name="T62" fmla="*/ 792 w 11800"/>
                <a:gd name="T63" fmla="*/ 835 h 13198"/>
                <a:gd name="T64" fmla="*/ 771 w 11800"/>
                <a:gd name="T65" fmla="*/ 874 h 13198"/>
                <a:gd name="T66" fmla="*/ 747 w 11800"/>
                <a:gd name="T67" fmla="*/ 909 h 13198"/>
                <a:gd name="T68" fmla="*/ 718 w 11800"/>
                <a:gd name="T69" fmla="*/ 940 h 13198"/>
                <a:gd name="T70" fmla="*/ 686 w 11800"/>
                <a:gd name="T71" fmla="*/ 965 h 13198"/>
                <a:gd name="T72" fmla="*/ 650 w 11800"/>
                <a:gd name="T73" fmla="*/ 985 h 13198"/>
                <a:gd name="T74" fmla="*/ 609 w 11800"/>
                <a:gd name="T75" fmla="*/ 999 h 13198"/>
                <a:gd name="T76" fmla="*/ 566 w 11800"/>
                <a:gd name="T77" fmla="*/ 1009 h 13198"/>
                <a:gd name="T78" fmla="*/ 520 w 11800"/>
                <a:gd name="T79" fmla="*/ 1015 h 13198"/>
                <a:gd name="T80" fmla="*/ 424 w 11800"/>
                <a:gd name="T81" fmla="*/ 1016 h 13198"/>
                <a:gd name="T82" fmla="*/ 324 w 11800"/>
                <a:gd name="T83" fmla="*/ 1008 h 13198"/>
                <a:gd name="T84" fmla="*/ 227 w 11800"/>
                <a:gd name="T85" fmla="*/ 996 h 13198"/>
                <a:gd name="T86" fmla="*/ 181 w 11800"/>
                <a:gd name="T87" fmla="*/ 987 h 13198"/>
                <a:gd name="T88" fmla="*/ 137 w 11800"/>
                <a:gd name="T89" fmla="*/ 973 h 13198"/>
                <a:gd name="T90" fmla="*/ 97 w 11800"/>
                <a:gd name="T91" fmla="*/ 952 h 13198"/>
                <a:gd name="T92" fmla="*/ 60 w 11800"/>
                <a:gd name="T93" fmla="*/ 920 h 13198"/>
                <a:gd name="T94" fmla="*/ 30 w 11800"/>
                <a:gd name="T95" fmla="*/ 881 h 13198"/>
                <a:gd name="T96" fmla="*/ 9 w 11800"/>
                <a:gd name="T97" fmla="*/ 835 h 13198"/>
                <a:gd name="T98" fmla="*/ 0 w 11800"/>
                <a:gd name="T99" fmla="*/ 785 h 13198"/>
                <a:gd name="T100" fmla="*/ 1 w 11800"/>
                <a:gd name="T101" fmla="*/ 759 h 13198"/>
                <a:gd name="T102" fmla="*/ 5 w 11800"/>
                <a:gd name="T103" fmla="*/ 732 h 13198"/>
                <a:gd name="T104" fmla="*/ 13 w 11800"/>
                <a:gd name="T105" fmla="*/ 705 h 13198"/>
                <a:gd name="T106" fmla="*/ 26 w 11800"/>
                <a:gd name="T107" fmla="*/ 678 h 13198"/>
                <a:gd name="T108" fmla="*/ 62 w 11800"/>
                <a:gd name="T109" fmla="*/ 625 h 13198"/>
                <a:gd name="T110" fmla="*/ 149 w 11800"/>
                <a:gd name="T111" fmla="*/ 526 h 13198"/>
                <a:gd name="T112" fmla="*/ 186 w 11800"/>
                <a:gd name="T113" fmla="*/ 483 h 13198"/>
                <a:gd name="T114" fmla="*/ 200 w 11800"/>
                <a:gd name="T115" fmla="*/ 464 h 13198"/>
                <a:gd name="T116" fmla="*/ 209 w 11800"/>
                <a:gd name="T117" fmla="*/ 446 h 13198"/>
                <a:gd name="T118" fmla="*/ 213 w 11800"/>
                <a:gd name="T119" fmla="*/ 430 h 13198"/>
                <a:gd name="T120" fmla="*/ 210 w 11800"/>
                <a:gd name="T121" fmla="*/ 417 h 13198"/>
                <a:gd name="T122" fmla="*/ 201 w 11800"/>
                <a:gd name="T123" fmla="*/ 406 h 13198"/>
                <a:gd name="T124" fmla="*/ 183 w 11800"/>
                <a:gd name="T125" fmla="*/ 397 h 131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800"/>
                <a:gd name="T190" fmla="*/ 0 h 13198"/>
                <a:gd name="T191" fmla="*/ 11800 w 11800"/>
                <a:gd name="T192" fmla="*/ 13198 h 131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800" h="13198">
                  <a:moveTo>
                    <a:pt x="2562" y="5158"/>
                  </a:moveTo>
                  <a:lnTo>
                    <a:pt x="2282" y="5023"/>
                  </a:lnTo>
                  <a:lnTo>
                    <a:pt x="2055" y="4820"/>
                  </a:lnTo>
                  <a:lnTo>
                    <a:pt x="1879" y="4561"/>
                  </a:lnTo>
                  <a:lnTo>
                    <a:pt x="1751" y="4259"/>
                  </a:lnTo>
                  <a:lnTo>
                    <a:pt x="1669" y="3924"/>
                  </a:lnTo>
                  <a:lnTo>
                    <a:pt x="1632" y="3570"/>
                  </a:lnTo>
                  <a:lnTo>
                    <a:pt x="1681" y="2848"/>
                  </a:lnTo>
                  <a:lnTo>
                    <a:pt x="1881" y="2188"/>
                  </a:lnTo>
                  <a:lnTo>
                    <a:pt x="2211" y="1648"/>
                  </a:lnTo>
                  <a:lnTo>
                    <a:pt x="2656" y="1221"/>
                  </a:lnTo>
                  <a:lnTo>
                    <a:pt x="3193" y="890"/>
                  </a:lnTo>
                  <a:lnTo>
                    <a:pt x="3806" y="639"/>
                  </a:lnTo>
                  <a:lnTo>
                    <a:pt x="4474" y="452"/>
                  </a:lnTo>
                  <a:lnTo>
                    <a:pt x="5899" y="205"/>
                  </a:lnTo>
                  <a:lnTo>
                    <a:pt x="7318" y="34"/>
                  </a:lnTo>
                  <a:lnTo>
                    <a:pt x="7982" y="0"/>
                  </a:lnTo>
                  <a:lnTo>
                    <a:pt x="8598" y="50"/>
                  </a:lnTo>
                  <a:lnTo>
                    <a:pt x="9151" y="220"/>
                  </a:lnTo>
                  <a:lnTo>
                    <a:pt x="9637" y="523"/>
                  </a:lnTo>
                  <a:lnTo>
                    <a:pt x="10059" y="942"/>
                  </a:lnTo>
                  <a:lnTo>
                    <a:pt x="10424" y="1457"/>
                  </a:lnTo>
                  <a:lnTo>
                    <a:pt x="10737" y="2050"/>
                  </a:lnTo>
                  <a:lnTo>
                    <a:pt x="11003" y="2700"/>
                  </a:lnTo>
                  <a:lnTo>
                    <a:pt x="11418" y="4099"/>
                  </a:lnTo>
                  <a:lnTo>
                    <a:pt x="11687" y="5549"/>
                  </a:lnTo>
                  <a:lnTo>
                    <a:pt x="11800" y="6996"/>
                  </a:lnTo>
                  <a:lnTo>
                    <a:pt x="11745" y="8393"/>
                  </a:lnTo>
                  <a:lnTo>
                    <a:pt x="11650" y="9059"/>
                  </a:lnTo>
                  <a:lnTo>
                    <a:pt x="11510" y="9694"/>
                  </a:lnTo>
                  <a:lnTo>
                    <a:pt x="11321" y="10293"/>
                  </a:lnTo>
                  <a:lnTo>
                    <a:pt x="11081" y="10850"/>
                  </a:lnTo>
                  <a:lnTo>
                    <a:pt x="10792" y="11358"/>
                  </a:lnTo>
                  <a:lnTo>
                    <a:pt x="10450" y="11813"/>
                  </a:lnTo>
                  <a:lnTo>
                    <a:pt x="10053" y="12208"/>
                  </a:lnTo>
                  <a:lnTo>
                    <a:pt x="9601" y="12537"/>
                  </a:lnTo>
                  <a:lnTo>
                    <a:pt x="9092" y="12794"/>
                  </a:lnTo>
                  <a:lnTo>
                    <a:pt x="8531" y="12981"/>
                  </a:lnTo>
                  <a:lnTo>
                    <a:pt x="7925" y="13108"/>
                  </a:lnTo>
                  <a:lnTo>
                    <a:pt x="7283" y="13181"/>
                  </a:lnTo>
                  <a:lnTo>
                    <a:pt x="5930" y="13198"/>
                  </a:lnTo>
                  <a:lnTo>
                    <a:pt x="4539" y="13096"/>
                  </a:lnTo>
                  <a:lnTo>
                    <a:pt x="3180" y="12937"/>
                  </a:lnTo>
                  <a:lnTo>
                    <a:pt x="2534" y="12823"/>
                  </a:lnTo>
                  <a:lnTo>
                    <a:pt x="1922" y="12643"/>
                  </a:lnTo>
                  <a:lnTo>
                    <a:pt x="1352" y="12361"/>
                  </a:lnTo>
                  <a:lnTo>
                    <a:pt x="841" y="11955"/>
                  </a:lnTo>
                  <a:lnTo>
                    <a:pt x="422" y="11444"/>
                  </a:lnTo>
                  <a:lnTo>
                    <a:pt x="130" y="10851"/>
                  </a:lnTo>
                  <a:lnTo>
                    <a:pt x="0" y="10199"/>
                  </a:lnTo>
                  <a:lnTo>
                    <a:pt x="8" y="9858"/>
                  </a:lnTo>
                  <a:lnTo>
                    <a:pt x="69" y="9511"/>
                  </a:lnTo>
                  <a:lnTo>
                    <a:pt x="188" y="9161"/>
                  </a:lnTo>
                  <a:lnTo>
                    <a:pt x="369" y="8811"/>
                  </a:lnTo>
                  <a:lnTo>
                    <a:pt x="872" y="8118"/>
                  </a:lnTo>
                  <a:lnTo>
                    <a:pt x="2092" y="6830"/>
                  </a:lnTo>
                  <a:lnTo>
                    <a:pt x="2607" y="6271"/>
                  </a:lnTo>
                  <a:lnTo>
                    <a:pt x="2797" y="6022"/>
                  </a:lnTo>
                  <a:lnTo>
                    <a:pt x="2924" y="5795"/>
                  </a:lnTo>
                  <a:lnTo>
                    <a:pt x="2978" y="5592"/>
                  </a:lnTo>
                  <a:lnTo>
                    <a:pt x="2942" y="5417"/>
                  </a:lnTo>
                  <a:lnTo>
                    <a:pt x="2809" y="5271"/>
                  </a:lnTo>
                  <a:lnTo>
                    <a:pt x="2562" y="515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" name="Line 379"/>
            <p:cNvSpPr>
              <a:spLocks noChangeShapeType="1"/>
            </p:cNvSpPr>
            <p:nvPr/>
          </p:nvSpPr>
          <p:spPr bwMode="auto">
            <a:xfrm>
              <a:off x="3888" y="2652"/>
              <a:ext cx="52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" name="Line 380"/>
            <p:cNvSpPr>
              <a:spLocks noChangeShapeType="1"/>
            </p:cNvSpPr>
            <p:nvPr/>
          </p:nvSpPr>
          <p:spPr bwMode="auto">
            <a:xfrm>
              <a:off x="3927" y="2555"/>
              <a:ext cx="64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" name="Line 381"/>
            <p:cNvSpPr>
              <a:spLocks noChangeShapeType="1"/>
            </p:cNvSpPr>
            <p:nvPr/>
          </p:nvSpPr>
          <p:spPr bwMode="auto">
            <a:xfrm>
              <a:off x="3950" y="2368"/>
              <a:ext cx="7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" name="Line 382"/>
            <p:cNvSpPr>
              <a:spLocks noChangeShapeType="1"/>
            </p:cNvSpPr>
            <p:nvPr/>
          </p:nvSpPr>
          <p:spPr bwMode="auto">
            <a:xfrm flipV="1">
              <a:off x="3927" y="2140"/>
              <a:ext cx="70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" name="Line 383"/>
            <p:cNvSpPr>
              <a:spLocks noChangeShapeType="1"/>
            </p:cNvSpPr>
            <p:nvPr/>
          </p:nvSpPr>
          <p:spPr bwMode="auto">
            <a:xfrm flipV="1">
              <a:off x="3939" y="2258"/>
              <a:ext cx="76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384"/>
            <p:cNvSpPr>
              <a:spLocks noChangeShapeType="1"/>
            </p:cNvSpPr>
            <p:nvPr/>
          </p:nvSpPr>
          <p:spPr bwMode="auto">
            <a:xfrm>
              <a:off x="3945" y="2459"/>
              <a:ext cx="69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" name="Line 385"/>
            <p:cNvSpPr>
              <a:spLocks noChangeShapeType="1"/>
            </p:cNvSpPr>
            <p:nvPr/>
          </p:nvSpPr>
          <p:spPr bwMode="auto">
            <a:xfrm flipH="1">
              <a:off x="3241" y="2368"/>
              <a:ext cx="9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" name="Line 386"/>
            <p:cNvSpPr>
              <a:spLocks noChangeShapeType="1"/>
            </p:cNvSpPr>
            <p:nvPr/>
          </p:nvSpPr>
          <p:spPr bwMode="auto">
            <a:xfrm flipH="1" flipV="1">
              <a:off x="3313" y="2288"/>
              <a:ext cx="75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" name="Line 387"/>
            <p:cNvSpPr>
              <a:spLocks noChangeShapeType="1"/>
            </p:cNvSpPr>
            <p:nvPr/>
          </p:nvSpPr>
          <p:spPr bwMode="auto">
            <a:xfrm flipH="1">
              <a:off x="3218" y="2714"/>
              <a:ext cx="50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" name="Line 388"/>
            <p:cNvSpPr>
              <a:spLocks noChangeShapeType="1"/>
            </p:cNvSpPr>
            <p:nvPr/>
          </p:nvSpPr>
          <p:spPr bwMode="auto">
            <a:xfrm flipH="1">
              <a:off x="3138" y="2606"/>
              <a:ext cx="65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389"/>
            <p:cNvSpPr>
              <a:spLocks noChangeShapeType="1"/>
            </p:cNvSpPr>
            <p:nvPr/>
          </p:nvSpPr>
          <p:spPr bwMode="auto">
            <a:xfrm flipH="1">
              <a:off x="3151" y="2465"/>
              <a:ext cx="102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" name="Line 390"/>
            <p:cNvSpPr>
              <a:spLocks noChangeShapeType="1"/>
            </p:cNvSpPr>
            <p:nvPr/>
          </p:nvSpPr>
          <p:spPr bwMode="auto">
            <a:xfrm>
              <a:off x="3609" y="2777"/>
              <a:ext cx="0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" name="Line 391"/>
            <p:cNvSpPr>
              <a:spLocks noChangeShapeType="1"/>
            </p:cNvSpPr>
            <p:nvPr/>
          </p:nvSpPr>
          <p:spPr bwMode="auto">
            <a:xfrm flipH="1">
              <a:off x="3484" y="2771"/>
              <a:ext cx="18" cy="7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" name="Line 392"/>
            <p:cNvSpPr>
              <a:spLocks noChangeShapeType="1"/>
            </p:cNvSpPr>
            <p:nvPr/>
          </p:nvSpPr>
          <p:spPr bwMode="auto">
            <a:xfrm flipH="1">
              <a:off x="3350" y="2747"/>
              <a:ext cx="43" cy="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" name="Line 393"/>
            <p:cNvSpPr>
              <a:spLocks noChangeShapeType="1"/>
            </p:cNvSpPr>
            <p:nvPr/>
          </p:nvSpPr>
          <p:spPr bwMode="auto">
            <a:xfrm>
              <a:off x="3715" y="2770"/>
              <a:ext cx="18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" name="Line 394"/>
            <p:cNvSpPr>
              <a:spLocks noChangeShapeType="1"/>
            </p:cNvSpPr>
            <p:nvPr/>
          </p:nvSpPr>
          <p:spPr bwMode="auto">
            <a:xfrm>
              <a:off x="3816" y="2732"/>
              <a:ext cx="35" cy="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" name="Line 395"/>
            <p:cNvSpPr>
              <a:spLocks noChangeShapeType="1"/>
            </p:cNvSpPr>
            <p:nvPr/>
          </p:nvSpPr>
          <p:spPr bwMode="auto">
            <a:xfrm flipV="1">
              <a:off x="3900" y="2009"/>
              <a:ext cx="62" cy="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" name="Line 396"/>
            <p:cNvSpPr>
              <a:spLocks noChangeShapeType="1"/>
            </p:cNvSpPr>
            <p:nvPr/>
          </p:nvSpPr>
          <p:spPr bwMode="auto">
            <a:xfrm flipH="1" flipV="1">
              <a:off x="3332" y="1882"/>
              <a:ext cx="36" cy="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6" name="Line 397"/>
            <p:cNvSpPr>
              <a:spLocks noChangeShapeType="1"/>
            </p:cNvSpPr>
            <p:nvPr/>
          </p:nvSpPr>
          <p:spPr bwMode="auto">
            <a:xfrm flipV="1">
              <a:off x="3609" y="1796"/>
              <a:ext cx="0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7" name="Line 398"/>
            <p:cNvSpPr>
              <a:spLocks noChangeShapeType="1"/>
            </p:cNvSpPr>
            <p:nvPr/>
          </p:nvSpPr>
          <p:spPr bwMode="auto">
            <a:xfrm flipH="1" flipV="1">
              <a:off x="3465" y="1822"/>
              <a:ext cx="18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8" name="Line 399"/>
            <p:cNvSpPr>
              <a:spLocks noChangeShapeType="1"/>
            </p:cNvSpPr>
            <p:nvPr/>
          </p:nvSpPr>
          <p:spPr bwMode="auto">
            <a:xfrm flipV="1">
              <a:off x="3743" y="1788"/>
              <a:ext cx="19" cy="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" name="Line 400"/>
            <p:cNvSpPr>
              <a:spLocks noChangeShapeType="1"/>
            </p:cNvSpPr>
            <p:nvPr/>
          </p:nvSpPr>
          <p:spPr bwMode="auto">
            <a:xfrm flipV="1">
              <a:off x="3853" y="1869"/>
              <a:ext cx="40" cy="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0" name="Line 401"/>
            <p:cNvSpPr>
              <a:spLocks noChangeShapeType="1"/>
            </p:cNvSpPr>
            <p:nvPr/>
          </p:nvSpPr>
          <p:spPr bwMode="auto">
            <a:xfrm>
              <a:off x="3361" y="2134"/>
              <a:ext cx="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" name="Freeform 402"/>
            <p:cNvSpPr>
              <a:spLocks/>
            </p:cNvSpPr>
            <p:nvPr/>
          </p:nvSpPr>
          <p:spPr bwMode="auto">
            <a:xfrm>
              <a:off x="3178" y="1834"/>
              <a:ext cx="795" cy="967"/>
            </a:xfrm>
            <a:custGeom>
              <a:avLst/>
              <a:gdLst>
                <a:gd name="T0" fmla="*/ 167 w 11136"/>
                <a:gd name="T1" fmla="*/ 350 h 12571"/>
                <a:gd name="T2" fmla="*/ 153 w 11136"/>
                <a:gd name="T3" fmla="*/ 343 h 12571"/>
                <a:gd name="T4" fmla="*/ 141 w 11136"/>
                <a:gd name="T5" fmla="*/ 331 h 12571"/>
                <a:gd name="T6" fmla="*/ 132 w 11136"/>
                <a:gd name="T7" fmla="*/ 316 h 12571"/>
                <a:gd name="T8" fmla="*/ 124 w 11136"/>
                <a:gd name="T9" fmla="*/ 296 h 12571"/>
                <a:gd name="T10" fmla="*/ 117 w 11136"/>
                <a:gd name="T11" fmla="*/ 250 h 12571"/>
                <a:gd name="T12" fmla="*/ 120 w 11136"/>
                <a:gd name="T13" fmla="*/ 199 h 12571"/>
                <a:gd name="T14" fmla="*/ 132 w 11136"/>
                <a:gd name="T15" fmla="*/ 154 h 12571"/>
                <a:gd name="T16" fmla="*/ 153 w 11136"/>
                <a:gd name="T17" fmla="*/ 117 h 12571"/>
                <a:gd name="T18" fmla="*/ 181 w 11136"/>
                <a:gd name="T19" fmla="*/ 89 h 12571"/>
                <a:gd name="T20" fmla="*/ 215 w 11136"/>
                <a:gd name="T21" fmla="*/ 66 h 12571"/>
                <a:gd name="T22" fmla="*/ 256 w 11136"/>
                <a:gd name="T23" fmla="*/ 48 h 12571"/>
                <a:gd name="T24" fmla="*/ 301 w 11136"/>
                <a:gd name="T25" fmla="*/ 34 h 12571"/>
                <a:gd name="T26" fmla="*/ 401 w 11136"/>
                <a:gd name="T27" fmla="*/ 16 h 12571"/>
                <a:gd name="T28" fmla="*/ 501 w 11136"/>
                <a:gd name="T29" fmla="*/ 3 h 12571"/>
                <a:gd name="T30" fmla="*/ 546 w 11136"/>
                <a:gd name="T31" fmla="*/ 0 h 12571"/>
                <a:gd name="T32" fmla="*/ 586 w 11136"/>
                <a:gd name="T33" fmla="*/ 3 h 12571"/>
                <a:gd name="T34" fmla="*/ 619 w 11136"/>
                <a:gd name="T35" fmla="*/ 14 h 12571"/>
                <a:gd name="T36" fmla="*/ 649 w 11136"/>
                <a:gd name="T37" fmla="*/ 35 h 12571"/>
                <a:gd name="T38" fmla="*/ 676 w 11136"/>
                <a:gd name="T39" fmla="*/ 63 h 12571"/>
                <a:gd name="T40" fmla="*/ 700 w 11136"/>
                <a:gd name="T41" fmla="*/ 100 h 12571"/>
                <a:gd name="T42" fmla="*/ 721 w 11136"/>
                <a:gd name="T43" fmla="*/ 143 h 12571"/>
                <a:gd name="T44" fmla="*/ 739 w 11136"/>
                <a:gd name="T45" fmla="*/ 191 h 12571"/>
                <a:gd name="T46" fmla="*/ 768 w 11136"/>
                <a:gd name="T47" fmla="*/ 297 h 12571"/>
                <a:gd name="T48" fmla="*/ 787 w 11136"/>
                <a:gd name="T49" fmla="*/ 406 h 12571"/>
                <a:gd name="T50" fmla="*/ 795 w 11136"/>
                <a:gd name="T51" fmla="*/ 515 h 12571"/>
                <a:gd name="T52" fmla="*/ 791 w 11136"/>
                <a:gd name="T53" fmla="*/ 619 h 12571"/>
                <a:gd name="T54" fmla="*/ 785 w 11136"/>
                <a:gd name="T55" fmla="*/ 669 h 12571"/>
                <a:gd name="T56" fmla="*/ 775 w 11136"/>
                <a:gd name="T57" fmla="*/ 716 h 12571"/>
                <a:gd name="T58" fmla="*/ 762 w 11136"/>
                <a:gd name="T59" fmla="*/ 760 h 12571"/>
                <a:gd name="T60" fmla="*/ 746 w 11136"/>
                <a:gd name="T61" fmla="*/ 800 h 12571"/>
                <a:gd name="T62" fmla="*/ 727 w 11136"/>
                <a:gd name="T63" fmla="*/ 837 h 12571"/>
                <a:gd name="T64" fmla="*/ 704 w 11136"/>
                <a:gd name="T65" fmla="*/ 869 h 12571"/>
                <a:gd name="T66" fmla="*/ 678 w 11136"/>
                <a:gd name="T67" fmla="*/ 897 h 12571"/>
                <a:gd name="T68" fmla="*/ 649 w 11136"/>
                <a:gd name="T69" fmla="*/ 920 h 12571"/>
                <a:gd name="T70" fmla="*/ 616 w 11136"/>
                <a:gd name="T71" fmla="*/ 938 h 12571"/>
                <a:gd name="T72" fmla="*/ 579 w 11136"/>
                <a:gd name="T73" fmla="*/ 951 h 12571"/>
                <a:gd name="T74" fmla="*/ 538 w 11136"/>
                <a:gd name="T75" fmla="*/ 960 h 12571"/>
                <a:gd name="T76" fmla="*/ 495 w 11136"/>
                <a:gd name="T77" fmla="*/ 966 h 12571"/>
                <a:gd name="T78" fmla="*/ 401 w 11136"/>
                <a:gd name="T79" fmla="*/ 967 h 12571"/>
                <a:gd name="T80" fmla="*/ 303 w 11136"/>
                <a:gd name="T81" fmla="*/ 959 h 12571"/>
                <a:gd name="T82" fmla="*/ 207 w 11136"/>
                <a:gd name="T83" fmla="*/ 947 h 12571"/>
                <a:gd name="T84" fmla="*/ 163 w 11136"/>
                <a:gd name="T85" fmla="*/ 939 h 12571"/>
                <a:gd name="T86" fmla="*/ 122 w 11136"/>
                <a:gd name="T87" fmla="*/ 926 h 12571"/>
                <a:gd name="T88" fmla="*/ 86 w 11136"/>
                <a:gd name="T89" fmla="*/ 907 h 12571"/>
                <a:gd name="T90" fmla="*/ 54 w 11136"/>
                <a:gd name="T91" fmla="*/ 879 h 12571"/>
                <a:gd name="T92" fmla="*/ 27 w 11136"/>
                <a:gd name="T93" fmla="*/ 844 h 12571"/>
                <a:gd name="T94" fmla="*/ 8 w 11136"/>
                <a:gd name="T95" fmla="*/ 803 h 12571"/>
                <a:gd name="T96" fmla="*/ 0 w 11136"/>
                <a:gd name="T97" fmla="*/ 759 h 12571"/>
                <a:gd name="T98" fmla="*/ 4 w 11136"/>
                <a:gd name="T99" fmla="*/ 713 h 12571"/>
                <a:gd name="T100" fmla="*/ 12 w 11136"/>
                <a:gd name="T101" fmla="*/ 690 h 12571"/>
                <a:gd name="T102" fmla="*/ 23 w 11136"/>
                <a:gd name="T103" fmla="*/ 665 h 12571"/>
                <a:gd name="T104" fmla="*/ 57 w 11136"/>
                <a:gd name="T105" fmla="*/ 615 h 12571"/>
                <a:gd name="T106" fmla="*/ 143 w 11136"/>
                <a:gd name="T107" fmla="*/ 518 h 12571"/>
                <a:gd name="T108" fmla="*/ 181 w 11136"/>
                <a:gd name="T109" fmla="*/ 473 h 12571"/>
                <a:gd name="T110" fmla="*/ 196 w 11136"/>
                <a:gd name="T111" fmla="*/ 452 h 12571"/>
                <a:gd name="T112" fmla="*/ 207 w 11136"/>
                <a:gd name="T113" fmla="*/ 431 h 12571"/>
                <a:gd name="T114" fmla="*/ 213 w 11136"/>
                <a:gd name="T115" fmla="*/ 407 h 12571"/>
                <a:gd name="T116" fmla="*/ 208 w 11136"/>
                <a:gd name="T117" fmla="*/ 382 h 12571"/>
                <a:gd name="T118" fmla="*/ 191 w 11136"/>
                <a:gd name="T119" fmla="*/ 362 h 12571"/>
                <a:gd name="T120" fmla="*/ 167 w 11136"/>
                <a:gd name="T121" fmla="*/ 350 h 1257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136"/>
                <a:gd name="T184" fmla="*/ 0 h 12571"/>
                <a:gd name="T185" fmla="*/ 11136 w 11136"/>
                <a:gd name="T186" fmla="*/ 12571 h 1257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136" h="12571">
                  <a:moveTo>
                    <a:pt x="2337" y="4548"/>
                  </a:moveTo>
                  <a:lnTo>
                    <a:pt x="2144" y="4454"/>
                  </a:lnTo>
                  <a:lnTo>
                    <a:pt x="1982" y="4308"/>
                  </a:lnTo>
                  <a:lnTo>
                    <a:pt x="1844" y="4107"/>
                  </a:lnTo>
                  <a:lnTo>
                    <a:pt x="1737" y="3854"/>
                  </a:lnTo>
                  <a:lnTo>
                    <a:pt x="1633" y="3244"/>
                  </a:lnTo>
                  <a:lnTo>
                    <a:pt x="1678" y="2588"/>
                  </a:lnTo>
                  <a:lnTo>
                    <a:pt x="1856" y="1996"/>
                  </a:lnTo>
                  <a:lnTo>
                    <a:pt x="2144" y="1525"/>
                  </a:lnTo>
                  <a:lnTo>
                    <a:pt x="2533" y="1151"/>
                  </a:lnTo>
                  <a:lnTo>
                    <a:pt x="3018" y="853"/>
                  </a:lnTo>
                  <a:lnTo>
                    <a:pt x="3587" y="621"/>
                  </a:lnTo>
                  <a:lnTo>
                    <a:pt x="4223" y="443"/>
                  </a:lnTo>
                  <a:lnTo>
                    <a:pt x="5615" y="202"/>
                  </a:lnTo>
                  <a:lnTo>
                    <a:pt x="7020" y="33"/>
                  </a:lnTo>
                  <a:lnTo>
                    <a:pt x="7651" y="0"/>
                  </a:lnTo>
                  <a:lnTo>
                    <a:pt x="8206" y="44"/>
                  </a:lnTo>
                  <a:lnTo>
                    <a:pt x="8674" y="188"/>
                  </a:lnTo>
                  <a:lnTo>
                    <a:pt x="9090" y="449"/>
                  </a:lnTo>
                  <a:lnTo>
                    <a:pt x="9467" y="823"/>
                  </a:lnTo>
                  <a:lnTo>
                    <a:pt x="9805" y="1300"/>
                  </a:lnTo>
                  <a:lnTo>
                    <a:pt x="10102" y="1861"/>
                  </a:lnTo>
                  <a:lnTo>
                    <a:pt x="10358" y="2488"/>
                  </a:lnTo>
                  <a:lnTo>
                    <a:pt x="10763" y="3856"/>
                  </a:lnTo>
                  <a:lnTo>
                    <a:pt x="11026" y="5274"/>
                  </a:lnTo>
                  <a:lnTo>
                    <a:pt x="11136" y="6689"/>
                  </a:lnTo>
                  <a:lnTo>
                    <a:pt x="11083" y="8049"/>
                  </a:lnTo>
                  <a:lnTo>
                    <a:pt x="10992" y="8693"/>
                  </a:lnTo>
                  <a:lnTo>
                    <a:pt x="10856" y="9305"/>
                  </a:lnTo>
                  <a:lnTo>
                    <a:pt x="10676" y="9877"/>
                  </a:lnTo>
                  <a:lnTo>
                    <a:pt x="10449" y="10405"/>
                  </a:lnTo>
                  <a:lnTo>
                    <a:pt x="10178" y="10881"/>
                  </a:lnTo>
                  <a:lnTo>
                    <a:pt x="9861" y="11302"/>
                  </a:lnTo>
                  <a:lnTo>
                    <a:pt x="9499" y="11663"/>
                  </a:lnTo>
                  <a:lnTo>
                    <a:pt x="9089" y="11961"/>
                  </a:lnTo>
                  <a:lnTo>
                    <a:pt x="8628" y="12193"/>
                  </a:lnTo>
                  <a:lnTo>
                    <a:pt x="8109" y="12367"/>
                  </a:lnTo>
                  <a:lnTo>
                    <a:pt x="7539" y="12486"/>
                  </a:lnTo>
                  <a:lnTo>
                    <a:pt x="6927" y="12556"/>
                  </a:lnTo>
                  <a:lnTo>
                    <a:pt x="5613" y="12571"/>
                  </a:lnTo>
                  <a:lnTo>
                    <a:pt x="4243" y="12471"/>
                  </a:lnTo>
                  <a:lnTo>
                    <a:pt x="2898" y="12314"/>
                  </a:lnTo>
                  <a:lnTo>
                    <a:pt x="2280" y="12206"/>
                  </a:lnTo>
                  <a:lnTo>
                    <a:pt x="1715" y="12039"/>
                  </a:lnTo>
                  <a:lnTo>
                    <a:pt x="1206" y="11788"/>
                  </a:lnTo>
                  <a:lnTo>
                    <a:pt x="750" y="11425"/>
                  </a:lnTo>
                  <a:lnTo>
                    <a:pt x="375" y="10968"/>
                  </a:lnTo>
                  <a:lnTo>
                    <a:pt x="115" y="10442"/>
                  </a:lnTo>
                  <a:lnTo>
                    <a:pt x="0" y="9870"/>
                  </a:lnTo>
                  <a:lnTo>
                    <a:pt x="60" y="9273"/>
                  </a:lnTo>
                  <a:lnTo>
                    <a:pt x="166" y="8966"/>
                  </a:lnTo>
                  <a:lnTo>
                    <a:pt x="329" y="8651"/>
                  </a:lnTo>
                  <a:lnTo>
                    <a:pt x="802" y="7999"/>
                  </a:lnTo>
                  <a:lnTo>
                    <a:pt x="2005" y="6729"/>
                  </a:lnTo>
                  <a:lnTo>
                    <a:pt x="2538" y="6152"/>
                  </a:lnTo>
                  <a:lnTo>
                    <a:pt x="2746" y="5876"/>
                  </a:lnTo>
                  <a:lnTo>
                    <a:pt x="2901" y="5599"/>
                  </a:lnTo>
                  <a:lnTo>
                    <a:pt x="2978" y="5296"/>
                  </a:lnTo>
                  <a:lnTo>
                    <a:pt x="2912" y="4968"/>
                  </a:lnTo>
                  <a:lnTo>
                    <a:pt x="2674" y="4706"/>
                  </a:lnTo>
                  <a:lnTo>
                    <a:pt x="2337" y="45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2" name="Line 403"/>
            <p:cNvSpPr>
              <a:spLocks noChangeShapeType="1"/>
            </p:cNvSpPr>
            <p:nvPr/>
          </p:nvSpPr>
          <p:spPr bwMode="auto">
            <a:xfrm flipV="1">
              <a:off x="3312" y="2169"/>
              <a:ext cx="55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" name="Freeform 404"/>
            <p:cNvSpPr>
              <a:spLocks/>
            </p:cNvSpPr>
            <p:nvPr/>
          </p:nvSpPr>
          <p:spPr bwMode="auto">
            <a:xfrm>
              <a:off x="3899" y="1976"/>
              <a:ext cx="45" cy="71"/>
            </a:xfrm>
            <a:custGeom>
              <a:avLst/>
              <a:gdLst>
                <a:gd name="T0" fmla="*/ 0 w 629"/>
                <a:gd name="T1" fmla="*/ 0 h 932"/>
                <a:gd name="T2" fmla="*/ 26 w 629"/>
                <a:gd name="T3" fmla="*/ 71 h 932"/>
                <a:gd name="T4" fmla="*/ 45 w 629"/>
                <a:gd name="T5" fmla="*/ 52 h 932"/>
                <a:gd name="T6" fmla="*/ 0 w 629"/>
                <a:gd name="T7" fmla="*/ 0 h 9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932"/>
                <a:gd name="T14" fmla="*/ 629 w 629"/>
                <a:gd name="T15" fmla="*/ 932 h 9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932">
                  <a:moveTo>
                    <a:pt x="0" y="0"/>
                  </a:moveTo>
                  <a:lnTo>
                    <a:pt x="365" y="932"/>
                  </a:lnTo>
                  <a:lnTo>
                    <a:pt x="629" y="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4" name="Freeform 405"/>
            <p:cNvSpPr>
              <a:spLocks/>
            </p:cNvSpPr>
            <p:nvPr/>
          </p:nvSpPr>
          <p:spPr bwMode="auto">
            <a:xfrm>
              <a:off x="3899" y="1976"/>
              <a:ext cx="45" cy="71"/>
            </a:xfrm>
            <a:custGeom>
              <a:avLst/>
              <a:gdLst>
                <a:gd name="T0" fmla="*/ 0 w 629"/>
                <a:gd name="T1" fmla="*/ 0 h 932"/>
                <a:gd name="T2" fmla="*/ 26 w 629"/>
                <a:gd name="T3" fmla="*/ 71 h 932"/>
                <a:gd name="T4" fmla="*/ 45 w 629"/>
                <a:gd name="T5" fmla="*/ 52 h 932"/>
                <a:gd name="T6" fmla="*/ 0 w 629"/>
                <a:gd name="T7" fmla="*/ 0 h 9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932"/>
                <a:gd name="T14" fmla="*/ 629 w 629"/>
                <a:gd name="T15" fmla="*/ 932 h 9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932">
                  <a:moveTo>
                    <a:pt x="0" y="0"/>
                  </a:moveTo>
                  <a:lnTo>
                    <a:pt x="365" y="932"/>
                  </a:lnTo>
                  <a:lnTo>
                    <a:pt x="629" y="68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5" name="Freeform 406"/>
            <p:cNvSpPr>
              <a:spLocks/>
            </p:cNvSpPr>
            <p:nvPr/>
          </p:nvSpPr>
          <p:spPr bwMode="auto">
            <a:xfrm>
              <a:off x="3899" y="1955"/>
              <a:ext cx="45" cy="73"/>
            </a:xfrm>
            <a:custGeom>
              <a:avLst/>
              <a:gdLst>
                <a:gd name="T0" fmla="*/ 17 w 629"/>
                <a:gd name="T1" fmla="*/ 0 h 956"/>
                <a:gd name="T2" fmla="*/ 0 w 629"/>
                <a:gd name="T3" fmla="*/ 21 h 956"/>
                <a:gd name="T4" fmla="*/ 45 w 629"/>
                <a:gd name="T5" fmla="*/ 73 h 956"/>
                <a:gd name="T6" fmla="*/ 17 w 629"/>
                <a:gd name="T7" fmla="*/ 0 h 9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956"/>
                <a:gd name="T14" fmla="*/ 629 w 629"/>
                <a:gd name="T15" fmla="*/ 956 h 9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956">
                  <a:moveTo>
                    <a:pt x="233" y="0"/>
                  </a:moveTo>
                  <a:lnTo>
                    <a:pt x="0" y="273"/>
                  </a:lnTo>
                  <a:lnTo>
                    <a:pt x="629" y="956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6" name="Freeform 407"/>
            <p:cNvSpPr>
              <a:spLocks/>
            </p:cNvSpPr>
            <p:nvPr/>
          </p:nvSpPr>
          <p:spPr bwMode="auto">
            <a:xfrm>
              <a:off x="3899" y="1955"/>
              <a:ext cx="45" cy="73"/>
            </a:xfrm>
            <a:custGeom>
              <a:avLst/>
              <a:gdLst>
                <a:gd name="T0" fmla="*/ 17 w 629"/>
                <a:gd name="T1" fmla="*/ 0 h 956"/>
                <a:gd name="T2" fmla="*/ 0 w 629"/>
                <a:gd name="T3" fmla="*/ 21 h 956"/>
                <a:gd name="T4" fmla="*/ 45 w 629"/>
                <a:gd name="T5" fmla="*/ 73 h 956"/>
                <a:gd name="T6" fmla="*/ 17 w 629"/>
                <a:gd name="T7" fmla="*/ 0 h 9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956"/>
                <a:gd name="T14" fmla="*/ 629 w 629"/>
                <a:gd name="T15" fmla="*/ 956 h 9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956">
                  <a:moveTo>
                    <a:pt x="233" y="0"/>
                  </a:moveTo>
                  <a:lnTo>
                    <a:pt x="0" y="273"/>
                  </a:lnTo>
                  <a:lnTo>
                    <a:pt x="629" y="956"/>
                  </a:lnTo>
                  <a:lnTo>
                    <a:pt x="2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7" name="Freeform 408"/>
            <p:cNvSpPr>
              <a:spLocks/>
            </p:cNvSpPr>
            <p:nvPr/>
          </p:nvSpPr>
          <p:spPr bwMode="auto">
            <a:xfrm>
              <a:off x="3883" y="1944"/>
              <a:ext cx="32" cy="32"/>
            </a:xfrm>
            <a:custGeom>
              <a:avLst/>
              <a:gdLst>
                <a:gd name="T0" fmla="*/ 0 w 446"/>
                <a:gd name="T1" fmla="*/ 0 h 417"/>
                <a:gd name="T2" fmla="*/ 15 w 446"/>
                <a:gd name="T3" fmla="*/ 32 h 417"/>
                <a:gd name="T4" fmla="*/ 32 w 446"/>
                <a:gd name="T5" fmla="*/ 11 h 417"/>
                <a:gd name="T6" fmla="*/ 0 w 446"/>
                <a:gd name="T7" fmla="*/ 0 h 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417"/>
                <a:gd name="T14" fmla="*/ 446 w 446"/>
                <a:gd name="T15" fmla="*/ 417 h 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417">
                  <a:moveTo>
                    <a:pt x="0" y="0"/>
                  </a:moveTo>
                  <a:lnTo>
                    <a:pt x="213" y="417"/>
                  </a:lnTo>
                  <a:lnTo>
                    <a:pt x="446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8" name="Freeform 409"/>
            <p:cNvSpPr>
              <a:spLocks/>
            </p:cNvSpPr>
            <p:nvPr/>
          </p:nvSpPr>
          <p:spPr bwMode="auto">
            <a:xfrm>
              <a:off x="3883" y="1944"/>
              <a:ext cx="32" cy="32"/>
            </a:xfrm>
            <a:custGeom>
              <a:avLst/>
              <a:gdLst>
                <a:gd name="T0" fmla="*/ 0 w 446"/>
                <a:gd name="T1" fmla="*/ 0 h 417"/>
                <a:gd name="T2" fmla="*/ 15 w 446"/>
                <a:gd name="T3" fmla="*/ 32 h 417"/>
                <a:gd name="T4" fmla="*/ 32 w 446"/>
                <a:gd name="T5" fmla="*/ 11 h 417"/>
                <a:gd name="T6" fmla="*/ 0 w 446"/>
                <a:gd name="T7" fmla="*/ 0 h 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417"/>
                <a:gd name="T14" fmla="*/ 446 w 446"/>
                <a:gd name="T15" fmla="*/ 417 h 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417">
                  <a:moveTo>
                    <a:pt x="0" y="0"/>
                  </a:moveTo>
                  <a:lnTo>
                    <a:pt x="213" y="417"/>
                  </a:lnTo>
                  <a:lnTo>
                    <a:pt x="446" y="14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9" name="Freeform 410"/>
            <p:cNvSpPr>
              <a:spLocks/>
            </p:cNvSpPr>
            <p:nvPr/>
          </p:nvSpPr>
          <p:spPr bwMode="auto">
            <a:xfrm>
              <a:off x="3883" y="1922"/>
              <a:ext cx="32" cy="33"/>
            </a:xfrm>
            <a:custGeom>
              <a:avLst/>
              <a:gdLst>
                <a:gd name="T0" fmla="*/ 15 w 446"/>
                <a:gd name="T1" fmla="*/ 0 h 431"/>
                <a:gd name="T2" fmla="*/ 0 w 446"/>
                <a:gd name="T3" fmla="*/ 22 h 431"/>
                <a:gd name="T4" fmla="*/ 32 w 446"/>
                <a:gd name="T5" fmla="*/ 33 h 431"/>
                <a:gd name="T6" fmla="*/ 15 w 446"/>
                <a:gd name="T7" fmla="*/ 0 h 4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431"/>
                <a:gd name="T14" fmla="*/ 446 w 446"/>
                <a:gd name="T15" fmla="*/ 431 h 4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431">
                  <a:moveTo>
                    <a:pt x="211" y="0"/>
                  </a:moveTo>
                  <a:lnTo>
                    <a:pt x="0" y="287"/>
                  </a:lnTo>
                  <a:lnTo>
                    <a:pt x="446" y="431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0" name="Freeform 411"/>
            <p:cNvSpPr>
              <a:spLocks/>
            </p:cNvSpPr>
            <p:nvPr/>
          </p:nvSpPr>
          <p:spPr bwMode="auto">
            <a:xfrm>
              <a:off x="3883" y="1922"/>
              <a:ext cx="32" cy="33"/>
            </a:xfrm>
            <a:custGeom>
              <a:avLst/>
              <a:gdLst>
                <a:gd name="T0" fmla="*/ 15 w 446"/>
                <a:gd name="T1" fmla="*/ 0 h 431"/>
                <a:gd name="T2" fmla="*/ 0 w 446"/>
                <a:gd name="T3" fmla="*/ 22 h 431"/>
                <a:gd name="T4" fmla="*/ 32 w 446"/>
                <a:gd name="T5" fmla="*/ 33 h 431"/>
                <a:gd name="T6" fmla="*/ 15 w 446"/>
                <a:gd name="T7" fmla="*/ 0 h 4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431"/>
                <a:gd name="T14" fmla="*/ 446 w 446"/>
                <a:gd name="T15" fmla="*/ 431 h 4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431">
                  <a:moveTo>
                    <a:pt x="211" y="0"/>
                  </a:moveTo>
                  <a:lnTo>
                    <a:pt x="0" y="287"/>
                  </a:lnTo>
                  <a:lnTo>
                    <a:pt x="446" y="431"/>
                  </a:lnTo>
                  <a:lnTo>
                    <a:pt x="2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1" name="Freeform 412"/>
            <p:cNvSpPr>
              <a:spLocks/>
            </p:cNvSpPr>
            <p:nvPr/>
          </p:nvSpPr>
          <p:spPr bwMode="auto">
            <a:xfrm>
              <a:off x="3867" y="1915"/>
              <a:ext cx="32" cy="29"/>
            </a:xfrm>
            <a:custGeom>
              <a:avLst/>
              <a:gdLst>
                <a:gd name="T0" fmla="*/ 0 w 448"/>
                <a:gd name="T1" fmla="*/ 0 h 374"/>
                <a:gd name="T2" fmla="*/ 17 w 448"/>
                <a:gd name="T3" fmla="*/ 29 h 374"/>
                <a:gd name="T4" fmla="*/ 32 w 448"/>
                <a:gd name="T5" fmla="*/ 7 h 374"/>
                <a:gd name="T6" fmla="*/ 0 w 448"/>
                <a:gd name="T7" fmla="*/ 0 h 3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8"/>
                <a:gd name="T13" fmla="*/ 0 h 374"/>
                <a:gd name="T14" fmla="*/ 448 w 448"/>
                <a:gd name="T15" fmla="*/ 374 h 3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8" h="374">
                  <a:moveTo>
                    <a:pt x="0" y="0"/>
                  </a:moveTo>
                  <a:lnTo>
                    <a:pt x="237" y="374"/>
                  </a:lnTo>
                  <a:lnTo>
                    <a:pt x="448" y="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2" name="Freeform 413"/>
            <p:cNvSpPr>
              <a:spLocks/>
            </p:cNvSpPr>
            <p:nvPr/>
          </p:nvSpPr>
          <p:spPr bwMode="auto">
            <a:xfrm>
              <a:off x="3867" y="1915"/>
              <a:ext cx="32" cy="29"/>
            </a:xfrm>
            <a:custGeom>
              <a:avLst/>
              <a:gdLst>
                <a:gd name="T0" fmla="*/ 0 w 448"/>
                <a:gd name="T1" fmla="*/ 0 h 374"/>
                <a:gd name="T2" fmla="*/ 17 w 448"/>
                <a:gd name="T3" fmla="*/ 29 h 374"/>
                <a:gd name="T4" fmla="*/ 32 w 448"/>
                <a:gd name="T5" fmla="*/ 7 h 374"/>
                <a:gd name="T6" fmla="*/ 0 w 448"/>
                <a:gd name="T7" fmla="*/ 0 h 3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8"/>
                <a:gd name="T13" fmla="*/ 0 h 374"/>
                <a:gd name="T14" fmla="*/ 448 w 448"/>
                <a:gd name="T15" fmla="*/ 374 h 3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8" h="374">
                  <a:moveTo>
                    <a:pt x="0" y="0"/>
                  </a:moveTo>
                  <a:lnTo>
                    <a:pt x="237" y="374"/>
                  </a:lnTo>
                  <a:lnTo>
                    <a:pt x="448" y="8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Freeform 414"/>
            <p:cNvSpPr>
              <a:spLocks/>
            </p:cNvSpPr>
            <p:nvPr/>
          </p:nvSpPr>
          <p:spPr bwMode="auto">
            <a:xfrm>
              <a:off x="3867" y="1892"/>
              <a:ext cx="32" cy="30"/>
            </a:xfrm>
            <a:custGeom>
              <a:avLst/>
              <a:gdLst>
                <a:gd name="T0" fmla="*/ 13 w 448"/>
                <a:gd name="T1" fmla="*/ 0 h 388"/>
                <a:gd name="T2" fmla="*/ 0 w 448"/>
                <a:gd name="T3" fmla="*/ 23 h 388"/>
                <a:gd name="T4" fmla="*/ 32 w 448"/>
                <a:gd name="T5" fmla="*/ 30 h 388"/>
                <a:gd name="T6" fmla="*/ 13 w 448"/>
                <a:gd name="T7" fmla="*/ 0 h 3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8"/>
                <a:gd name="T13" fmla="*/ 0 h 388"/>
                <a:gd name="T14" fmla="*/ 448 w 448"/>
                <a:gd name="T15" fmla="*/ 388 h 3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8" h="388">
                  <a:moveTo>
                    <a:pt x="184" y="0"/>
                  </a:moveTo>
                  <a:lnTo>
                    <a:pt x="0" y="301"/>
                  </a:lnTo>
                  <a:lnTo>
                    <a:pt x="448" y="388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4" name="Freeform 415"/>
            <p:cNvSpPr>
              <a:spLocks/>
            </p:cNvSpPr>
            <p:nvPr/>
          </p:nvSpPr>
          <p:spPr bwMode="auto">
            <a:xfrm>
              <a:off x="3867" y="1892"/>
              <a:ext cx="32" cy="30"/>
            </a:xfrm>
            <a:custGeom>
              <a:avLst/>
              <a:gdLst>
                <a:gd name="T0" fmla="*/ 13 w 448"/>
                <a:gd name="T1" fmla="*/ 0 h 388"/>
                <a:gd name="T2" fmla="*/ 0 w 448"/>
                <a:gd name="T3" fmla="*/ 23 h 388"/>
                <a:gd name="T4" fmla="*/ 32 w 448"/>
                <a:gd name="T5" fmla="*/ 30 h 388"/>
                <a:gd name="T6" fmla="*/ 13 w 448"/>
                <a:gd name="T7" fmla="*/ 0 h 3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8"/>
                <a:gd name="T13" fmla="*/ 0 h 388"/>
                <a:gd name="T14" fmla="*/ 448 w 448"/>
                <a:gd name="T15" fmla="*/ 388 h 3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8" h="388">
                  <a:moveTo>
                    <a:pt x="184" y="0"/>
                  </a:moveTo>
                  <a:lnTo>
                    <a:pt x="0" y="301"/>
                  </a:lnTo>
                  <a:lnTo>
                    <a:pt x="448" y="388"/>
                  </a:lnTo>
                  <a:lnTo>
                    <a:pt x="1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5" name="Freeform 416"/>
            <p:cNvSpPr>
              <a:spLocks/>
            </p:cNvSpPr>
            <p:nvPr/>
          </p:nvSpPr>
          <p:spPr bwMode="auto">
            <a:xfrm>
              <a:off x="3578" y="2818"/>
              <a:ext cx="142" cy="7"/>
            </a:xfrm>
            <a:custGeom>
              <a:avLst/>
              <a:gdLst>
                <a:gd name="T0" fmla="*/ 142 w 1995"/>
                <a:gd name="T1" fmla="*/ 0 h 90"/>
                <a:gd name="T2" fmla="*/ 96 w 1995"/>
                <a:gd name="T3" fmla="*/ 6 h 90"/>
                <a:gd name="T4" fmla="*/ 0 w 1995"/>
                <a:gd name="T5" fmla="*/ 7 h 90"/>
                <a:gd name="T6" fmla="*/ 142 w 1995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95"/>
                <a:gd name="T13" fmla="*/ 0 h 90"/>
                <a:gd name="T14" fmla="*/ 1995 w 1995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95" h="90">
                  <a:moveTo>
                    <a:pt x="1995" y="0"/>
                  </a:moveTo>
                  <a:lnTo>
                    <a:pt x="1353" y="73"/>
                  </a:lnTo>
                  <a:lnTo>
                    <a:pt x="0" y="90"/>
                  </a:lnTo>
                  <a:lnTo>
                    <a:pt x="19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6" name="Freeform 417"/>
            <p:cNvSpPr>
              <a:spLocks/>
            </p:cNvSpPr>
            <p:nvPr/>
          </p:nvSpPr>
          <p:spPr bwMode="auto">
            <a:xfrm>
              <a:off x="3578" y="2818"/>
              <a:ext cx="142" cy="7"/>
            </a:xfrm>
            <a:custGeom>
              <a:avLst/>
              <a:gdLst>
                <a:gd name="T0" fmla="*/ 142 w 1995"/>
                <a:gd name="T1" fmla="*/ 0 h 90"/>
                <a:gd name="T2" fmla="*/ 96 w 1995"/>
                <a:gd name="T3" fmla="*/ 6 h 90"/>
                <a:gd name="T4" fmla="*/ 0 w 1995"/>
                <a:gd name="T5" fmla="*/ 7 h 90"/>
                <a:gd name="T6" fmla="*/ 142 w 1995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95"/>
                <a:gd name="T13" fmla="*/ 0 h 90"/>
                <a:gd name="T14" fmla="*/ 1995 w 1995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95" h="90">
                  <a:moveTo>
                    <a:pt x="1995" y="0"/>
                  </a:moveTo>
                  <a:lnTo>
                    <a:pt x="1353" y="73"/>
                  </a:lnTo>
                  <a:lnTo>
                    <a:pt x="0" y="90"/>
                  </a:lnTo>
                  <a:lnTo>
                    <a:pt x="199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7" name="Freeform 418"/>
            <p:cNvSpPr>
              <a:spLocks/>
            </p:cNvSpPr>
            <p:nvPr/>
          </p:nvSpPr>
          <p:spPr bwMode="auto">
            <a:xfrm>
              <a:off x="3478" y="2817"/>
              <a:ext cx="242" cy="8"/>
            </a:xfrm>
            <a:custGeom>
              <a:avLst/>
              <a:gdLst>
                <a:gd name="T0" fmla="*/ 0 w 3386"/>
                <a:gd name="T1" fmla="*/ 0 h 102"/>
                <a:gd name="T2" fmla="*/ 242 w 3386"/>
                <a:gd name="T3" fmla="*/ 1 h 102"/>
                <a:gd name="T4" fmla="*/ 99 w 3386"/>
                <a:gd name="T5" fmla="*/ 8 h 102"/>
                <a:gd name="T6" fmla="*/ 0 w 3386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6"/>
                <a:gd name="T13" fmla="*/ 0 h 102"/>
                <a:gd name="T14" fmla="*/ 3386 w 3386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6" h="102">
                  <a:moveTo>
                    <a:pt x="0" y="0"/>
                  </a:moveTo>
                  <a:lnTo>
                    <a:pt x="3386" y="12"/>
                  </a:lnTo>
                  <a:lnTo>
                    <a:pt x="1391" y="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8" name="Freeform 419"/>
            <p:cNvSpPr>
              <a:spLocks/>
            </p:cNvSpPr>
            <p:nvPr/>
          </p:nvSpPr>
          <p:spPr bwMode="auto">
            <a:xfrm>
              <a:off x="3478" y="2817"/>
              <a:ext cx="242" cy="8"/>
            </a:xfrm>
            <a:custGeom>
              <a:avLst/>
              <a:gdLst>
                <a:gd name="T0" fmla="*/ 0 w 3386"/>
                <a:gd name="T1" fmla="*/ 0 h 102"/>
                <a:gd name="T2" fmla="*/ 242 w 3386"/>
                <a:gd name="T3" fmla="*/ 1 h 102"/>
                <a:gd name="T4" fmla="*/ 99 w 3386"/>
                <a:gd name="T5" fmla="*/ 8 h 102"/>
                <a:gd name="T6" fmla="*/ 0 w 3386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6"/>
                <a:gd name="T13" fmla="*/ 0 h 102"/>
                <a:gd name="T14" fmla="*/ 3386 w 3386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6" h="102">
                  <a:moveTo>
                    <a:pt x="0" y="0"/>
                  </a:moveTo>
                  <a:lnTo>
                    <a:pt x="3386" y="12"/>
                  </a:lnTo>
                  <a:lnTo>
                    <a:pt x="1391" y="10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9" name="Freeform 420"/>
            <p:cNvSpPr>
              <a:spLocks/>
            </p:cNvSpPr>
            <p:nvPr/>
          </p:nvSpPr>
          <p:spPr bwMode="auto">
            <a:xfrm>
              <a:off x="3478" y="2808"/>
              <a:ext cx="285" cy="10"/>
            </a:xfrm>
            <a:custGeom>
              <a:avLst/>
              <a:gdLst>
                <a:gd name="T0" fmla="*/ 285 w 3992"/>
                <a:gd name="T1" fmla="*/ 0 h 127"/>
                <a:gd name="T2" fmla="*/ 242 w 3992"/>
                <a:gd name="T3" fmla="*/ 10 h 127"/>
                <a:gd name="T4" fmla="*/ 0 w 3992"/>
                <a:gd name="T5" fmla="*/ 9 h 127"/>
                <a:gd name="T6" fmla="*/ 285 w 3992"/>
                <a:gd name="T7" fmla="*/ 0 h 1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2"/>
                <a:gd name="T13" fmla="*/ 0 h 127"/>
                <a:gd name="T14" fmla="*/ 3992 w 3992"/>
                <a:gd name="T15" fmla="*/ 127 h 1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2" h="127">
                  <a:moveTo>
                    <a:pt x="3992" y="0"/>
                  </a:moveTo>
                  <a:lnTo>
                    <a:pt x="3386" y="127"/>
                  </a:lnTo>
                  <a:lnTo>
                    <a:pt x="0" y="115"/>
                  </a:lnTo>
                  <a:lnTo>
                    <a:pt x="39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0" name="Freeform 421"/>
            <p:cNvSpPr>
              <a:spLocks/>
            </p:cNvSpPr>
            <p:nvPr/>
          </p:nvSpPr>
          <p:spPr bwMode="auto">
            <a:xfrm>
              <a:off x="3478" y="2808"/>
              <a:ext cx="285" cy="10"/>
            </a:xfrm>
            <a:custGeom>
              <a:avLst/>
              <a:gdLst>
                <a:gd name="T0" fmla="*/ 285 w 3992"/>
                <a:gd name="T1" fmla="*/ 0 h 127"/>
                <a:gd name="T2" fmla="*/ 242 w 3992"/>
                <a:gd name="T3" fmla="*/ 10 h 127"/>
                <a:gd name="T4" fmla="*/ 0 w 3992"/>
                <a:gd name="T5" fmla="*/ 9 h 127"/>
                <a:gd name="T6" fmla="*/ 285 w 3992"/>
                <a:gd name="T7" fmla="*/ 0 h 1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2"/>
                <a:gd name="T13" fmla="*/ 0 h 127"/>
                <a:gd name="T14" fmla="*/ 3992 w 3992"/>
                <a:gd name="T15" fmla="*/ 127 h 1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2" h="127">
                  <a:moveTo>
                    <a:pt x="3992" y="0"/>
                  </a:moveTo>
                  <a:lnTo>
                    <a:pt x="3386" y="127"/>
                  </a:lnTo>
                  <a:lnTo>
                    <a:pt x="0" y="115"/>
                  </a:lnTo>
                  <a:lnTo>
                    <a:pt x="399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1" name="Freeform 422"/>
            <p:cNvSpPr>
              <a:spLocks/>
            </p:cNvSpPr>
            <p:nvPr/>
          </p:nvSpPr>
          <p:spPr bwMode="auto">
            <a:xfrm>
              <a:off x="3381" y="2805"/>
              <a:ext cx="382" cy="12"/>
            </a:xfrm>
            <a:custGeom>
              <a:avLst/>
              <a:gdLst>
                <a:gd name="T0" fmla="*/ 0 w 5351"/>
                <a:gd name="T1" fmla="*/ 0 h 159"/>
                <a:gd name="T2" fmla="*/ 382 w 5351"/>
                <a:gd name="T3" fmla="*/ 3 h 159"/>
                <a:gd name="T4" fmla="*/ 97 w 5351"/>
                <a:gd name="T5" fmla="*/ 12 h 159"/>
                <a:gd name="T6" fmla="*/ 0 w 5351"/>
                <a:gd name="T7" fmla="*/ 0 h 1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51"/>
                <a:gd name="T13" fmla="*/ 0 h 159"/>
                <a:gd name="T14" fmla="*/ 5351 w 5351"/>
                <a:gd name="T15" fmla="*/ 159 h 1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51" h="159">
                  <a:moveTo>
                    <a:pt x="0" y="0"/>
                  </a:moveTo>
                  <a:lnTo>
                    <a:pt x="5351" y="44"/>
                  </a:lnTo>
                  <a:lnTo>
                    <a:pt x="1359" y="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" name="Freeform 423"/>
            <p:cNvSpPr>
              <a:spLocks/>
            </p:cNvSpPr>
            <p:nvPr/>
          </p:nvSpPr>
          <p:spPr bwMode="auto">
            <a:xfrm>
              <a:off x="3381" y="2805"/>
              <a:ext cx="382" cy="12"/>
            </a:xfrm>
            <a:custGeom>
              <a:avLst/>
              <a:gdLst>
                <a:gd name="T0" fmla="*/ 0 w 5351"/>
                <a:gd name="T1" fmla="*/ 0 h 159"/>
                <a:gd name="T2" fmla="*/ 382 w 5351"/>
                <a:gd name="T3" fmla="*/ 3 h 159"/>
                <a:gd name="T4" fmla="*/ 97 w 5351"/>
                <a:gd name="T5" fmla="*/ 12 h 159"/>
                <a:gd name="T6" fmla="*/ 0 w 5351"/>
                <a:gd name="T7" fmla="*/ 0 h 1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51"/>
                <a:gd name="T13" fmla="*/ 0 h 159"/>
                <a:gd name="T14" fmla="*/ 5351 w 5351"/>
                <a:gd name="T15" fmla="*/ 159 h 1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51" h="159">
                  <a:moveTo>
                    <a:pt x="0" y="0"/>
                  </a:moveTo>
                  <a:lnTo>
                    <a:pt x="5351" y="44"/>
                  </a:lnTo>
                  <a:lnTo>
                    <a:pt x="1359" y="15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3" name="Freeform 424"/>
            <p:cNvSpPr>
              <a:spLocks/>
            </p:cNvSpPr>
            <p:nvPr/>
          </p:nvSpPr>
          <p:spPr bwMode="auto">
            <a:xfrm>
              <a:off x="3381" y="2801"/>
              <a:ext cx="382" cy="7"/>
            </a:xfrm>
            <a:custGeom>
              <a:avLst/>
              <a:gdLst>
                <a:gd name="T0" fmla="*/ 197 w 5351"/>
                <a:gd name="T1" fmla="*/ 0 h 97"/>
                <a:gd name="T2" fmla="*/ 382 w 5351"/>
                <a:gd name="T3" fmla="*/ 7 h 97"/>
                <a:gd name="T4" fmla="*/ 0 w 5351"/>
                <a:gd name="T5" fmla="*/ 4 h 97"/>
                <a:gd name="T6" fmla="*/ 197 w 5351"/>
                <a:gd name="T7" fmla="*/ 0 h 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51"/>
                <a:gd name="T13" fmla="*/ 0 h 97"/>
                <a:gd name="T14" fmla="*/ 5351 w 5351"/>
                <a:gd name="T15" fmla="*/ 97 h 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51" h="97">
                  <a:moveTo>
                    <a:pt x="2764" y="0"/>
                  </a:moveTo>
                  <a:lnTo>
                    <a:pt x="5351" y="97"/>
                  </a:lnTo>
                  <a:lnTo>
                    <a:pt x="0" y="53"/>
                  </a:lnTo>
                  <a:lnTo>
                    <a:pt x="27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4" name="Freeform 425"/>
            <p:cNvSpPr>
              <a:spLocks/>
            </p:cNvSpPr>
            <p:nvPr/>
          </p:nvSpPr>
          <p:spPr bwMode="auto">
            <a:xfrm>
              <a:off x="3381" y="2801"/>
              <a:ext cx="382" cy="7"/>
            </a:xfrm>
            <a:custGeom>
              <a:avLst/>
              <a:gdLst>
                <a:gd name="T0" fmla="*/ 197 w 5351"/>
                <a:gd name="T1" fmla="*/ 0 h 97"/>
                <a:gd name="T2" fmla="*/ 382 w 5351"/>
                <a:gd name="T3" fmla="*/ 7 h 97"/>
                <a:gd name="T4" fmla="*/ 0 w 5351"/>
                <a:gd name="T5" fmla="*/ 4 h 97"/>
                <a:gd name="T6" fmla="*/ 197 w 5351"/>
                <a:gd name="T7" fmla="*/ 0 h 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51"/>
                <a:gd name="T13" fmla="*/ 0 h 97"/>
                <a:gd name="T14" fmla="*/ 5351 w 5351"/>
                <a:gd name="T15" fmla="*/ 97 h 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51" h="97">
                  <a:moveTo>
                    <a:pt x="2764" y="0"/>
                  </a:moveTo>
                  <a:lnTo>
                    <a:pt x="5351" y="97"/>
                  </a:lnTo>
                  <a:lnTo>
                    <a:pt x="0" y="53"/>
                  </a:lnTo>
                  <a:lnTo>
                    <a:pt x="276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5" name="Freeform 426"/>
            <p:cNvSpPr>
              <a:spLocks/>
            </p:cNvSpPr>
            <p:nvPr/>
          </p:nvSpPr>
          <p:spPr bwMode="auto">
            <a:xfrm>
              <a:off x="3579" y="2799"/>
              <a:ext cx="184" cy="9"/>
            </a:xfrm>
            <a:custGeom>
              <a:avLst/>
              <a:gdLst>
                <a:gd name="T0" fmla="*/ 93 w 2587"/>
                <a:gd name="T1" fmla="*/ 0 h 112"/>
                <a:gd name="T2" fmla="*/ 184 w 2587"/>
                <a:gd name="T3" fmla="*/ 9 h 112"/>
                <a:gd name="T4" fmla="*/ 0 w 2587"/>
                <a:gd name="T5" fmla="*/ 1 h 112"/>
                <a:gd name="T6" fmla="*/ 93 w 2587"/>
                <a:gd name="T7" fmla="*/ 0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87"/>
                <a:gd name="T13" fmla="*/ 0 h 112"/>
                <a:gd name="T14" fmla="*/ 2587 w 2587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87" h="112">
                  <a:moveTo>
                    <a:pt x="1314" y="0"/>
                  </a:moveTo>
                  <a:lnTo>
                    <a:pt x="2587" y="112"/>
                  </a:lnTo>
                  <a:lnTo>
                    <a:pt x="0" y="15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6" name="Freeform 427"/>
            <p:cNvSpPr>
              <a:spLocks/>
            </p:cNvSpPr>
            <p:nvPr/>
          </p:nvSpPr>
          <p:spPr bwMode="auto">
            <a:xfrm>
              <a:off x="3579" y="2799"/>
              <a:ext cx="184" cy="9"/>
            </a:xfrm>
            <a:custGeom>
              <a:avLst/>
              <a:gdLst>
                <a:gd name="T0" fmla="*/ 93 w 2587"/>
                <a:gd name="T1" fmla="*/ 0 h 112"/>
                <a:gd name="T2" fmla="*/ 184 w 2587"/>
                <a:gd name="T3" fmla="*/ 9 h 112"/>
                <a:gd name="T4" fmla="*/ 0 w 2587"/>
                <a:gd name="T5" fmla="*/ 1 h 112"/>
                <a:gd name="T6" fmla="*/ 93 w 2587"/>
                <a:gd name="T7" fmla="*/ 0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87"/>
                <a:gd name="T13" fmla="*/ 0 h 112"/>
                <a:gd name="T14" fmla="*/ 2587 w 2587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87" h="112">
                  <a:moveTo>
                    <a:pt x="1314" y="0"/>
                  </a:moveTo>
                  <a:lnTo>
                    <a:pt x="2587" y="112"/>
                  </a:lnTo>
                  <a:lnTo>
                    <a:pt x="0" y="15"/>
                  </a:lnTo>
                  <a:lnTo>
                    <a:pt x="13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7" name="Freeform 428"/>
            <p:cNvSpPr>
              <a:spLocks/>
            </p:cNvSpPr>
            <p:nvPr/>
          </p:nvSpPr>
          <p:spPr bwMode="auto">
            <a:xfrm>
              <a:off x="3335" y="2796"/>
              <a:ext cx="244" cy="9"/>
            </a:xfrm>
            <a:custGeom>
              <a:avLst/>
              <a:gdLst>
                <a:gd name="T0" fmla="*/ 0 w 3410"/>
                <a:gd name="T1" fmla="*/ 0 h 114"/>
                <a:gd name="T2" fmla="*/ 244 w 3410"/>
                <a:gd name="T3" fmla="*/ 5 h 114"/>
                <a:gd name="T4" fmla="*/ 46 w 3410"/>
                <a:gd name="T5" fmla="*/ 9 h 114"/>
                <a:gd name="T6" fmla="*/ 0 w 3410"/>
                <a:gd name="T7" fmla="*/ 0 h 1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10"/>
                <a:gd name="T13" fmla="*/ 0 h 114"/>
                <a:gd name="T14" fmla="*/ 3410 w 3410"/>
                <a:gd name="T15" fmla="*/ 114 h 1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10" h="114">
                  <a:moveTo>
                    <a:pt x="0" y="0"/>
                  </a:moveTo>
                  <a:lnTo>
                    <a:pt x="3410" y="61"/>
                  </a:lnTo>
                  <a:lnTo>
                    <a:pt x="646" y="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8" name="Freeform 429"/>
            <p:cNvSpPr>
              <a:spLocks/>
            </p:cNvSpPr>
            <p:nvPr/>
          </p:nvSpPr>
          <p:spPr bwMode="auto">
            <a:xfrm>
              <a:off x="3335" y="2796"/>
              <a:ext cx="244" cy="9"/>
            </a:xfrm>
            <a:custGeom>
              <a:avLst/>
              <a:gdLst>
                <a:gd name="T0" fmla="*/ 0 w 3410"/>
                <a:gd name="T1" fmla="*/ 0 h 114"/>
                <a:gd name="T2" fmla="*/ 244 w 3410"/>
                <a:gd name="T3" fmla="*/ 5 h 114"/>
                <a:gd name="T4" fmla="*/ 46 w 3410"/>
                <a:gd name="T5" fmla="*/ 9 h 114"/>
                <a:gd name="T6" fmla="*/ 0 w 3410"/>
                <a:gd name="T7" fmla="*/ 0 h 1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10"/>
                <a:gd name="T13" fmla="*/ 0 h 114"/>
                <a:gd name="T14" fmla="*/ 3410 w 3410"/>
                <a:gd name="T15" fmla="*/ 114 h 1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10" h="114">
                  <a:moveTo>
                    <a:pt x="0" y="0"/>
                  </a:moveTo>
                  <a:lnTo>
                    <a:pt x="3410" y="61"/>
                  </a:lnTo>
                  <a:lnTo>
                    <a:pt x="646" y="11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9" name="Freeform 430"/>
            <p:cNvSpPr>
              <a:spLocks/>
            </p:cNvSpPr>
            <p:nvPr/>
          </p:nvSpPr>
          <p:spPr bwMode="auto">
            <a:xfrm>
              <a:off x="3672" y="2794"/>
              <a:ext cx="91" cy="14"/>
            </a:xfrm>
            <a:custGeom>
              <a:avLst/>
              <a:gdLst>
                <a:gd name="T0" fmla="*/ 44 w 1273"/>
                <a:gd name="T1" fmla="*/ 0 h 182"/>
                <a:gd name="T2" fmla="*/ 91 w 1273"/>
                <a:gd name="T3" fmla="*/ 14 h 182"/>
                <a:gd name="T4" fmla="*/ 0 w 1273"/>
                <a:gd name="T5" fmla="*/ 5 h 182"/>
                <a:gd name="T6" fmla="*/ 44 w 1273"/>
                <a:gd name="T7" fmla="*/ 0 h 1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3"/>
                <a:gd name="T13" fmla="*/ 0 h 182"/>
                <a:gd name="T14" fmla="*/ 1273 w 1273"/>
                <a:gd name="T15" fmla="*/ 182 h 1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3" h="182">
                  <a:moveTo>
                    <a:pt x="612" y="0"/>
                  </a:moveTo>
                  <a:lnTo>
                    <a:pt x="1273" y="182"/>
                  </a:lnTo>
                  <a:lnTo>
                    <a:pt x="0" y="70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0" name="Freeform 431"/>
            <p:cNvSpPr>
              <a:spLocks/>
            </p:cNvSpPr>
            <p:nvPr/>
          </p:nvSpPr>
          <p:spPr bwMode="auto">
            <a:xfrm>
              <a:off x="3672" y="2794"/>
              <a:ext cx="91" cy="14"/>
            </a:xfrm>
            <a:custGeom>
              <a:avLst/>
              <a:gdLst>
                <a:gd name="T0" fmla="*/ 44 w 1273"/>
                <a:gd name="T1" fmla="*/ 0 h 182"/>
                <a:gd name="T2" fmla="*/ 91 w 1273"/>
                <a:gd name="T3" fmla="*/ 14 h 182"/>
                <a:gd name="T4" fmla="*/ 0 w 1273"/>
                <a:gd name="T5" fmla="*/ 5 h 182"/>
                <a:gd name="T6" fmla="*/ 44 w 1273"/>
                <a:gd name="T7" fmla="*/ 0 h 1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3"/>
                <a:gd name="T13" fmla="*/ 0 h 182"/>
                <a:gd name="T14" fmla="*/ 1273 w 1273"/>
                <a:gd name="T15" fmla="*/ 182 h 1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3" h="182">
                  <a:moveTo>
                    <a:pt x="612" y="0"/>
                  </a:moveTo>
                  <a:lnTo>
                    <a:pt x="1273" y="182"/>
                  </a:lnTo>
                  <a:lnTo>
                    <a:pt x="0" y="70"/>
                  </a:lnTo>
                  <a:lnTo>
                    <a:pt x="6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1" name="Freeform 432"/>
            <p:cNvSpPr>
              <a:spLocks/>
            </p:cNvSpPr>
            <p:nvPr/>
          </p:nvSpPr>
          <p:spPr bwMode="auto">
            <a:xfrm>
              <a:off x="3716" y="2794"/>
              <a:ext cx="87" cy="14"/>
            </a:xfrm>
            <a:custGeom>
              <a:avLst/>
              <a:gdLst>
                <a:gd name="T0" fmla="*/ 87 w 1222"/>
                <a:gd name="T1" fmla="*/ 0 h 187"/>
                <a:gd name="T2" fmla="*/ 47 w 1222"/>
                <a:gd name="T3" fmla="*/ 14 h 187"/>
                <a:gd name="T4" fmla="*/ 0 w 1222"/>
                <a:gd name="T5" fmla="*/ 0 h 187"/>
                <a:gd name="T6" fmla="*/ 87 w 1222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2"/>
                <a:gd name="T13" fmla="*/ 0 h 187"/>
                <a:gd name="T14" fmla="*/ 1222 w 1222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2" h="187">
                  <a:moveTo>
                    <a:pt x="1222" y="0"/>
                  </a:moveTo>
                  <a:lnTo>
                    <a:pt x="661" y="187"/>
                  </a:lnTo>
                  <a:lnTo>
                    <a:pt x="0" y="5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2" name="Freeform 433"/>
            <p:cNvSpPr>
              <a:spLocks/>
            </p:cNvSpPr>
            <p:nvPr/>
          </p:nvSpPr>
          <p:spPr bwMode="auto">
            <a:xfrm>
              <a:off x="3716" y="2794"/>
              <a:ext cx="87" cy="14"/>
            </a:xfrm>
            <a:custGeom>
              <a:avLst/>
              <a:gdLst>
                <a:gd name="T0" fmla="*/ 87 w 1222"/>
                <a:gd name="T1" fmla="*/ 0 h 187"/>
                <a:gd name="T2" fmla="*/ 47 w 1222"/>
                <a:gd name="T3" fmla="*/ 14 h 187"/>
                <a:gd name="T4" fmla="*/ 0 w 1222"/>
                <a:gd name="T5" fmla="*/ 0 h 187"/>
                <a:gd name="T6" fmla="*/ 87 w 1222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2"/>
                <a:gd name="T13" fmla="*/ 0 h 187"/>
                <a:gd name="T14" fmla="*/ 1222 w 1222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2" h="187">
                  <a:moveTo>
                    <a:pt x="1222" y="0"/>
                  </a:moveTo>
                  <a:lnTo>
                    <a:pt x="661" y="187"/>
                  </a:lnTo>
                  <a:lnTo>
                    <a:pt x="0" y="5"/>
                  </a:lnTo>
                  <a:lnTo>
                    <a:pt x="12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" name="Freeform 434"/>
            <p:cNvSpPr>
              <a:spLocks/>
            </p:cNvSpPr>
            <p:nvPr/>
          </p:nvSpPr>
          <p:spPr bwMode="auto">
            <a:xfrm>
              <a:off x="3335" y="2793"/>
              <a:ext cx="244" cy="8"/>
            </a:xfrm>
            <a:custGeom>
              <a:avLst/>
              <a:gdLst>
                <a:gd name="T0" fmla="*/ 146 w 3410"/>
                <a:gd name="T1" fmla="*/ 0 h 100"/>
                <a:gd name="T2" fmla="*/ 244 w 3410"/>
                <a:gd name="T3" fmla="*/ 8 h 100"/>
                <a:gd name="T4" fmla="*/ 0 w 3410"/>
                <a:gd name="T5" fmla="*/ 3 h 100"/>
                <a:gd name="T6" fmla="*/ 146 w 3410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10"/>
                <a:gd name="T13" fmla="*/ 0 h 100"/>
                <a:gd name="T14" fmla="*/ 3410 w 3410"/>
                <a:gd name="T15" fmla="*/ 100 h 1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10" h="100">
                  <a:moveTo>
                    <a:pt x="2040" y="0"/>
                  </a:moveTo>
                  <a:lnTo>
                    <a:pt x="3410" y="100"/>
                  </a:lnTo>
                  <a:lnTo>
                    <a:pt x="0" y="39"/>
                  </a:lnTo>
                  <a:lnTo>
                    <a:pt x="20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" name="Freeform 435"/>
            <p:cNvSpPr>
              <a:spLocks/>
            </p:cNvSpPr>
            <p:nvPr/>
          </p:nvSpPr>
          <p:spPr bwMode="auto">
            <a:xfrm>
              <a:off x="3335" y="2793"/>
              <a:ext cx="244" cy="8"/>
            </a:xfrm>
            <a:custGeom>
              <a:avLst/>
              <a:gdLst>
                <a:gd name="T0" fmla="*/ 146 w 3410"/>
                <a:gd name="T1" fmla="*/ 0 h 100"/>
                <a:gd name="T2" fmla="*/ 244 w 3410"/>
                <a:gd name="T3" fmla="*/ 8 h 100"/>
                <a:gd name="T4" fmla="*/ 0 w 3410"/>
                <a:gd name="T5" fmla="*/ 3 h 100"/>
                <a:gd name="T6" fmla="*/ 146 w 3410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10"/>
                <a:gd name="T13" fmla="*/ 0 h 100"/>
                <a:gd name="T14" fmla="*/ 3410 w 3410"/>
                <a:gd name="T15" fmla="*/ 100 h 1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10" h="100">
                  <a:moveTo>
                    <a:pt x="2040" y="0"/>
                  </a:moveTo>
                  <a:lnTo>
                    <a:pt x="3410" y="100"/>
                  </a:lnTo>
                  <a:lnTo>
                    <a:pt x="0" y="39"/>
                  </a:lnTo>
                  <a:lnTo>
                    <a:pt x="20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" name="Freeform 436"/>
            <p:cNvSpPr>
              <a:spLocks/>
            </p:cNvSpPr>
            <p:nvPr/>
          </p:nvSpPr>
          <p:spPr bwMode="auto">
            <a:xfrm>
              <a:off x="3716" y="2785"/>
              <a:ext cx="87" cy="9"/>
            </a:xfrm>
            <a:custGeom>
              <a:avLst/>
              <a:gdLst>
                <a:gd name="T0" fmla="*/ 41 w 1222"/>
                <a:gd name="T1" fmla="*/ 0 h 119"/>
                <a:gd name="T2" fmla="*/ 87 w 1222"/>
                <a:gd name="T3" fmla="*/ 9 h 119"/>
                <a:gd name="T4" fmla="*/ 0 w 1222"/>
                <a:gd name="T5" fmla="*/ 9 h 119"/>
                <a:gd name="T6" fmla="*/ 41 w 1222"/>
                <a:gd name="T7" fmla="*/ 0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2"/>
                <a:gd name="T13" fmla="*/ 0 h 119"/>
                <a:gd name="T14" fmla="*/ 1222 w 1222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2" h="119">
                  <a:moveTo>
                    <a:pt x="570" y="0"/>
                  </a:moveTo>
                  <a:lnTo>
                    <a:pt x="1222" y="114"/>
                  </a:lnTo>
                  <a:lnTo>
                    <a:pt x="0" y="1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" name="Freeform 437"/>
            <p:cNvSpPr>
              <a:spLocks/>
            </p:cNvSpPr>
            <p:nvPr/>
          </p:nvSpPr>
          <p:spPr bwMode="auto">
            <a:xfrm>
              <a:off x="3716" y="2785"/>
              <a:ext cx="87" cy="9"/>
            </a:xfrm>
            <a:custGeom>
              <a:avLst/>
              <a:gdLst>
                <a:gd name="T0" fmla="*/ 41 w 1222"/>
                <a:gd name="T1" fmla="*/ 0 h 119"/>
                <a:gd name="T2" fmla="*/ 87 w 1222"/>
                <a:gd name="T3" fmla="*/ 9 h 119"/>
                <a:gd name="T4" fmla="*/ 0 w 1222"/>
                <a:gd name="T5" fmla="*/ 9 h 119"/>
                <a:gd name="T6" fmla="*/ 41 w 1222"/>
                <a:gd name="T7" fmla="*/ 0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2"/>
                <a:gd name="T13" fmla="*/ 0 h 119"/>
                <a:gd name="T14" fmla="*/ 1222 w 1222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2" h="119">
                  <a:moveTo>
                    <a:pt x="570" y="0"/>
                  </a:moveTo>
                  <a:lnTo>
                    <a:pt x="1222" y="114"/>
                  </a:lnTo>
                  <a:lnTo>
                    <a:pt x="0" y="119"/>
                  </a:lnTo>
                  <a:lnTo>
                    <a:pt x="57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" name="Freeform 438"/>
            <p:cNvSpPr>
              <a:spLocks/>
            </p:cNvSpPr>
            <p:nvPr/>
          </p:nvSpPr>
          <p:spPr bwMode="auto">
            <a:xfrm>
              <a:off x="3291" y="2782"/>
              <a:ext cx="190" cy="14"/>
            </a:xfrm>
            <a:custGeom>
              <a:avLst/>
              <a:gdLst>
                <a:gd name="T0" fmla="*/ 0 w 2652"/>
                <a:gd name="T1" fmla="*/ 0 h 180"/>
                <a:gd name="T2" fmla="*/ 190 w 2652"/>
                <a:gd name="T3" fmla="*/ 11 h 180"/>
                <a:gd name="T4" fmla="*/ 44 w 2652"/>
                <a:gd name="T5" fmla="*/ 14 h 180"/>
                <a:gd name="T6" fmla="*/ 0 w 2652"/>
                <a:gd name="T7" fmla="*/ 0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52"/>
                <a:gd name="T13" fmla="*/ 0 h 180"/>
                <a:gd name="T14" fmla="*/ 2652 w 2652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52" h="180">
                  <a:moveTo>
                    <a:pt x="0" y="0"/>
                  </a:moveTo>
                  <a:lnTo>
                    <a:pt x="2652" y="141"/>
                  </a:lnTo>
                  <a:lnTo>
                    <a:pt x="612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8" name="Freeform 439"/>
            <p:cNvSpPr>
              <a:spLocks/>
            </p:cNvSpPr>
            <p:nvPr/>
          </p:nvSpPr>
          <p:spPr bwMode="auto">
            <a:xfrm>
              <a:off x="3291" y="2782"/>
              <a:ext cx="190" cy="14"/>
            </a:xfrm>
            <a:custGeom>
              <a:avLst/>
              <a:gdLst>
                <a:gd name="T0" fmla="*/ 0 w 2652"/>
                <a:gd name="T1" fmla="*/ 0 h 180"/>
                <a:gd name="T2" fmla="*/ 190 w 2652"/>
                <a:gd name="T3" fmla="*/ 11 h 180"/>
                <a:gd name="T4" fmla="*/ 44 w 2652"/>
                <a:gd name="T5" fmla="*/ 14 h 180"/>
                <a:gd name="T6" fmla="*/ 0 w 2652"/>
                <a:gd name="T7" fmla="*/ 0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52"/>
                <a:gd name="T13" fmla="*/ 0 h 180"/>
                <a:gd name="T14" fmla="*/ 2652 w 2652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52" h="180">
                  <a:moveTo>
                    <a:pt x="0" y="0"/>
                  </a:moveTo>
                  <a:lnTo>
                    <a:pt x="2652" y="141"/>
                  </a:lnTo>
                  <a:lnTo>
                    <a:pt x="612" y="18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9" name="Freeform 440"/>
            <p:cNvSpPr>
              <a:spLocks/>
            </p:cNvSpPr>
            <p:nvPr/>
          </p:nvSpPr>
          <p:spPr bwMode="auto">
            <a:xfrm>
              <a:off x="3291" y="2781"/>
              <a:ext cx="190" cy="12"/>
            </a:xfrm>
            <a:custGeom>
              <a:avLst/>
              <a:gdLst>
                <a:gd name="T0" fmla="*/ 94 w 2652"/>
                <a:gd name="T1" fmla="*/ 0 h 157"/>
                <a:gd name="T2" fmla="*/ 190 w 2652"/>
                <a:gd name="T3" fmla="*/ 12 h 157"/>
                <a:gd name="T4" fmla="*/ 0 w 2652"/>
                <a:gd name="T5" fmla="*/ 1 h 157"/>
                <a:gd name="T6" fmla="*/ 94 w 2652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52"/>
                <a:gd name="T13" fmla="*/ 0 h 157"/>
                <a:gd name="T14" fmla="*/ 2652 w 2652"/>
                <a:gd name="T15" fmla="*/ 157 h 1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52" h="157">
                  <a:moveTo>
                    <a:pt x="1307" y="0"/>
                  </a:moveTo>
                  <a:lnTo>
                    <a:pt x="2652" y="157"/>
                  </a:lnTo>
                  <a:lnTo>
                    <a:pt x="0" y="16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0" name="Freeform 441"/>
            <p:cNvSpPr>
              <a:spLocks/>
            </p:cNvSpPr>
            <p:nvPr/>
          </p:nvSpPr>
          <p:spPr bwMode="auto">
            <a:xfrm>
              <a:off x="3291" y="2781"/>
              <a:ext cx="190" cy="12"/>
            </a:xfrm>
            <a:custGeom>
              <a:avLst/>
              <a:gdLst>
                <a:gd name="T0" fmla="*/ 94 w 2652"/>
                <a:gd name="T1" fmla="*/ 0 h 157"/>
                <a:gd name="T2" fmla="*/ 190 w 2652"/>
                <a:gd name="T3" fmla="*/ 12 h 157"/>
                <a:gd name="T4" fmla="*/ 0 w 2652"/>
                <a:gd name="T5" fmla="*/ 1 h 157"/>
                <a:gd name="T6" fmla="*/ 94 w 2652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52"/>
                <a:gd name="T13" fmla="*/ 0 h 157"/>
                <a:gd name="T14" fmla="*/ 2652 w 2652"/>
                <a:gd name="T15" fmla="*/ 157 h 1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52" h="157">
                  <a:moveTo>
                    <a:pt x="1307" y="0"/>
                  </a:moveTo>
                  <a:lnTo>
                    <a:pt x="2652" y="157"/>
                  </a:lnTo>
                  <a:lnTo>
                    <a:pt x="0" y="16"/>
                  </a:lnTo>
                  <a:lnTo>
                    <a:pt x="130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1" name="Freeform 442"/>
            <p:cNvSpPr>
              <a:spLocks/>
            </p:cNvSpPr>
            <p:nvPr/>
          </p:nvSpPr>
          <p:spPr bwMode="auto">
            <a:xfrm>
              <a:off x="3757" y="2774"/>
              <a:ext cx="83" cy="20"/>
            </a:xfrm>
            <a:custGeom>
              <a:avLst/>
              <a:gdLst>
                <a:gd name="T0" fmla="*/ 83 w 1161"/>
                <a:gd name="T1" fmla="*/ 0 h 257"/>
                <a:gd name="T2" fmla="*/ 47 w 1161"/>
                <a:gd name="T3" fmla="*/ 20 h 257"/>
                <a:gd name="T4" fmla="*/ 0 w 1161"/>
                <a:gd name="T5" fmla="*/ 11 h 257"/>
                <a:gd name="T6" fmla="*/ 83 w 1161"/>
                <a:gd name="T7" fmla="*/ 0 h 2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1"/>
                <a:gd name="T13" fmla="*/ 0 h 257"/>
                <a:gd name="T14" fmla="*/ 1161 w 1161"/>
                <a:gd name="T15" fmla="*/ 257 h 2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1" h="257">
                  <a:moveTo>
                    <a:pt x="1161" y="0"/>
                  </a:moveTo>
                  <a:lnTo>
                    <a:pt x="652" y="257"/>
                  </a:lnTo>
                  <a:lnTo>
                    <a:pt x="0" y="143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2" name="Freeform 443"/>
            <p:cNvSpPr>
              <a:spLocks/>
            </p:cNvSpPr>
            <p:nvPr/>
          </p:nvSpPr>
          <p:spPr bwMode="auto">
            <a:xfrm>
              <a:off x="3757" y="2774"/>
              <a:ext cx="83" cy="20"/>
            </a:xfrm>
            <a:custGeom>
              <a:avLst/>
              <a:gdLst>
                <a:gd name="T0" fmla="*/ 83 w 1161"/>
                <a:gd name="T1" fmla="*/ 0 h 257"/>
                <a:gd name="T2" fmla="*/ 47 w 1161"/>
                <a:gd name="T3" fmla="*/ 20 h 257"/>
                <a:gd name="T4" fmla="*/ 0 w 1161"/>
                <a:gd name="T5" fmla="*/ 11 h 257"/>
                <a:gd name="T6" fmla="*/ 83 w 1161"/>
                <a:gd name="T7" fmla="*/ 0 h 2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1"/>
                <a:gd name="T13" fmla="*/ 0 h 257"/>
                <a:gd name="T14" fmla="*/ 1161 w 1161"/>
                <a:gd name="T15" fmla="*/ 257 h 2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1" h="257">
                  <a:moveTo>
                    <a:pt x="1161" y="0"/>
                  </a:moveTo>
                  <a:lnTo>
                    <a:pt x="652" y="257"/>
                  </a:lnTo>
                  <a:lnTo>
                    <a:pt x="0" y="143"/>
                  </a:lnTo>
                  <a:lnTo>
                    <a:pt x="11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3" name="Freeform 444"/>
            <p:cNvSpPr>
              <a:spLocks/>
            </p:cNvSpPr>
            <p:nvPr/>
          </p:nvSpPr>
          <p:spPr bwMode="auto">
            <a:xfrm>
              <a:off x="3291" y="2772"/>
              <a:ext cx="94" cy="10"/>
            </a:xfrm>
            <a:custGeom>
              <a:avLst/>
              <a:gdLst>
                <a:gd name="T0" fmla="*/ 50 w 1307"/>
                <a:gd name="T1" fmla="*/ 0 h 124"/>
                <a:gd name="T2" fmla="*/ 94 w 1307"/>
                <a:gd name="T3" fmla="*/ 9 h 124"/>
                <a:gd name="T4" fmla="*/ 0 w 1307"/>
                <a:gd name="T5" fmla="*/ 10 h 124"/>
                <a:gd name="T6" fmla="*/ 50 w 1307"/>
                <a:gd name="T7" fmla="*/ 0 h 1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07"/>
                <a:gd name="T13" fmla="*/ 0 h 124"/>
                <a:gd name="T14" fmla="*/ 1307 w 1307"/>
                <a:gd name="T15" fmla="*/ 124 h 1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07" h="124">
                  <a:moveTo>
                    <a:pt x="689" y="0"/>
                  </a:moveTo>
                  <a:lnTo>
                    <a:pt x="1307" y="108"/>
                  </a:lnTo>
                  <a:lnTo>
                    <a:pt x="0" y="124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4" name="Freeform 445"/>
            <p:cNvSpPr>
              <a:spLocks/>
            </p:cNvSpPr>
            <p:nvPr/>
          </p:nvSpPr>
          <p:spPr bwMode="auto">
            <a:xfrm>
              <a:off x="3291" y="2772"/>
              <a:ext cx="94" cy="10"/>
            </a:xfrm>
            <a:custGeom>
              <a:avLst/>
              <a:gdLst>
                <a:gd name="T0" fmla="*/ 50 w 1307"/>
                <a:gd name="T1" fmla="*/ 0 h 124"/>
                <a:gd name="T2" fmla="*/ 94 w 1307"/>
                <a:gd name="T3" fmla="*/ 9 h 124"/>
                <a:gd name="T4" fmla="*/ 0 w 1307"/>
                <a:gd name="T5" fmla="*/ 10 h 124"/>
                <a:gd name="T6" fmla="*/ 50 w 1307"/>
                <a:gd name="T7" fmla="*/ 0 h 1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07"/>
                <a:gd name="T13" fmla="*/ 0 h 124"/>
                <a:gd name="T14" fmla="*/ 1307 w 1307"/>
                <a:gd name="T15" fmla="*/ 124 h 1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07" h="124">
                  <a:moveTo>
                    <a:pt x="689" y="0"/>
                  </a:moveTo>
                  <a:lnTo>
                    <a:pt x="1307" y="108"/>
                  </a:lnTo>
                  <a:lnTo>
                    <a:pt x="0" y="124"/>
                  </a:lnTo>
                  <a:lnTo>
                    <a:pt x="68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5" name="Freeform 446"/>
            <p:cNvSpPr>
              <a:spLocks/>
            </p:cNvSpPr>
            <p:nvPr/>
          </p:nvSpPr>
          <p:spPr bwMode="auto">
            <a:xfrm>
              <a:off x="3757" y="2771"/>
              <a:ext cx="83" cy="14"/>
            </a:xfrm>
            <a:custGeom>
              <a:avLst/>
              <a:gdLst>
                <a:gd name="T0" fmla="*/ 37 w 1161"/>
                <a:gd name="T1" fmla="*/ 0 h 174"/>
                <a:gd name="T2" fmla="*/ 83 w 1161"/>
                <a:gd name="T3" fmla="*/ 2 h 174"/>
                <a:gd name="T4" fmla="*/ 0 w 1161"/>
                <a:gd name="T5" fmla="*/ 14 h 174"/>
                <a:gd name="T6" fmla="*/ 37 w 1161"/>
                <a:gd name="T7" fmla="*/ 0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1"/>
                <a:gd name="T13" fmla="*/ 0 h 174"/>
                <a:gd name="T14" fmla="*/ 1161 w 1161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1" h="174">
                  <a:moveTo>
                    <a:pt x="519" y="0"/>
                  </a:moveTo>
                  <a:lnTo>
                    <a:pt x="1161" y="31"/>
                  </a:lnTo>
                  <a:lnTo>
                    <a:pt x="0" y="174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6" name="Freeform 447"/>
            <p:cNvSpPr>
              <a:spLocks/>
            </p:cNvSpPr>
            <p:nvPr/>
          </p:nvSpPr>
          <p:spPr bwMode="auto">
            <a:xfrm>
              <a:off x="3757" y="2771"/>
              <a:ext cx="83" cy="14"/>
            </a:xfrm>
            <a:custGeom>
              <a:avLst/>
              <a:gdLst>
                <a:gd name="T0" fmla="*/ 37 w 1161"/>
                <a:gd name="T1" fmla="*/ 0 h 174"/>
                <a:gd name="T2" fmla="*/ 83 w 1161"/>
                <a:gd name="T3" fmla="*/ 2 h 174"/>
                <a:gd name="T4" fmla="*/ 0 w 1161"/>
                <a:gd name="T5" fmla="*/ 14 h 174"/>
                <a:gd name="T6" fmla="*/ 37 w 1161"/>
                <a:gd name="T7" fmla="*/ 0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1"/>
                <a:gd name="T13" fmla="*/ 0 h 174"/>
                <a:gd name="T14" fmla="*/ 1161 w 1161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1" h="174">
                  <a:moveTo>
                    <a:pt x="519" y="0"/>
                  </a:moveTo>
                  <a:lnTo>
                    <a:pt x="1161" y="31"/>
                  </a:lnTo>
                  <a:lnTo>
                    <a:pt x="0" y="174"/>
                  </a:lnTo>
                  <a:lnTo>
                    <a:pt x="5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7" name="Freeform 448"/>
            <p:cNvSpPr>
              <a:spLocks/>
            </p:cNvSpPr>
            <p:nvPr/>
          </p:nvSpPr>
          <p:spPr bwMode="auto">
            <a:xfrm>
              <a:off x="3251" y="2760"/>
              <a:ext cx="90" cy="22"/>
            </a:xfrm>
            <a:custGeom>
              <a:avLst/>
              <a:gdLst>
                <a:gd name="T0" fmla="*/ 0 w 1259"/>
                <a:gd name="T1" fmla="*/ 0 h 282"/>
                <a:gd name="T2" fmla="*/ 90 w 1259"/>
                <a:gd name="T3" fmla="*/ 12 h 282"/>
                <a:gd name="T4" fmla="*/ 41 w 1259"/>
                <a:gd name="T5" fmla="*/ 22 h 282"/>
                <a:gd name="T6" fmla="*/ 0 w 1259"/>
                <a:gd name="T7" fmla="*/ 0 h 2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9"/>
                <a:gd name="T13" fmla="*/ 0 h 282"/>
                <a:gd name="T14" fmla="*/ 1259 w 1259"/>
                <a:gd name="T15" fmla="*/ 282 h 2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9" h="282">
                  <a:moveTo>
                    <a:pt x="0" y="0"/>
                  </a:moveTo>
                  <a:lnTo>
                    <a:pt x="1259" y="158"/>
                  </a:lnTo>
                  <a:lnTo>
                    <a:pt x="570" y="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8" name="Freeform 449"/>
            <p:cNvSpPr>
              <a:spLocks/>
            </p:cNvSpPr>
            <p:nvPr/>
          </p:nvSpPr>
          <p:spPr bwMode="auto">
            <a:xfrm>
              <a:off x="3251" y="2760"/>
              <a:ext cx="90" cy="22"/>
            </a:xfrm>
            <a:custGeom>
              <a:avLst/>
              <a:gdLst>
                <a:gd name="T0" fmla="*/ 0 w 1259"/>
                <a:gd name="T1" fmla="*/ 0 h 282"/>
                <a:gd name="T2" fmla="*/ 90 w 1259"/>
                <a:gd name="T3" fmla="*/ 12 h 282"/>
                <a:gd name="T4" fmla="*/ 41 w 1259"/>
                <a:gd name="T5" fmla="*/ 22 h 282"/>
                <a:gd name="T6" fmla="*/ 0 w 1259"/>
                <a:gd name="T7" fmla="*/ 0 h 2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9"/>
                <a:gd name="T13" fmla="*/ 0 h 282"/>
                <a:gd name="T14" fmla="*/ 1259 w 1259"/>
                <a:gd name="T15" fmla="*/ 282 h 2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9" h="282">
                  <a:moveTo>
                    <a:pt x="0" y="0"/>
                  </a:moveTo>
                  <a:lnTo>
                    <a:pt x="1259" y="158"/>
                  </a:lnTo>
                  <a:lnTo>
                    <a:pt x="570" y="28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9" name="Freeform 450"/>
            <p:cNvSpPr>
              <a:spLocks/>
            </p:cNvSpPr>
            <p:nvPr/>
          </p:nvSpPr>
          <p:spPr bwMode="auto">
            <a:xfrm>
              <a:off x="3251" y="2760"/>
              <a:ext cx="90" cy="12"/>
            </a:xfrm>
            <a:custGeom>
              <a:avLst/>
              <a:gdLst>
                <a:gd name="T0" fmla="*/ 50 w 1259"/>
                <a:gd name="T1" fmla="*/ 0 h 167"/>
                <a:gd name="T2" fmla="*/ 90 w 1259"/>
                <a:gd name="T3" fmla="*/ 12 h 167"/>
                <a:gd name="T4" fmla="*/ 0 w 1259"/>
                <a:gd name="T5" fmla="*/ 1 h 167"/>
                <a:gd name="T6" fmla="*/ 50 w 1259"/>
                <a:gd name="T7" fmla="*/ 0 h 1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9"/>
                <a:gd name="T13" fmla="*/ 0 h 167"/>
                <a:gd name="T14" fmla="*/ 1259 w 1259"/>
                <a:gd name="T15" fmla="*/ 167 h 1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9" h="167">
                  <a:moveTo>
                    <a:pt x="694" y="0"/>
                  </a:moveTo>
                  <a:lnTo>
                    <a:pt x="1259" y="167"/>
                  </a:lnTo>
                  <a:lnTo>
                    <a:pt x="0" y="9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0" name="Freeform 451"/>
            <p:cNvSpPr>
              <a:spLocks/>
            </p:cNvSpPr>
            <p:nvPr/>
          </p:nvSpPr>
          <p:spPr bwMode="auto">
            <a:xfrm>
              <a:off x="3251" y="2760"/>
              <a:ext cx="90" cy="12"/>
            </a:xfrm>
            <a:custGeom>
              <a:avLst/>
              <a:gdLst>
                <a:gd name="T0" fmla="*/ 50 w 1259"/>
                <a:gd name="T1" fmla="*/ 0 h 167"/>
                <a:gd name="T2" fmla="*/ 90 w 1259"/>
                <a:gd name="T3" fmla="*/ 12 h 167"/>
                <a:gd name="T4" fmla="*/ 0 w 1259"/>
                <a:gd name="T5" fmla="*/ 1 h 167"/>
                <a:gd name="T6" fmla="*/ 50 w 1259"/>
                <a:gd name="T7" fmla="*/ 0 h 1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9"/>
                <a:gd name="T13" fmla="*/ 0 h 167"/>
                <a:gd name="T14" fmla="*/ 1259 w 1259"/>
                <a:gd name="T15" fmla="*/ 167 h 1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9" h="167">
                  <a:moveTo>
                    <a:pt x="694" y="0"/>
                  </a:moveTo>
                  <a:lnTo>
                    <a:pt x="1259" y="167"/>
                  </a:lnTo>
                  <a:lnTo>
                    <a:pt x="0" y="9"/>
                  </a:lnTo>
                  <a:lnTo>
                    <a:pt x="69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1" name="Freeform 452"/>
            <p:cNvSpPr>
              <a:spLocks/>
            </p:cNvSpPr>
            <p:nvPr/>
          </p:nvSpPr>
          <p:spPr bwMode="auto">
            <a:xfrm>
              <a:off x="3794" y="2754"/>
              <a:ext cx="46" cy="20"/>
            </a:xfrm>
            <a:custGeom>
              <a:avLst/>
              <a:gdLst>
                <a:gd name="T0" fmla="*/ 33 w 642"/>
                <a:gd name="T1" fmla="*/ 0 h 263"/>
                <a:gd name="T2" fmla="*/ 46 w 642"/>
                <a:gd name="T3" fmla="*/ 20 h 263"/>
                <a:gd name="T4" fmla="*/ 0 w 642"/>
                <a:gd name="T5" fmla="*/ 18 h 263"/>
                <a:gd name="T6" fmla="*/ 33 w 642"/>
                <a:gd name="T7" fmla="*/ 0 h 2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2"/>
                <a:gd name="T13" fmla="*/ 0 h 263"/>
                <a:gd name="T14" fmla="*/ 642 w 642"/>
                <a:gd name="T15" fmla="*/ 263 h 2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2" h="263">
                  <a:moveTo>
                    <a:pt x="461" y="0"/>
                  </a:moveTo>
                  <a:lnTo>
                    <a:pt x="642" y="263"/>
                  </a:lnTo>
                  <a:lnTo>
                    <a:pt x="0" y="232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2" name="Freeform 453"/>
            <p:cNvSpPr>
              <a:spLocks/>
            </p:cNvSpPr>
            <p:nvPr/>
          </p:nvSpPr>
          <p:spPr bwMode="auto">
            <a:xfrm>
              <a:off x="3794" y="2754"/>
              <a:ext cx="46" cy="20"/>
            </a:xfrm>
            <a:custGeom>
              <a:avLst/>
              <a:gdLst>
                <a:gd name="T0" fmla="*/ 33 w 642"/>
                <a:gd name="T1" fmla="*/ 0 h 263"/>
                <a:gd name="T2" fmla="*/ 46 w 642"/>
                <a:gd name="T3" fmla="*/ 20 h 263"/>
                <a:gd name="T4" fmla="*/ 0 w 642"/>
                <a:gd name="T5" fmla="*/ 18 h 263"/>
                <a:gd name="T6" fmla="*/ 33 w 642"/>
                <a:gd name="T7" fmla="*/ 0 h 2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2"/>
                <a:gd name="T13" fmla="*/ 0 h 263"/>
                <a:gd name="T14" fmla="*/ 642 w 642"/>
                <a:gd name="T15" fmla="*/ 263 h 2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2" h="263">
                  <a:moveTo>
                    <a:pt x="461" y="0"/>
                  </a:moveTo>
                  <a:lnTo>
                    <a:pt x="642" y="263"/>
                  </a:lnTo>
                  <a:lnTo>
                    <a:pt x="0" y="232"/>
                  </a:lnTo>
                  <a:lnTo>
                    <a:pt x="4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3" name="Freeform 454"/>
            <p:cNvSpPr>
              <a:spLocks/>
            </p:cNvSpPr>
            <p:nvPr/>
          </p:nvSpPr>
          <p:spPr bwMode="auto">
            <a:xfrm>
              <a:off x="3827" y="2749"/>
              <a:ext cx="45" cy="25"/>
            </a:xfrm>
            <a:custGeom>
              <a:avLst/>
              <a:gdLst>
                <a:gd name="T0" fmla="*/ 45 w 633"/>
                <a:gd name="T1" fmla="*/ 0 h 329"/>
                <a:gd name="T2" fmla="*/ 13 w 633"/>
                <a:gd name="T3" fmla="*/ 25 h 329"/>
                <a:gd name="T4" fmla="*/ 0 w 633"/>
                <a:gd name="T5" fmla="*/ 5 h 329"/>
                <a:gd name="T6" fmla="*/ 45 w 633"/>
                <a:gd name="T7" fmla="*/ 0 h 3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3"/>
                <a:gd name="T13" fmla="*/ 0 h 329"/>
                <a:gd name="T14" fmla="*/ 633 w 633"/>
                <a:gd name="T15" fmla="*/ 329 h 3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3" h="329">
                  <a:moveTo>
                    <a:pt x="633" y="0"/>
                  </a:moveTo>
                  <a:lnTo>
                    <a:pt x="181" y="329"/>
                  </a:lnTo>
                  <a:lnTo>
                    <a:pt x="0" y="66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4" name="Freeform 455"/>
            <p:cNvSpPr>
              <a:spLocks/>
            </p:cNvSpPr>
            <p:nvPr/>
          </p:nvSpPr>
          <p:spPr bwMode="auto">
            <a:xfrm>
              <a:off x="3827" y="2749"/>
              <a:ext cx="45" cy="25"/>
            </a:xfrm>
            <a:custGeom>
              <a:avLst/>
              <a:gdLst>
                <a:gd name="T0" fmla="*/ 45 w 633"/>
                <a:gd name="T1" fmla="*/ 0 h 329"/>
                <a:gd name="T2" fmla="*/ 13 w 633"/>
                <a:gd name="T3" fmla="*/ 25 h 329"/>
                <a:gd name="T4" fmla="*/ 0 w 633"/>
                <a:gd name="T5" fmla="*/ 5 h 329"/>
                <a:gd name="T6" fmla="*/ 45 w 633"/>
                <a:gd name="T7" fmla="*/ 0 h 3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3"/>
                <a:gd name="T13" fmla="*/ 0 h 329"/>
                <a:gd name="T14" fmla="*/ 633 w 633"/>
                <a:gd name="T15" fmla="*/ 329 h 3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3" h="329">
                  <a:moveTo>
                    <a:pt x="633" y="0"/>
                  </a:moveTo>
                  <a:lnTo>
                    <a:pt x="181" y="329"/>
                  </a:lnTo>
                  <a:lnTo>
                    <a:pt x="0" y="66"/>
                  </a:lnTo>
                  <a:lnTo>
                    <a:pt x="6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5" name="Freeform 456"/>
            <p:cNvSpPr>
              <a:spLocks/>
            </p:cNvSpPr>
            <p:nvPr/>
          </p:nvSpPr>
          <p:spPr bwMode="auto">
            <a:xfrm>
              <a:off x="3251" y="2740"/>
              <a:ext cx="49" cy="20"/>
            </a:xfrm>
            <a:custGeom>
              <a:avLst/>
              <a:gdLst>
                <a:gd name="T0" fmla="*/ 13 w 694"/>
                <a:gd name="T1" fmla="*/ 0 h 260"/>
                <a:gd name="T2" fmla="*/ 49 w 694"/>
                <a:gd name="T3" fmla="*/ 19 h 260"/>
                <a:gd name="T4" fmla="*/ 0 w 694"/>
                <a:gd name="T5" fmla="*/ 20 h 260"/>
                <a:gd name="T6" fmla="*/ 13 w 694"/>
                <a:gd name="T7" fmla="*/ 0 h 2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4"/>
                <a:gd name="T13" fmla="*/ 0 h 260"/>
                <a:gd name="T14" fmla="*/ 694 w 694"/>
                <a:gd name="T15" fmla="*/ 260 h 2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4" h="260">
                  <a:moveTo>
                    <a:pt x="185" y="0"/>
                  </a:moveTo>
                  <a:lnTo>
                    <a:pt x="694" y="251"/>
                  </a:lnTo>
                  <a:lnTo>
                    <a:pt x="0" y="2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6" name="Freeform 457"/>
            <p:cNvSpPr>
              <a:spLocks/>
            </p:cNvSpPr>
            <p:nvPr/>
          </p:nvSpPr>
          <p:spPr bwMode="auto">
            <a:xfrm>
              <a:off x="3251" y="2740"/>
              <a:ext cx="49" cy="20"/>
            </a:xfrm>
            <a:custGeom>
              <a:avLst/>
              <a:gdLst>
                <a:gd name="T0" fmla="*/ 13 w 694"/>
                <a:gd name="T1" fmla="*/ 0 h 260"/>
                <a:gd name="T2" fmla="*/ 49 w 694"/>
                <a:gd name="T3" fmla="*/ 19 h 260"/>
                <a:gd name="T4" fmla="*/ 0 w 694"/>
                <a:gd name="T5" fmla="*/ 20 h 260"/>
                <a:gd name="T6" fmla="*/ 13 w 694"/>
                <a:gd name="T7" fmla="*/ 0 h 2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4"/>
                <a:gd name="T13" fmla="*/ 0 h 260"/>
                <a:gd name="T14" fmla="*/ 694 w 694"/>
                <a:gd name="T15" fmla="*/ 260 h 2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4" h="260">
                  <a:moveTo>
                    <a:pt x="185" y="0"/>
                  </a:moveTo>
                  <a:lnTo>
                    <a:pt x="694" y="251"/>
                  </a:lnTo>
                  <a:lnTo>
                    <a:pt x="0" y="260"/>
                  </a:lnTo>
                  <a:lnTo>
                    <a:pt x="1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7" name="Freeform 458"/>
            <p:cNvSpPr>
              <a:spLocks/>
            </p:cNvSpPr>
            <p:nvPr/>
          </p:nvSpPr>
          <p:spPr bwMode="auto">
            <a:xfrm>
              <a:off x="3827" y="2731"/>
              <a:ext cx="45" cy="23"/>
            </a:xfrm>
            <a:custGeom>
              <a:avLst/>
              <a:gdLst>
                <a:gd name="T0" fmla="*/ 29 w 633"/>
                <a:gd name="T1" fmla="*/ 0 h 298"/>
                <a:gd name="T2" fmla="*/ 45 w 633"/>
                <a:gd name="T3" fmla="*/ 18 h 298"/>
                <a:gd name="T4" fmla="*/ 0 w 633"/>
                <a:gd name="T5" fmla="*/ 23 h 298"/>
                <a:gd name="T6" fmla="*/ 29 w 633"/>
                <a:gd name="T7" fmla="*/ 0 h 2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3"/>
                <a:gd name="T13" fmla="*/ 0 h 298"/>
                <a:gd name="T14" fmla="*/ 633 w 633"/>
                <a:gd name="T15" fmla="*/ 298 h 2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3" h="298">
                  <a:moveTo>
                    <a:pt x="410" y="0"/>
                  </a:moveTo>
                  <a:lnTo>
                    <a:pt x="633" y="232"/>
                  </a:lnTo>
                  <a:lnTo>
                    <a:pt x="0" y="29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8" name="Freeform 459"/>
            <p:cNvSpPr>
              <a:spLocks/>
            </p:cNvSpPr>
            <p:nvPr/>
          </p:nvSpPr>
          <p:spPr bwMode="auto">
            <a:xfrm>
              <a:off x="3827" y="2731"/>
              <a:ext cx="45" cy="23"/>
            </a:xfrm>
            <a:custGeom>
              <a:avLst/>
              <a:gdLst>
                <a:gd name="T0" fmla="*/ 29 w 633"/>
                <a:gd name="T1" fmla="*/ 0 h 298"/>
                <a:gd name="T2" fmla="*/ 45 w 633"/>
                <a:gd name="T3" fmla="*/ 18 h 298"/>
                <a:gd name="T4" fmla="*/ 0 w 633"/>
                <a:gd name="T5" fmla="*/ 23 h 298"/>
                <a:gd name="T6" fmla="*/ 29 w 633"/>
                <a:gd name="T7" fmla="*/ 0 h 2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3"/>
                <a:gd name="T13" fmla="*/ 0 h 298"/>
                <a:gd name="T14" fmla="*/ 633 w 633"/>
                <a:gd name="T15" fmla="*/ 298 h 2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3" h="298">
                  <a:moveTo>
                    <a:pt x="410" y="0"/>
                  </a:moveTo>
                  <a:lnTo>
                    <a:pt x="633" y="232"/>
                  </a:lnTo>
                  <a:lnTo>
                    <a:pt x="0" y="298"/>
                  </a:lnTo>
                  <a:lnTo>
                    <a:pt x="4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9" name="Freeform 460"/>
            <p:cNvSpPr>
              <a:spLocks/>
            </p:cNvSpPr>
            <p:nvPr/>
          </p:nvSpPr>
          <p:spPr bwMode="auto">
            <a:xfrm>
              <a:off x="3214" y="2729"/>
              <a:ext cx="50" cy="31"/>
            </a:xfrm>
            <a:custGeom>
              <a:avLst/>
              <a:gdLst>
                <a:gd name="T0" fmla="*/ 0 w 696"/>
                <a:gd name="T1" fmla="*/ 0 h 406"/>
                <a:gd name="T2" fmla="*/ 50 w 696"/>
                <a:gd name="T3" fmla="*/ 11 h 406"/>
                <a:gd name="T4" fmla="*/ 37 w 696"/>
                <a:gd name="T5" fmla="*/ 31 h 406"/>
                <a:gd name="T6" fmla="*/ 0 w 696"/>
                <a:gd name="T7" fmla="*/ 0 h 4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6"/>
                <a:gd name="T13" fmla="*/ 0 h 406"/>
                <a:gd name="T14" fmla="*/ 696 w 696"/>
                <a:gd name="T15" fmla="*/ 406 h 4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6" h="406">
                  <a:moveTo>
                    <a:pt x="0" y="0"/>
                  </a:moveTo>
                  <a:lnTo>
                    <a:pt x="696" y="146"/>
                  </a:lnTo>
                  <a:lnTo>
                    <a:pt x="511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0" name="Freeform 461"/>
            <p:cNvSpPr>
              <a:spLocks/>
            </p:cNvSpPr>
            <p:nvPr/>
          </p:nvSpPr>
          <p:spPr bwMode="auto">
            <a:xfrm>
              <a:off x="3214" y="2729"/>
              <a:ext cx="50" cy="31"/>
            </a:xfrm>
            <a:custGeom>
              <a:avLst/>
              <a:gdLst>
                <a:gd name="T0" fmla="*/ 0 w 696"/>
                <a:gd name="T1" fmla="*/ 0 h 406"/>
                <a:gd name="T2" fmla="*/ 50 w 696"/>
                <a:gd name="T3" fmla="*/ 11 h 406"/>
                <a:gd name="T4" fmla="*/ 37 w 696"/>
                <a:gd name="T5" fmla="*/ 31 h 406"/>
                <a:gd name="T6" fmla="*/ 0 w 696"/>
                <a:gd name="T7" fmla="*/ 0 h 4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6"/>
                <a:gd name="T13" fmla="*/ 0 h 406"/>
                <a:gd name="T14" fmla="*/ 696 w 696"/>
                <a:gd name="T15" fmla="*/ 406 h 4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6" h="406">
                  <a:moveTo>
                    <a:pt x="0" y="0"/>
                  </a:moveTo>
                  <a:lnTo>
                    <a:pt x="696" y="146"/>
                  </a:lnTo>
                  <a:lnTo>
                    <a:pt x="511" y="40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1" name="Freeform 462"/>
            <p:cNvSpPr>
              <a:spLocks/>
            </p:cNvSpPr>
            <p:nvPr/>
          </p:nvSpPr>
          <p:spPr bwMode="auto">
            <a:xfrm>
              <a:off x="3856" y="2718"/>
              <a:ext cx="44" cy="31"/>
            </a:xfrm>
            <a:custGeom>
              <a:avLst/>
              <a:gdLst>
                <a:gd name="T0" fmla="*/ 44 w 620"/>
                <a:gd name="T1" fmla="*/ 0 h 395"/>
                <a:gd name="T2" fmla="*/ 16 w 620"/>
                <a:gd name="T3" fmla="*/ 31 h 395"/>
                <a:gd name="T4" fmla="*/ 0 w 620"/>
                <a:gd name="T5" fmla="*/ 13 h 395"/>
                <a:gd name="T6" fmla="*/ 44 w 620"/>
                <a:gd name="T7" fmla="*/ 0 h 3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0"/>
                <a:gd name="T13" fmla="*/ 0 h 395"/>
                <a:gd name="T14" fmla="*/ 620 w 620"/>
                <a:gd name="T15" fmla="*/ 395 h 3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0" h="395">
                  <a:moveTo>
                    <a:pt x="620" y="0"/>
                  </a:moveTo>
                  <a:lnTo>
                    <a:pt x="223" y="395"/>
                  </a:lnTo>
                  <a:lnTo>
                    <a:pt x="0" y="163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2" name="Freeform 463"/>
            <p:cNvSpPr>
              <a:spLocks/>
            </p:cNvSpPr>
            <p:nvPr/>
          </p:nvSpPr>
          <p:spPr bwMode="auto">
            <a:xfrm>
              <a:off x="3856" y="2718"/>
              <a:ext cx="44" cy="31"/>
            </a:xfrm>
            <a:custGeom>
              <a:avLst/>
              <a:gdLst>
                <a:gd name="T0" fmla="*/ 44 w 620"/>
                <a:gd name="T1" fmla="*/ 0 h 395"/>
                <a:gd name="T2" fmla="*/ 16 w 620"/>
                <a:gd name="T3" fmla="*/ 31 h 395"/>
                <a:gd name="T4" fmla="*/ 0 w 620"/>
                <a:gd name="T5" fmla="*/ 13 h 395"/>
                <a:gd name="T6" fmla="*/ 44 w 620"/>
                <a:gd name="T7" fmla="*/ 0 h 3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0"/>
                <a:gd name="T13" fmla="*/ 0 h 395"/>
                <a:gd name="T14" fmla="*/ 620 w 620"/>
                <a:gd name="T15" fmla="*/ 395 h 3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0" h="395">
                  <a:moveTo>
                    <a:pt x="620" y="0"/>
                  </a:moveTo>
                  <a:lnTo>
                    <a:pt x="223" y="395"/>
                  </a:lnTo>
                  <a:lnTo>
                    <a:pt x="0" y="163"/>
                  </a:lnTo>
                  <a:lnTo>
                    <a:pt x="6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" name="Freeform 464"/>
            <p:cNvSpPr>
              <a:spLocks/>
            </p:cNvSpPr>
            <p:nvPr/>
          </p:nvSpPr>
          <p:spPr bwMode="auto">
            <a:xfrm>
              <a:off x="3214" y="2712"/>
              <a:ext cx="50" cy="28"/>
            </a:xfrm>
            <a:custGeom>
              <a:avLst/>
              <a:gdLst>
                <a:gd name="T0" fmla="*/ 17 w 696"/>
                <a:gd name="T1" fmla="*/ 0 h 363"/>
                <a:gd name="T2" fmla="*/ 50 w 696"/>
                <a:gd name="T3" fmla="*/ 28 h 363"/>
                <a:gd name="T4" fmla="*/ 0 w 696"/>
                <a:gd name="T5" fmla="*/ 17 h 363"/>
                <a:gd name="T6" fmla="*/ 17 w 696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6"/>
                <a:gd name="T13" fmla="*/ 0 h 363"/>
                <a:gd name="T14" fmla="*/ 696 w 696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6" h="363">
                  <a:moveTo>
                    <a:pt x="240" y="0"/>
                  </a:moveTo>
                  <a:lnTo>
                    <a:pt x="696" y="363"/>
                  </a:lnTo>
                  <a:lnTo>
                    <a:pt x="0" y="21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4" name="Freeform 465"/>
            <p:cNvSpPr>
              <a:spLocks/>
            </p:cNvSpPr>
            <p:nvPr/>
          </p:nvSpPr>
          <p:spPr bwMode="auto">
            <a:xfrm>
              <a:off x="3214" y="2712"/>
              <a:ext cx="50" cy="28"/>
            </a:xfrm>
            <a:custGeom>
              <a:avLst/>
              <a:gdLst>
                <a:gd name="T0" fmla="*/ 17 w 696"/>
                <a:gd name="T1" fmla="*/ 0 h 363"/>
                <a:gd name="T2" fmla="*/ 50 w 696"/>
                <a:gd name="T3" fmla="*/ 28 h 363"/>
                <a:gd name="T4" fmla="*/ 0 w 696"/>
                <a:gd name="T5" fmla="*/ 17 h 363"/>
                <a:gd name="T6" fmla="*/ 17 w 696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6"/>
                <a:gd name="T13" fmla="*/ 0 h 363"/>
                <a:gd name="T14" fmla="*/ 696 w 696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6" h="363">
                  <a:moveTo>
                    <a:pt x="240" y="0"/>
                  </a:moveTo>
                  <a:lnTo>
                    <a:pt x="696" y="363"/>
                  </a:lnTo>
                  <a:lnTo>
                    <a:pt x="0" y="217"/>
                  </a:lnTo>
                  <a:lnTo>
                    <a:pt x="2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5" name="Freeform 466"/>
            <p:cNvSpPr>
              <a:spLocks/>
            </p:cNvSpPr>
            <p:nvPr/>
          </p:nvSpPr>
          <p:spPr bwMode="auto">
            <a:xfrm>
              <a:off x="3856" y="2703"/>
              <a:ext cx="44" cy="28"/>
            </a:xfrm>
            <a:custGeom>
              <a:avLst/>
              <a:gdLst>
                <a:gd name="T0" fmla="*/ 26 w 620"/>
                <a:gd name="T1" fmla="*/ 0 h 361"/>
                <a:gd name="T2" fmla="*/ 44 w 620"/>
                <a:gd name="T3" fmla="*/ 15 h 361"/>
                <a:gd name="T4" fmla="*/ 0 w 620"/>
                <a:gd name="T5" fmla="*/ 28 h 361"/>
                <a:gd name="T6" fmla="*/ 26 w 620"/>
                <a:gd name="T7" fmla="*/ 0 h 3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0"/>
                <a:gd name="T13" fmla="*/ 0 h 361"/>
                <a:gd name="T14" fmla="*/ 620 w 620"/>
                <a:gd name="T15" fmla="*/ 361 h 3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0" h="361">
                  <a:moveTo>
                    <a:pt x="362" y="0"/>
                  </a:moveTo>
                  <a:lnTo>
                    <a:pt x="620" y="198"/>
                  </a:lnTo>
                  <a:lnTo>
                    <a:pt x="0" y="361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6" name="Freeform 467"/>
            <p:cNvSpPr>
              <a:spLocks/>
            </p:cNvSpPr>
            <p:nvPr/>
          </p:nvSpPr>
          <p:spPr bwMode="auto">
            <a:xfrm>
              <a:off x="3856" y="2703"/>
              <a:ext cx="44" cy="28"/>
            </a:xfrm>
            <a:custGeom>
              <a:avLst/>
              <a:gdLst>
                <a:gd name="T0" fmla="*/ 26 w 620"/>
                <a:gd name="T1" fmla="*/ 0 h 361"/>
                <a:gd name="T2" fmla="*/ 44 w 620"/>
                <a:gd name="T3" fmla="*/ 15 h 361"/>
                <a:gd name="T4" fmla="*/ 0 w 620"/>
                <a:gd name="T5" fmla="*/ 28 h 361"/>
                <a:gd name="T6" fmla="*/ 26 w 620"/>
                <a:gd name="T7" fmla="*/ 0 h 3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0"/>
                <a:gd name="T13" fmla="*/ 0 h 361"/>
                <a:gd name="T14" fmla="*/ 620 w 620"/>
                <a:gd name="T15" fmla="*/ 361 h 3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0" h="361">
                  <a:moveTo>
                    <a:pt x="362" y="0"/>
                  </a:moveTo>
                  <a:lnTo>
                    <a:pt x="620" y="198"/>
                  </a:lnTo>
                  <a:lnTo>
                    <a:pt x="0" y="361"/>
                  </a:lnTo>
                  <a:lnTo>
                    <a:pt x="36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7" name="Freeform 468"/>
            <p:cNvSpPr>
              <a:spLocks/>
            </p:cNvSpPr>
            <p:nvPr/>
          </p:nvSpPr>
          <p:spPr bwMode="auto">
            <a:xfrm>
              <a:off x="3184" y="2690"/>
              <a:ext cx="47" cy="39"/>
            </a:xfrm>
            <a:custGeom>
              <a:avLst/>
              <a:gdLst>
                <a:gd name="T0" fmla="*/ 0 w 659"/>
                <a:gd name="T1" fmla="*/ 0 h 511"/>
                <a:gd name="T2" fmla="*/ 47 w 659"/>
                <a:gd name="T3" fmla="*/ 22 h 511"/>
                <a:gd name="T4" fmla="*/ 30 w 659"/>
                <a:gd name="T5" fmla="*/ 39 h 511"/>
                <a:gd name="T6" fmla="*/ 0 w 659"/>
                <a:gd name="T7" fmla="*/ 0 h 5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511"/>
                <a:gd name="T14" fmla="*/ 659 w 659"/>
                <a:gd name="T15" fmla="*/ 511 h 5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511">
                  <a:moveTo>
                    <a:pt x="0" y="0"/>
                  </a:moveTo>
                  <a:lnTo>
                    <a:pt x="659" y="294"/>
                  </a:lnTo>
                  <a:lnTo>
                    <a:pt x="419" y="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8" name="Freeform 469"/>
            <p:cNvSpPr>
              <a:spLocks/>
            </p:cNvSpPr>
            <p:nvPr/>
          </p:nvSpPr>
          <p:spPr bwMode="auto">
            <a:xfrm>
              <a:off x="3184" y="2690"/>
              <a:ext cx="47" cy="39"/>
            </a:xfrm>
            <a:custGeom>
              <a:avLst/>
              <a:gdLst>
                <a:gd name="T0" fmla="*/ 0 w 659"/>
                <a:gd name="T1" fmla="*/ 0 h 511"/>
                <a:gd name="T2" fmla="*/ 47 w 659"/>
                <a:gd name="T3" fmla="*/ 22 h 511"/>
                <a:gd name="T4" fmla="*/ 30 w 659"/>
                <a:gd name="T5" fmla="*/ 39 h 511"/>
                <a:gd name="T6" fmla="*/ 0 w 659"/>
                <a:gd name="T7" fmla="*/ 0 h 5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511"/>
                <a:gd name="T14" fmla="*/ 659 w 659"/>
                <a:gd name="T15" fmla="*/ 511 h 5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511">
                  <a:moveTo>
                    <a:pt x="0" y="0"/>
                  </a:moveTo>
                  <a:lnTo>
                    <a:pt x="659" y="294"/>
                  </a:lnTo>
                  <a:lnTo>
                    <a:pt x="419" y="5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9" name="Freeform 470"/>
            <p:cNvSpPr>
              <a:spLocks/>
            </p:cNvSpPr>
            <p:nvPr/>
          </p:nvSpPr>
          <p:spPr bwMode="auto">
            <a:xfrm>
              <a:off x="3882" y="2683"/>
              <a:ext cx="43" cy="35"/>
            </a:xfrm>
            <a:custGeom>
              <a:avLst/>
              <a:gdLst>
                <a:gd name="T0" fmla="*/ 43 w 600"/>
                <a:gd name="T1" fmla="*/ 0 h 455"/>
                <a:gd name="T2" fmla="*/ 18 w 600"/>
                <a:gd name="T3" fmla="*/ 35 h 455"/>
                <a:gd name="T4" fmla="*/ 0 w 600"/>
                <a:gd name="T5" fmla="*/ 20 h 455"/>
                <a:gd name="T6" fmla="*/ 43 w 600"/>
                <a:gd name="T7" fmla="*/ 0 h 4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455"/>
                <a:gd name="T14" fmla="*/ 600 w 600"/>
                <a:gd name="T15" fmla="*/ 455 h 4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455">
                  <a:moveTo>
                    <a:pt x="600" y="0"/>
                  </a:moveTo>
                  <a:lnTo>
                    <a:pt x="258" y="455"/>
                  </a:lnTo>
                  <a:lnTo>
                    <a:pt x="0" y="257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0" name="Freeform 471"/>
            <p:cNvSpPr>
              <a:spLocks/>
            </p:cNvSpPr>
            <p:nvPr/>
          </p:nvSpPr>
          <p:spPr bwMode="auto">
            <a:xfrm>
              <a:off x="3882" y="2683"/>
              <a:ext cx="43" cy="35"/>
            </a:xfrm>
            <a:custGeom>
              <a:avLst/>
              <a:gdLst>
                <a:gd name="T0" fmla="*/ 43 w 600"/>
                <a:gd name="T1" fmla="*/ 0 h 455"/>
                <a:gd name="T2" fmla="*/ 18 w 600"/>
                <a:gd name="T3" fmla="*/ 35 h 455"/>
                <a:gd name="T4" fmla="*/ 0 w 600"/>
                <a:gd name="T5" fmla="*/ 20 h 455"/>
                <a:gd name="T6" fmla="*/ 43 w 600"/>
                <a:gd name="T7" fmla="*/ 0 h 4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455"/>
                <a:gd name="T14" fmla="*/ 600 w 600"/>
                <a:gd name="T15" fmla="*/ 455 h 4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455">
                  <a:moveTo>
                    <a:pt x="600" y="0"/>
                  </a:moveTo>
                  <a:lnTo>
                    <a:pt x="258" y="455"/>
                  </a:lnTo>
                  <a:lnTo>
                    <a:pt x="0" y="257"/>
                  </a:lnTo>
                  <a:lnTo>
                    <a:pt x="60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1" name="Freeform 472"/>
            <p:cNvSpPr>
              <a:spLocks/>
            </p:cNvSpPr>
            <p:nvPr/>
          </p:nvSpPr>
          <p:spPr bwMode="auto">
            <a:xfrm>
              <a:off x="3184" y="2677"/>
              <a:ext cx="47" cy="35"/>
            </a:xfrm>
            <a:custGeom>
              <a:avLst/>
              <a:gdLst>
                <a:gd name="T0" fmla="*/ 20 w 659"/>
                <a:gd name="T1" fmla="*/ 0 h 457"/>
                <a:gd name="T2" fmla="*/ 47 w 659"/>
                <a:gd name="T3" fmla="*/ 35 h 457"/>
                <a:gd name="T4" fmla="*/ 0 w 659"/>
                <a:gd name="T5" fmla="*/ 12 h 457"/>
                <a:gd name="T6" fmla="*/ 20 w 659"/>
                <a:gd name="T7" fmla="*/ 0 h 4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457"/>
                <a:gd name="T14" fmla="*/ 659 w 659"/>
                <a:gd name="T15" fmla="*/ 457 h 4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457">
                  <a:moveTo>
                    <a:pt x="284" y="0"/>
                  </a:moveTo>
                  <a:lnTo>
                    <a:pt x="659" y="457"/>
                  </a:lnTo>
                  <a:lnTo>
                    <a:pt x="0" y="163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2" name="Freeform 473"/>
            <p:cNvSpPr>
              <a:spLocks/>
            </p:cNvSpPr>
            <p:nvPr/>
          </p:nvSpPr>
          <p:spPr bwMode="auto">
            <a:xfrm>
              <a:off x="3184" y="2677"/>
              <a:ext cx="47" cy="35"/>
            </a:xfrm>
            <a:custGeom>
              <a:avLst/>
              <a:gdLst>
                <a:gd name="T0" fmla="*/ 20 w 659"/>
                <a:gd name="T1" fmla="*/ 0 h 457"/>
                <a:gd name="T2" fmla="*/ 47 w 659"/>
                <a:gd name="T3" fmla="*/ 35 h 457"/>
                <a:gd name="T4" fmla="*/ 0 w 659"/>
                <a:gd name="T5" fmla="*/ 12 h 457"/>
                <a:gd name="T6" fmla="*/ 20 w 659"/>
                <a:gd name="T7" fmla="*/ 0 h 4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457"/>
                <a:gd name="T14" fmla="*/ 659 w 659"/>
                <a:gd name="T15" fmla="*/ 457 h 4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457">
                  <a:moveTo>
                    <a:pt x="284" y="0"/>
                  </a:moveTo>
                  <a:lnTo>
                    <a:pt x="659" y="457"/>
                  </a:lnTo>
                  <a:lnTo>
                    <a:pt x="0" y="163"/>
                  </a:lnTo>
                  <a:lnTo>
                    <a:pt x="2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3" name="Freeform 474"/>
            <p:cNvSpPr>
              <a:spLocks/>
            </p:cNvSpPr>
            <p:nvPr/>
          </p:nvSpPr>
          <p:spPr bwMode="auto">
            <a:xfrm>
              <a:off x="3882" y="2671"/>
              <a:ext cx="43" cy="32"/>
            </a:xfrm>
            <a:custGeom>
              <a:avLst/>
              <a:gdLst>
                <a:gd name="T0" fmla="*/ 23 w 600"/>
                <a:gd name="T1" fmla="*/ 0 h 421"/>
                <a:gd name="T2" fmla="*/ 43 w 600"/>
                <a:gd name="T3" fmla="*/ 12 h 421"/>
                <a:gd name="T4" fmla="*/ 0 w 600"/>
                <a:gd name="T5" fmla="*/ 32 h 421"/>
                <a:gd name="T6" fmla="*/ 23 w 600"/>
                <a:gd name="T7" fmla="*/ 0 h 4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421"/>
                <a:gd name="T14" fmla="*/ 600 w 600"/>
                <a:gd name="T15" fmla="*/ 421 h 4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421">
                  <a:moveTo>
                    <a:pt x="317" y="0"/>
                  </a:moveTo>
                  <a:lnTo>
                    <a:pt x="600" y="164"/>
                  </a:lnTo>
                  <a:lnTo>
                    <a:pt x="0" y="421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4" name="Freeform 475"/>
            <p:cNvSpPr>
              <a:spLocks/>
            </p:cNvSpPr>
            <p:nvPr/>
          </p:nvSpPr>
          <p:spPr bwMode="auto">
            <a:xfrm>
              <a:off x="3882" y="2671"/>
              <a:ext cx="43" cy="32"/>
            </a:xfrm>
            <a:custGeom>
              <a:avLst/>
              <a:gdLst>
                <a:gd name="T0" fmla="*/ 23 w 600"/>
                <a:gd name="T1" fmla="*/ 0 h 421"/>
                <a:gd name="T2" fmla="*/ 43 w 600"/>
                <a:gd name="T3" fmla="*/ 12 h 421"/>
                <a:gd name="T4" fmla="*/ 0 w 600"/>
                <a:gd name="T5" fmla="*/ 32 h 421"/>
                <a:gd name="T6" fmla="*/ 23 w 600"/>
                <a:gd name="T7" fmla="*/ 0 h 4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0"/>
                <a:gd name="T13" fmla="*/ 0 h 421"/>
                <a:gd name="T14" fmla="*/ 600 w 600"/>
                <a:gd name="T15" fmla="*/ 421 h 4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0" h="421">
                  <a:moveTo>
                    <a:pt x="317" y="0"/>
                  </a:moveTo>
                  <a:lnTo>
                    <a:pt x="600" y="164"/>
                  </a:lnTo>
                  <a:lnTo>
                    <a:pt x="0" y="421"/>
                  </a:lnTo>
                  <a:lnTo>
                    <a:pt x="3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5" name="Freeform 476"/>
            <p:cNvSpPr>
              <a:spLocks/>
            </p:cNvSpPr>
            <p:nvPr/>
          </p:nvSpPr>
          <p:spPr bwMode="auto">
            <a:xfrm>
              <a:off x="3163" y="2644"/>
              <a:ext cx="41" cy="46"/>
            </a:xfrm>
            <a:custGeom>
              <a:avLst/>
              <a:gdLst>
                <a:gd name="T0" fmla="*/ 0 w 576"/>
                <a:gd name="T1" fmla="*/ 0 h 593"/>
                <a:gd name="T2" fmla="*/ 41 w 576"/>
                <a:gd name="T3" fmla="*/ 33 h 593"/>
                <a:gd name="T4" fmla="*/ 21 w 576"/>
                <a:gd name="T5" fmla="*/ 46 h 593"/>
                <a:gd name="T6" fmla="*/ 0 w 576"/>
                <a:gd name="T7" fmla="*/ 0 h 5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93"/>
                <a:gd name="T14" fmla="*/ 576 w 576"/>
                <a:gd name="T15" fmla="*/ 593 h 5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93">
                  <a:moveTo>
                    <a:pt x="0" y="0"/>
                  </a:moveTo>
                  <a:lnTo>
                    <a:pt x="576" y="430"/>
                  </a:lnTo>
                  <a:lnTo>
                    <a:pt x="292" y="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6" name="Freeform 477"/>
            <p:cNvSpPr>
              <a:spLocks/>
            </p:cNvSpPr>
            <p:nvPr/>
          </p:nvSpPr>
          <p:spPr bwMode="auto">
            <a:xfrm>
              <a:off x="3163" y="2644"/>
              <a:ext cx="41" cy="46"/>
            </a:xfrm>
            <a:custGeom>
              <a:avLst/>
              <a:gdLst>
                <a:gd name="T0" fmla="*/ 0 w 576"/>
                <a:gd name="T1" fmla="*/ 0 h 593"/>
                <a:gd name="T2" fmla="*/ 41 w 576"/>
                <a:gd name="T3" fmla="*/ 33 h 593"/>
                <a:gd name="T4" fmla="*/ 21 w 576"/>
                <a:gd name="T5" fmla="*/ 46 h 593"/>
                <a:gd name="T6" fmla="*/ 0 w 576"/>
                <a:gd name="T7" fmla="*/ 0 h 5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93"/>
                <a:gd name="T14" fmla="*/ 576 w 576"/>
                <a:gd name="T15" fmla="*/ 593 h 5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93">
                  <a:moveTo>
                    <a:pt x="0" y="0"/>
                  </a:moveTo>
                  <a:lnTo>
                    <a:pt x="576" y="430"/>
                  </a:lnTo>
                  <a:lnTo>
                    <a:pt x="292" y="59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7" name="Freeform 478"/>
            <p:cNvSpPr>
              <a:spLocks/>
            </p:cNvSpPr>
            <p:nvPr/>
          </p:nvSpPr>
          <p:spPr bwMode="auto">
            <a:xfrm>
              <a:off x="3905" y="2644"/>
              <a:ext cx="41" cy="39"/>
            </a:xfrm>
            <a:custGeom>
              <a:avLst/>
              <a:gdLst>
                <a:gd name="T0" fmla="*/ 41 w 572"/>
                <a:gd name="T1" fmla="*/ 0 h 508"/>
                <a:gd name="T2" fmla="*/ 20 w 572"/>
                <a:gd name="T3" fmla="*/ 39 h 508"/>
                <a:gd name="T4" fmla="*/ 0 w 572"/>
                <a:gd name="T5" fmla="*/ 26 h 508"/>
                <a:gd name="T6" fmla="*/ 41 w 572"/>
                <a:gd name="T7" fmla="*/ 0 h 5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2"/>
                <a:gd name="T13" fmla="*/ 0 h 508"/>
                <a:gd name="T14" fmla="*/ 572 w 572"/>
                <a:gd name="T15" fmla="*/ 508 h 5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2" h="508">
                  <a:moveTo>
                    <a:pt x="572" y="0"/>
                  </a:moveTo>
                  <a:lnTo>
                    <a:pt x="283" y="508"/>
                  </a:lnTo>
                  <a:lnTo>
                    <a:pt x="0" y="344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8" name="Freeform 479"/>
            <p:cNvSpPr>
              <a:spLocks/>
            </p:cNvSpPr>
            <p:nvPr/>
          </p:nvSpPr>
          <p:spPr bwMode="auto">
            <a:xfrm>
              <a:off x="3905" y="2644"/>
              <a:ext cx="41" cy="39"/>
            </a:xfrm>
            <a:custGeom>
              <a:avLst/>
              <a:gdLst>
                <a:gd name="T0" fmla="*/ 41 w 572"/>
                <a:gd name="T1" fmla="*/ 0 h 508"/>
                <a:gd name="T2" fmla="*/ 20 w 572"/>
                <a:gd name="T3" fmla="*/ 39 h 508"/>
                <a:gd name="T4" fmla="*/ 0 w 572"/>
                <a:gd name="T5" fmla="*/ 26 h 508"/>
                <a:gd name="T6" fmla="*/ 41 w 572"/>
                <a:gd name="T7" fmla="*/ 0 h 5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2"/>
                <a:gd name="T13" fmla="*/ 0 h 508"/>
                <a:gd name="T14" fmla="*/ 572 w 572"/>
                <a:gd name="T15" fmla="*/ 508 h 5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2" h="508">
                  <a:moveTo>
                    <a:pt x="572" y="0"/>
                  </a:moveTo>
                  <a:lnTo>
                    <a:pt x="283" y="508"/>
                  </a:lnTo>
                  <a:lnTo>
                    <a:pt x="0" y="344"/>
                  </a:lnTo>
                  <a:lnTo>
                    <a:pt x="57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9" name="Freeform 480"/>
            <p:cNvSpPr>
              <a:spLocks/>
            </p:cNvSpPr>
            <p:nvPr/>
          </p:nvSpPr>
          <p:spPr bwMode="auto">
            <a:xfrm>
              <a:off x="3163" y="2637"/>
              <a:ext cx="41" cy="40"/>
            </a:xfrm>
            <a:custGeom>
              <a:avLst/>
              <a:gdLst>
                <a:gd name="T0" fmla="*/ 22 w 576"/>
                <a:gd name="T1" fmla="*/ 0 h 526"/>
                <a:gd name="T2" fmla="*/ 41 w 576"/>
                <a:gd name="T3" fmla="*/ 40 h 526"/>
                <a:gd name="T4" fmla="*/ 0 w 576"/>
                <a:gd name="T5" fmla="*/ 7 h 526"/>
                <a:gd name="T6" fmla="*/ 22 w 576"/>
                <a:gd name="T7" fmla="*/ 0 h 5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6"/>
                <a:gd name="T14" fmla="*/ 576 w 576"/>
                <a:gd name="T15" fmla="*/ 526 h 5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6">
                  <a:moveTo>
                    <a:pt x="316" y="0"/>
                  </a:moveTo>
                  <a:lnTo>
                    <a:pt x="576" y="526"/>
                  </a:lnTo>
                  <a:lnTo>
                    <a:pt x="0" y="96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0" name="Freeform 481"/>
            <p:cNvSpPr>
              <a:spLocks/>
            </p:cNvSpPr>
            <p:nvPr/>
          </p:nvSpPr>
          <p:spPr bwMode="auto">
            <a:xfrm>
              <a:off x="3163" y="2637"/>
              <a:ext cx="41" cy="40"/>
            </a:xfrm>
            <a:custGeom>
              <a:avLst/>
              <a:gdLst>
                <a:gd name="T0" fmla="*/ 22 w 576"/>
                <a:gd name="T1" fmla="*/ 0 h 526"/>
                <a:gd name="T2" fmla="*/ 41 w 576"/>
                <a:gd name="T3" fmla="*/ 40 h 526"/>
                <a:gd name="T4" fmla="*/ 0 w 576"/>
                <a:gd name="T5" fmla="*/ 7 h 526"/>
                <a:gd name="T6" fmla="*/ 22 w 576"/>
                <a:gd name="T7" fmla="*/ 0 h 5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526"/>
                <a:gd name="T14" fmla="*/ 576 w 576"/>
                <a:gd name="T15" fmla="*/ 526 h 5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526">
                  <a:moveTo>
                    <a:pt x="316" y="0"/>
                  </a:moveTo>
                  <a:lnTo>
                    <a:pt x="576" y="526"/>
                  </a:lnTo>
                  <a:lnTo>
                    <a:pt x="0" y="96"/>
                  </a:lnTo>
                  <a:lnTo>
                    <a:pt x="3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1" name="Freeform 482"/>
            <p:cNvSpPr>
              <a:spLocks/>
            </p:cNvSpPr>
            <p:nvPr/>
          </p:nvSpPr>
          <p:spPr bwMode="auto">
            <a:xfrm>
              <a:off x="3905" y="2634"/>
              <a:ext cx="41" cy="37"/>
            </a:xfrm>
            <a:custGeom>
              <a:avLst/>
              <a:gdLst>
                <a:gd name="T0" fmla="*/ 19 w 572"/>
                <a:gd name="T1" fmla="*/ 0 h 476"/>
                <a:gd name="T2" fmla="*/ 41 w 572"/>
                <a:gd name="T3" fmla="*/ 10 h 476"/>
                <a:gd name="T4" fmla="*/ 0 w 572"/>
                <a:gd name="T5" fmla="*/ 37 h 476"/>
                <a:gd name="T6" fmla="*/ 19 w 572"/>
                <a:gd name="T7" fmla="*/ 0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2"/>
                <a:gd name="T13" fmla="*/ 0 h 476"/>
                <a:gd name="T14" fmla="*/ 572 w 572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2" h="476">
                  <a:moveTo>
                    <a:pt x="271" y="0"/>
                  </a:moveTo>
                  <a:lnTo>
                    <a:pt x="572" y="132"/>
                  </a:lnTo>
                  <a:lnTo>
                    <a:pt x="0" y="476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2" name="Freeform 483"/>
            <p:cNvSpPr>
              <a:spLocks/>
            </p:cNvSpPr>
            <p:nvPr/>
          </p:nvSpPr>
          <p:spPr bwMode="auto">
            <a:xfrm>
              <a:off x="3905" y="2634"/>
              <a:ext cx="41" cy="37"/>
            </a:xfrm>
            <a:custGeom>
              <a:avLst/>
              <a:gdLst>
                <a:gd name="T0" fmla="*/ 19 w 572"/>
                <a:gd name="T1" fmla="*/ 0 h 476"/>
                <a:gd name="T2" fmla="*/ 41 w 572"/>
                <a:gd name="T3" fmla="*/ 10 h 476"/>
                <a:gd name="T4" fmla="*/ 0 w 572"/>
                <a:gd name="T5" fmla="*/ 37 h 476"/>
                <a:gd name="T6" fmla="*/ 19 w 572"/>
                <a:gd name="T7" fmla="*/ 0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2"/>
                <a:gd name="T13" fmla="*/ 0 h 476"/>
                <a:gd name="T14" fmla="*/ 572 w 572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2" h="476">
                  <a:moveTo>
                    <a:pt x="271" y="0"/>
                  </a:moveTo>
                  <a:lnTo>
                    <a:pt x="572" y="132"/>
                  </a:lnTo>
                  <a:lnTo>
                    <a:pt x="0" y="476"/>
                  </a:lnTo>
                  <a:lnTo>
                    <a:pt x="27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" name="Freeform 484"/>
            <p:cNvSpPr>
              <a:spLocks/>
            </p:cNvSpPr>
            <p:nvPr/>
          </p:nvSpPr>
          <p:spPr bwMode="auto">
            <a:xfrm>
              <a:off x="3924" y="2601"/>
              <a:ext cx="39" cy="43"/>
            </a:xfrm>
            <a:custGeom>
              <a:avLst/>
              <a:gdLst>
                <a:gd name="T0" fmla="*/ 39 w 541"/>
                <a:gd name="T1" fmla="*/ 0 h 557"/>
                <a:gd name="T2" fmla="*/ 22 w 541"/>
                <a:gd name="T3" fmla="*/ 43 h 557"/>
                <a:gd name="T4" fmla="*/ 0 w 541"/>
                <a:gd name="T5" fmla="*/ 33 h 557"/>
                <a:gd name="T6" fmla="*/ 39 w 541"/>
                <a:gd name="T7" fmla="*/ 0 h 5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1"/>
                <a:gd name="T13" fmla="*/ 0 h 557"/>
                <a:gd name="T14" fmla="*/ 541 w 541"/>
                <a:gd name="T15" fmla="*/ 557 h 5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1" h="557">
                  <a:moveTo>
                    <a:pt x="541" y="0"/>
                  </a:moveTo>
                  <a:lnTo>
                    <a:pt x="301" y="557"/>
                  </a:lnTo>
                  <a:lnTo>
                    <a:pt x="0" y="425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4" name="Freeform 485"/>
            <p:cNvSpPr>
              <a:spLocks/>
            </p:cNvSpPr>
            <p:nvPr/>
          </p:nvSpPr>
          <p:spPr bwMode="auto">
            <a:xfrm>
              <a:off x="3924" y="2601"/>
              <a:ext cx="39" cy="43"/>
            </a:xfrm>
            <a:custGeom>
              <a:avLst/>
              <a:gdLst>
                <a:gd name="T0" fmla="*/ 39 w 541"/>
                <a:gd name="T1" fmla="*/ 0 h 557"/>
                <a:gd name="T2" fmla="*/ 22 w 541"/>
                <a:gd name="T3" fmla="*/ 43 h 557"/>
                <a:gd name="T4" fmla="*/ 0 w 541"/>
                <a:gd name="T5" fmla="*/ 33 h 557"/>
                <a:gd name="T6" fmla="*/ 39 w 541"/>
                <a:gd name="T7" fmla="*/ 0 h 5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1"/>
                <a:gd name="T13" fmla="*/ 0 h 557"/>
                <a:gd name="T14" fmla="*/ 541 w 541"/>
                <a:gd name="T15" fmla="*/ 557 h 5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1" h="557">
                  <a:moveTo>
                    <a:pt x="541" y="0"/>
                  </a:moveTo>
                  <a:lnTo>
                    <a:pt x="301" y="557"/>
                  </a:lnTo>
                  <a:lnTo>
                    <a:pt x="0" y="425"/>
                  </a:lnTo>
                  <a:lnTo>
                    <a:pt x="5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" name="Freeform 486"/>
            <p:cNvSpPr>
              <a:spLocks/>
            </p:cNvSpPr>
            <p:nvPr/>
          </p:nvSpPr>
          <p:spPr bwMode="auto">
            <a:xfrm>
              <a:off x="3154" y="2594"/>
              <a:ext cx="32" cy="50"/>
            </a:xfrm>
            <a:custGeom>
              <a:avLst/>
              <a:gdLst>
                <a:gd name="T0" fmla="*/ 0 w 446"/>
                <a:gd name="T1" fmla="*/ 0 h 652"/>
                <a:gd name="T2" fmla="*/ 32 w 446"/>
                <a:gd name="T3" fmla="*/ 43 h 652"/>
                <a:gd name="T4" fmla="*/ 9 w 446"/>
                <a:gd name="T5" fmla="*/ 50 h 652"/>
                <a:gd name="T6" fmla="*/ 0 w 446"/>
                <a:gd name="T7" fmla="*/ 0 h 6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652"/>
                <a:gd name="T14" fmla="*/ 446 w 446"/>
                <a:gd name="T15" fmla="*/ 652 h 6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652">
                  <a:moveTo>
                    <a:pt x="0" y="0"/>
                  </a:moveTo>
                  <a:lnTo>
                    <a:pt x="446" y="556"/>
                  </a:lnTo>
                  <a:lnTo>
                    <a:pt x="130" y="6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6" name="Freeform 487"/>
            <p:cNvSpPr>
              <a:spLocks/>
            </p:cNvSpPr>
            <p:nvPr/>
          </p:nvSpPr>
          <p:spPr bwMode="auto">
            <a:xfrm>
              <a:off x="3154" y="2594"/>
              <a:ext cx="32" cy="50"/>
            </a:xfrm>
            <a:custGeom>
              <a:avLst/>
              <a:gdLst>
                <a:gd name="T0" fmla="*/ 0 w 446"/>
                <a:gd name="T1" fmla="*/ 0 h 652"/>
                <a:gd name="T2" fmla="*/ 32 w 446"/>
                <a:gd name="T3" fmla="*/ 43 h 652"/>
                <a:gd name="T4" fmla="*/ 9 w 446"/>
                <a:gd name="T5" fmla="*/ 50 h 652"/>
                <a:gd name="T6" fmla="*/ 0 w 446"/>
                <a:gd name="T7" fmla="*/ 0 h 6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652"/>
                <a:gd name="T14" fmla="*/ 446 w 446"/>
                <a:gd name="T15" fmla="*/ 652 h 6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652">
                  <a:moveTo>
                    <a:pt x="0" y="0"/>
                  </a:moveTo>
                  <a:lnTo>
                    <a:pt x="446" y="556"/>
                  </a:lnTo>
                  <a:lnTo>
                    <a:pt x="130" y="6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7" name="Freeform 488"/>
            <p:cNvSpPr>
              <a:spLocks/>
            </p:cNvSpPr>
            <p:nvPr/>
          </p:nvSpPr>
          <p:spPr bwMode="auto">
            <a:xfrm>
              <a:off x="3924" y="2593"/>
              <a:ext cx="39" cy="41"/>
            </a:xfrm>
            <a:custGeom>
              <a:avLst/>
              <a:gdLst>
                <a:gd name="T0" fmla="*/ 16 w 541"/>
                <a:gd name="T1" fmla="*/ 0 h 528"/>
                <a:gd name="T2" fmla="*/ 39 w 541"/>
                <a:gd name="T3" fmla="*/ 8 h 528"/>
                <a:gd name="T4" fmla="*/ 0 w 541"/>
                <a:gd name="T5" fmla="*/ 41 h 528"/>
                <a:gd name="T6" fmla="*/ 16 w 541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1"/>
                <a:gd name="T13" fmla="*/ 0 h 528"/>
                <a:gd name="T14" fmla="*/ 541 w 541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1" h="528">
                  <a:moveTo>
                    <a:pt x="227" y="0"/>
                  </a:moveTo>
                  <a:lnTo>
                    <a:pt x="541" y="103"/>
                  </a:lnTo>
                  <a:lnTo>
                    <a:pt x="0" y="52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8" name="Freeform 489"/>
            <p:cNvSpPr>
              <a:spLocks/>
            </p:cNvSpPr>
            <p:nvPr/>
          </p:nvSpPr>
          <p:spPr bwMode="auto">
            <a:xfrm>
              <a:off x="3924" y="2593"/>
              <a:ext cx="39" cy="41"/>
            </a:xfrm>
            <a:custGeom>
              <a:avLst/>
              <a:gdLst>
                <a:gd name="T0" fmla="*/ 16 w 541"/>
                <a:gd name="T1" fmla="*/ 0 h 528"/>
                <a:gd name="T2" fmla="*/ 39 w 541"/>
                <a:gd name="T3" fmla="*/ 8 h 528"/>
                <a:gd name="T4" fmla="*/ 0 w 541"/>
                <a:gd name="T5" fmla="*/ 41 h 528"/>
                <a:gd name="T6" fmla="*/ 16 w 541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1"/>
                <a:gd name="T13" fmla="*/ 0 h 528"/>
                <a:gd name="T14" fmla="*/ 541 w 541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1" h="528">
                  <a:moveTo>
                    <a:pt x="227" y="0"/>
                  </a:moveTo>
                  <a:lnTo>
                    <a:pt x="541" y="103"/>
                  </a:lnTo>
                  <a:lnTo>
                    <a:pt x="0" y="528"/>
                  </a:lnTo>
                  <a:lnTo>
                    <a:pt x="2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9" name="Freeform 490"/>
            <p:cNvSpPr>
              <a:spLocks/>
            </p:cNvSpPr>
            <p:nvPr/>
          </p:nvSpPr>
          <p:spPr bwMode="auto">
            <a:xfrm>
              <a:off x="3154" y="2593"/>
              <a:ext cx="32" cy="44"/>
            </a:xfrm>
            <a:custGeom>
              <a:avLst/>
              <a:gdLst>
                <a:gd name="T0" fmla="*/ 24 w 446"/>
                <a:gd name="T1" fmla="*/ 0 h 572"/>
                <a:gd name="T2" fmla="*/ 32 w 446"/>
                <a:gd name="T3" fmla="*/ 44 h 572"/>
                <a:gd name="T4" fmla="*/ 0 w 446"/>
                <a:gd name="T5" fmla="*/ 1 h 572"/>
                <a:gd name="T6" fmla="*/ 24 w 446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572"/>
                <a:gd name="T14" fmla="*/ 446 w 446"/>
                <a:gd name="T15" fmla="*/ 572 h 5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572">
                  <a:moveTo>
                    <a:pt x="331" y="0"/>
                  </a:moveTo>
                  <a:lnTo>
                    <a:pt x="446" y="572"/>
                  </a:lnTo>
                  <a:lnTo>
                    <a:pt x="0" y="16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0" name="Freeform 491"/>
            <p:cNvSpPr>
              <a:spLocks/>
            </p:cNvSpPr>
            <p:nvPr/>
          </p:nvSpPr>
          <p:spPr bwMode="auto">
            <a:xfrm>
              <a:off x="3154" y="2593"/>
              <a:ext cx="32" cy="44"/>
            </a:xfrm>
            <a:custGeom>
              <a:avLst/>
              <a:gdLst>
                <a:gd name="T0" fmla="*/ 24 w 446"/>
                <a:gd name="T1" fmla="*/ 0 h 572"/>
                <a:gd name="T2" fmla="*/ 32 w 446"/>
                <a:gd name="T3" fmla="*/ 44 h 572"/>
                <a:gd name="T4" fmla="*/ 0 w 446"/>
                <a:gd name="T5" fmla="*/ 1 h 572"/>
                <a:gd name="T6" fmla="*/ 24 w 446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6"/>
                <a:gd name="T13" fmla="*/ 0 h 572"/>
                <a:gd name="T14" fmla="*/ 446 w 446"/>
                <a:gd name="T15" fmla="*/ 572 h 5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6" h="572">
                  <a:moveTo>
                    <a:pt x="331" y="0"/>
                  </a:moveTo>
                  <a:lnTo>
                    <a:pt x="446" y="572"/>
                  </a:lnTo>
                  <a:lnTo>
                    <a:pt x="0" y="16"/>
                  </a:lnTo>
                  <a:lnTo>
                    <a:pt x="33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1" name="Freeform 492"/>
            <p:cNvSpPr>
              <a:spLocks/>
            </p:cNvSpPr>
            <p:nvPr/>
          </p:nvSpPr>
          <p:spPr bwMode="auto">
            <a:xfrm>
              <a:off x="3154" y="2568"/>
              <a:ext cx="24" cy="26"/>
            </a:xfrm>
            <a:custGeom>
              <a:avLst/>
              <a:gdLst>
                <a:gd name="T0" fmla="*/ 1 w 331"/>
                <a:gd name="T1" fmla="*/ 0 h 341"/>
                <a:gd name="T2" fmla="*/ 24 w 331"/>
                <a:gd name="T3" fmla="*/ 25 h 341"/>
                <a:gd name="T4" fmla="*/ 0 w 331"/>
                <a:gd name="T5" fmla="*/ 26 h 341"/>
                <a:gd name="T6" fmla="*/ 1 w 331"/>
                <a:gd name="T7" fmla="*/ 0 h 3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1"/>
                <a:gd name="T13" fmla="*/ 0 h 341"/>
                <a:gd name="T14" fmla="*/ 331 w 331"/>
                <a:gd name="T15" fmla="*/ 341 h 3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1" h="341">
                  <a:moveTo>
                    <a:pt x="8" y="0"/>
                  </a:moveTo>
                  <a:lnTo>
                    <a:pt x="331" y="325"/>
                  </a:lnTo>
                  <a:lnTo>
                    <a:pt x="0" y="34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2" name="Freeform 493"/>
            <p:cNvSpPr>
              <a:spLocks/>
            </p:cNvSpPr>
            <p:nvPr/>
          </p:nvSpPr>
          <p:spPr bwMode="auto">
            <a:xfrm>
              <a:off x="3154" y="2568"/>
              <a:ext cx="24" cy="26"/>
            </a:xfrm>
            <a:custGeom>
              <a:avLst/>
              <a:gdLst>
                <a:gd name="T0" fmla="*/ 1 w 331"/>
                <a:gd name="T1" fmla="*/ 0 h 341"/>
                <a:gd name="T2" fmla="*/ 24 w 331"/>
                <a:gd name="T3" fmla="*/ 25 h 341"/>
                <a:gd name="T4" fmla="*/ 0 w 331"/>
                <a:gd name="T5" fmla="*/ 26 h 341"/>
                <a:gd name="T6" fmla="*/ 1 w 331"/>
                <a:gd name="T7" fmla="*/ 0 h 3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1"/>
                <a:gd name="T13" fmla="*/ 0 h 341"/>
                <a:gd name="T14" fmla="*/ 331 w 331"/>
                <a:gd name="T15" fmla="*/ 341 h 3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1" h="341">
                  <a:moveTo>
                    <a:pt x="8" y="0"/>
                  </a:moveTo>
                  <a:lnTo>
                    <a:pt x="331" y="325"/>
                  </a:lnTo>
                  <a:lnTo>
                    <a:pt x="0" y="341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3" name="Freeform 494"/>
            <p:cNvSpPr>
              <a:spLocks/>
            </p:cNvSpPr>
            <p:nvPr/>
          </p:nvSpPr>
          <p:spPr bwMode="auto">
            <a:xfrm>
              <a:off x="3940" y="2555"/>
              <a:ext cx="36" cy="46"/>
            </a:xfrm>
            <a:custGeom>
              <a:avLst/>
              <a:gdLst>
                <a:gd name="T0" fmla="*/ 36 w 503"/>
                <a:gd name="T1" fmla="*/ 0 h 599"/>
                <a:gd name="T2" fmla="*/ 22 w 503"/>
                <a:gd name="T3" fmla="*/ 46 h 599"/>
                <a:gd name="T4" fmla="*/ 0 w 503"/>
                <a:gd name="T5" fmla="*/ 38 h 599"/>
                <a:gd name="T6" fmla="*/ 36 w 503"/>
                <a:gd name="T7" fmla="*/ 0 h 5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3"/>
                <a:gd name="T13" fmla="*/ 0 h 599"/>
                <a:gd name="T14" fmla="*/ 503 w 503"/>
                <a:gd name="T15" fmla="*/ 599 h 5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3" h="599">
                  <a:moveTo>
                    <a:pt x="503" y="0"/>
                  </a:moveTo>
                  <a:lnTo>
                    <a:pt x="314" y="599"/>
                  </a:lnTo>
                  <a:lnTo>
                    <a:pt x="0" y="496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" name="Freeform 495"/>
            <p:cNvSpPr>
              <a:spLocks/>
            </p:cNvSpPr>
            <p:nvPr/>
          </p:nvSpPr>
          <p:spPr bwMode="auto">
            <a:xfrm>
              <a:off x="3940" y="2555"/>
              <a:ext cx="36" cy="46"/>
            </a:xfrm>
            <a:custGeom>
              <a:avLst/>
              <a:gdLst>
                <a:gd name="T0" fmla="*/ 36 w 503"/>
                <a:gd name="T1" fmla="*/ 0 h 599"/>
                <a:gd name="T2" fmla="*/ 22 w 503"/>
                <a:gd name="T3" fmla="*/ 46 h 599"/>
                <a:gd name="T4" fmla="*/ 0 w 503"/>
                <a:gd name="T5" fmla="*/ 38 h 599"/>
                <a:gd name="T6" fmla="*/ 36 w 503"/>
                <a:gd name="T7" fmla="*/ 0 h 5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3"/>
                <a:gd name="T13" fmla="*/ 0 h 599"/>
                <a:gd name="T14" fmla="*/ 503 w 503"/>
                <a:gd name="T15" fmla="*/ 599 h 5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3" h="599">
                  <a:moveTo>
                    <a:pt x="503" y="0"/>
                  </a:moveTo>
                  <a:lnTo>
                    <a:pt x="314" y="599"/>
                  </a:lnTo>
                  <a:lnTo>
                    <a:pt x="0" y="496"/>
                  </a:lnTo>
                  <a:lnTo>
                    <a:pt x="50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5" name="Freeform 496"/>
            <p:cNvSpPr>
              <a:spLocks/>
            </p:cNvSpPr>
            <p:nvPr/>
          </p:nvSpPr>
          <p:spPr bwMode="auto">
            <a:xfrm>
              <a:off x="3940" y="2549"/>
              <a:ext cx="36" cy="44"/>
            </a:xfrm>
            <a:custGeom>
              <a:avLst/>
              <a:gdLst>
                <a:gd name="T0" fmla="*/ 13 w 503"/>
                <a:gd name="T1" fmla="*/ 0 h 572"/>
                <a:gd name="T2" fmla="*/ 36 w 503"/>
                <a:gd name="T3" fmla="*/ 6 h 572"/>
                <a:gd name="T4" fmla="*/ 0 w 503"/>
                <a:gd name="T5" fmla="*/ 44 h 572"/>
                <a:gd name="T6" fmla="*/ 13 w 503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3"/>
                <a:gd name="T13" fmla="*/ 0 h 572"/>
                <a:gd name="T14" fmla="*/ 503 w 503"/>
                <a:gd name="T15" fmla="*/ 572 h 5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3" h="572">
                  <a:moveTo>
                    <a:pt x="180" y="0"/>
                  </a:moveTo>
                  <a:lnTo>
                    <a:pt x="503" y="76"/>
                  </a:lnTo>
                  <a:lnTo>
                    <a:pt x="0" y="572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6" name="Freeform 497"/>
            <p:cNvSpPr>
              <a:spLocks/>
            </p:cNvSpPr>
            <p:nvPr/>
          </p:nvSpPr>
          <p:spPr bwMode="auto">
            <a:xfrm>
              <a:off x="3940" y="2549"/>
              <a:ext cx="36" cy="44"/>
            </a:xfrm>
            <a:custGeom>
              <a:avLst/>
              <a:gdLst>
                <a:gd name="T0" fmla="*/ 13 w 503"/>
                <a:gd name="T1" fmla="*/ 0 h 572"/>
                <a:gd name="T2" fmla="*/ 36 w 503"/>
                <a:gd name="T3" fmla="*/ 6 h 572"/>
                <a:gd name="T4" fmla="*/ 0 w 503"/>
                <a:gd name="T5" fmla="*/ 44 h 572"/>
                <a:gd name="T6" fmla="*/ 13 w 503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3"/>
                <a:gd name="T13" fmla="*/ 0 h 572"/>
                <a:gd name="T14" fmla="*/ 503 w 503"/>
                <a:gd name="T15" fmla="*/ 572 h 5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3" h="572">
                  <a:moveTo>
                    <a:pt x="180" y="0"/>
                  </a:moveTo>
                  <a:lnTo>
                    <a:pt x="503" y="76"/>
                  </a:lnTo>
                  <a:lnTo>
                    <a:pt x="0" y="572"/>
                  </a:lnTo>
                  <a:lnTo>
                    <a:pt x="18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7" name="Freeform 498"/>
            <p:cNvSpPr>
              <a:spLocks/>
            </p:cNvSpPr>
            <p:nvPr/>
          </p:nvSpPr>
          <p:spPr bwMode="auto">
            <a:xfrm>
              <a:off x="3155" y="2547"/>
              <a:ext cx="27" cy="46"/>
            </a:xfrm>
            <a:custGeom>
              <a:avLst/>
              <a:gdLst>
                <a:gd name="T0" fmla="*/ 27 w 383"/>
                <a:gd name="T1" fmla="*/ 0 h 597"/>
                <a:gd name="T2" fmla="*/ 23 w 383"/>
                <a:gd name="T3" fmla="*/ 46 h 597"/>
                <a:gd name="T4" fmla="*/ 0 w 383"/>
                <a:gd name="T5" fmla="*/ 21 h 597"/>
                <a:gd name="T6" fmla="*/ 27 w 383"/>
                <a:gd name="T7" fmla="*/ 0 h 5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3"/>
                <a:gd name="T13" fmla="*/ 0 h 597"/>
                <a:gd name="T14" fmla="*/ 383 w 383"/>
                <a:gd name="T15" fmla="*/ 597 h 5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3" h="597">
                  <a:moveTo>
                    <a:pt x="383" y="0"/>
                  </a:moveTo>
                  <a:lnTo>
                    <a:pt x="323" y="597"/>
                  </a:lnTo>
                  <a:lnTo>
                    <a:pt x="0" y="272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8" name="Freeform 499"/>
            <p:cNvSpPr>
              <a:spLocks/>
            </p:cNvSpPr>
            <p:nvPr/>
          </p:nvSpPr>
          <p:spPr bwMode="auto">
            <a:xfrm>
              <a:off x="3155" y="2547"/>
              <a:ext cx="27" cy="46"/>
            </a:xfrm>
            <a:custGeom>
              <a:avLst/>
              <a:gdLst>
                <a:gd name="T0" fmla="*/ 27 w 383"/>
                <a:gd name="T1" fmla="*/ 0 h 597"/>
                <a:gd name="T2" fmla="*/ 23 w 383"/>
                <a:gd name="T3" fmla="*/ 46 h 597"/>
                <a:gd name="T4" fmla="*/ 0 w 383"/>
                <a:gd name="T5" fmla="*/ 21 h 597"/>
                <a:gd name="T6" fmla="*/ 27 w 383"/>
                <a:gd name="T7" fmla="*/ 0 h 5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3"/>
                <a:gd name="T13" fmla="*/ 0 h 597"/>
                <a:gd name="T14" fmla="*/ 383 w 383"/>
                <a:gd name="T15" fmla="*/ 597 h 5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3" h="597">
                  <a:moveTo>
                    <a:pt x="383" y="0"/>
                  </a:moveTo>
                  <a:lnTo>
                    <a:pt x="323" y="597"/>
                  </a:lnTo>
                  <a:lnTo>
                    <a:pt x="0" y="272"/>
                  </a:lnTo>
                  <a:lnTo>
                    <a:pt x="3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9" name="Freeform 500"/>
            <p:cNvSpPr>
              <a:spLocks/>
            </p:cNvSpPr>
            <p:nvPr/>
          </p:nvSpPr>
          <p:spPr bwMode="auto">
            <a:xfrm>
              <a:off x="3155" y="2541"/>
              <a:ext cx="27" cy="27"/>
            </a:xfrm>
            <a:custGeom>
              <a:avLst/>
              <a:gdLst>
                <a:gd name="T0" fmla="*/ 4 w 383"/>
                <a:gd name="T1" fmla="*/ 0 h 347"/>
                <a:gd name="T2" fmla="*/ 27 w 383"/>
                <a:gd name="T3" fmla="*/ 6 h 347"/>
                <a:gd name="T4" fmla="*/ 0 w 383"/>
                <a:gd name="T5" fmla="*/ 27 h 347"/>
                <a:gd name="T6" fmla="*/ 4 w 383"/>
                <a:gd name="T7" fmla="*/ 0 h 3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3"/>
                <a:gd name="T13" fmla="*/ 0 h 347"/>
                <a:gd name="T14" fmla="*/ 383 w 383"/>
                <a:gd name="T15" fmla="*/ 347 h 3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3" h="347">
                  <a:moveTo>
                    <a:pt x="61" y="0"/>
                  </a:moveTo>
                  <a:lnTo>
                    <a:pt x="383" y="75"/>
                  </a:lnTo>
                  <a:lnTo>
                    <a:pt x="0" y="34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0" name="Freeform 501"/>
            <p:cNvSpPr>
              <a:spLocks/>
            </p:cNvSpPr>
            <p:nvPr/>
          </p:nvSpPr>
          <p:spPr bwMode="auto">
            <a:xfrm>
              <a:off x="3155" y="2541"/>
              <a:ext cx="27" cy="27"/>
            </a:xfrm>
            <a:custGeom>
              <a:avLst/>
              <a:gdLst>
                <a:gd name="T0" fmla="*/ 4 w 383"/>
                <a:gd name="T1" fmla="*/ 0 h 347"/>
                <a:gd name="T2" fmla="*/ 27 w 383"/>
                <a:gd name="T3" fmla="*/ 6 h 347"/>
                <a:gd name="T4" fmla="*/ 0 w 383"/>
                <a:gd name="T5" fmla="*/ 27 h 347"/>
                <a:gd name="T6" fmla="*/ 4 w 383"/>
                <a:gd name="T7" fmla="*/ 0 h 3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3"/>
                <a:gd name="T13" fmla="*/ 0 h 347"/>
                <a:gd name="T14" fmla="*/ 383 w 383"/>
                <a:gd name="T15" fmla="*/ 347 h 3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3" h="347">
                  <a:moveTo>
                    <a:pt x="61" y="0"/>
                  </a:moveTo>
                  <a:lnTo>
                    <a:pt x="383" y="75"/>
                  </a:lnTo>
                  <a:lnTo>
                    <a:pt x="0" y="347"/>
                  </a:lnTo>
                  <a:lnTo>
                    <a:pt x="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1" name="Freeform 502"/>
            <p:cNvSpPr>
              <a:spLocks/>
            </p:cNvSpPr>
            <p:nvPr/>
          </p:nvSpPr>
          <p:spPr bwMode="auto">
            <a:xfrm>
              <a:off x="3159" y="2523"/>
              <a:ext cx="31" cy="24"/>
            </a:xfrm>
            <a:custGeom>
              <a:avLst/>
              <a:gdLst>
                <a:gd name="T0" fmla="*/ 31 w 428"/>
                <a:gd name="T1" fmla="*/ 0 h 307"/>
                <a:gd name="T2" fmla="*/ 23 w 428"/>
                <a:gd name="T3" fmla="*/ 24 h 307"/>
                <a:gd name="T4" fmla="*/ 0 w 428"/>
                <a:gd name="T5" fmla="*/ 18 h 307"/>
                <a:gd name="T6" fmla="*/ 31 w 428"/>
                <a:gd name="T7" fmla="*/ 0 h 3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8"/>
                <a:gd name="T13" fmla="*/ 0 h 307"/>
                <a:gd name="T14" fmla="*/ 428 w 428"/>
                <a:gd name="T15" fmla="*/ 307 h 3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8" h="307">
                  <a:moveTo>
                    <a:pt x="428" y="0"/>
                  </a:moveTo>
                  <a:lnTo>
                    <a:pt x="322" y="307"/>
                  </a:lnTo>
                  <a:lnTo>
                    <a:pt x="0" y="232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2" name="Freeform 503"/>
            <p:cNvSpPr>
              <a:spLocks/>
            </p:cNvSpPr>
            <p:nvPr/>
          </p:nvSpPr>
          <p:spPr bwMode="auto">
            <a:xfrm>
              <a:off x="3159" y="2523"/>
              <a:ext cx="31" cy="24"/>
            </a:xfrm>
            <a:custGeom>
              <a:avLst/>
              <a:gdLst>
                <a:gd name="T0" fmla="*/ 31 w 428"/>
                <a:gd name="T1" fmla="*/ 0 h 307"/>
                <a:gd name="T2" fmla="*/ 23 w 428"/>
                <a:gd name="T3" fmla="*/ 24 h 307"/>
                <a:gd name="T4" fmla="*/ 0 w 428"/>
                <a:gd name="T5" fmla="*/ 18 h 307"/>
                <a:gd name="T6" fmla="*/ 31 w 428"/>
                <a:gd name="T7" fmla="*/ 0 h 3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8"/>
                <a:gd name="T13" fmla="*/ 0 h 307"/>
                <a:gd name="T14" fmla="*/ 428 w 428"/>
                <a:gd name="T15" fmla="*/ 307 h 3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8" h="307">
                  <a:moveTo>
                    <a:pt x="428" y="0"/>
                  </a:moveTo>
                  <a:lnTo>
                    <a:pt x="322" y="307"/>
                  </a:lnTo>
                  <a:lnTo>
                    <a:pt x="0" y="232"/>
                  </a:lnTo>
                  <a:lnTo>
                    <a:pt x="42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3" name="Freeform 504"/>
            <p:cNvSpPr>
              <a:spLocks/>
            </p:cNvSpPr>
            <p:nvPr/>
          </p:nvSpPr>
          <p:spPr bwMode="auto">
            <a:xfrm>
              <a:off x="3159" y="2514"/>
              <a:ext cx="31" cy="27"/>
            </a:xfrm>
            <a:custGeom>
              <a:avLst/>
              <a:gdLst>
                <a:gd name="T0" fmla="*/ 9 w 428"/>
                <a:gd name="T1" fmla="*/ 0 h 350"/>
                <a:gd name="T2" fmla="*/ 31 w 428"/>
                <a:gd name="T3" fmla="*/ 9 h 350"/>
                <a:gd name="T4" fmla="*/ 0 w 428"/>
                <a:gd name="T5" fmla="*/ 27 h 350"/>
                <a:gd name="T6" fmla="*/ 9 w 428"/>
                <a:gd name="T7" fmla="*/ 0 h 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8"/>
                <a:gd name="T13" fmla="*/ 0 h 350"/>
                <a:gd name="T14" fmla="*/ 428 w 428"/>
                <a:gd name="T15" fmla="*/ 350 h 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8" h="350">
                  <a:moveTo>
                    <a:pt x="119" y="0"/>
                  </a:moveTo>
                  <a:lnTo>
                    <a:pt x="428" y="118"/>
                  </a:lnTo>
                  <a:lnTo>
                    <a:pt x="0" y="35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" name="Freeform 505"/>
            <p:cNvSpPr>
              <a:spLocks/>
            </p:cNvSpPr>
            <p:nvPr/>
          </p:nvSpPr>
          <p:spPr bwMode="auto">
            <a:xfrm>
              <a:off x="3159" y="2514"/>
              <a:ext cx="31" cy="27"/>
            </a:xfrm>
            <a:custGeom>
              <a:avLst/>
              <a:gdLst>
                <a:gd name="T0" fmla="*/ 9 w 428"/>
                <a:gd name="T1" fmla="*/ 0 h 350"/>
                <a:gd name="T2" fmla="*/ 31 w 428"/>
                <a:gd name="T3" fmla="*/ 9 h 350"/>
                <a:gd name="T4" fmla="*/ 0 w 428"/>
                <a:gd name="T5" fmla="*/ 27 h 350"/>
                <a:gd name="T6" fmla="*/ 9 w 428"/>
                <a:gd name="T7" fmla="*/ 0 h 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8"/>
                <a:gd name="T13" fmla="*/ 0 h 350"/>
                <a:gd name="T14" fmla="*/ 428 w 428"/>
                <a:gd name="T15" fmla="*/ 350 h 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8" h="350">
                  <a:moveTo>
                    <a:pt x="119" y="0"/>
                  </a:moveTo>
                  <a:lnTo>
                    <a:pt x="428" y="118"/>
                  </a:lnTo>
                  <a:lnTo>
                    <a:pt x="0" y="350"/>
                  </a:lnTo>
                  <a:lnTo>
                    <a:pt x="1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5" name="Freeform 506"/>
            <p:cNvSpPr>
              <a:spLocks/>
            </p:cNvSpPr>
            <p:nvPr/>
          </p:nvSpPr>
          <p:spPr bwMode="auto">
            <a:xfrm>
              <a:off x="3953" y="2506"/>
              <a:ext cx="33" cy="49"/>
            </a:xfrm>
            <a:custGeom>
              <a:avLst/>
              <a:gdLst>
                <a:gd name="T0" fmla="*/ 33 w 463"/>
                <a:gd name="T1" fmla="*/ 0 h 635"/>
                <a:gd name="T2" fmla="*/ 23 w 463"/>
                <a:gd name="T3" fmla="*/ 49 h 635"/>
                <a:gd name="T4" fmla="*/ 0 w 463"/>
                <a:gd name="T5" fmla="*/ 43 h 635"/>
                <a:gd name="T6" fmla="*/ 33 w 463"/>
                <a:gd name="T7" fmla="*/ 0 h 6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3"/>
                <a:gd name="T13" fmla="*/ 0 h 635"/>
                <a:gd name="T14" fmla="*/ 463 w 463"/>
                <a:gd name="T15" fmla="*/ 635 h 6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3" h="635">
                  <a:moveTo>
                    <a:pt x="463" y="0"/>
                  </a:moveTo>
                  <a:lnTo>
                    <a:pt x="323" y="635"/>
                  </a:lnTo>
                  <a:lnTo>
                    <a:pt x="0" y="559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6" name="Freeform 507"/>
            <p:cNvSpPr>
              <a:spLocks/>
            </p:cNvSpPr>
            <p:nvPr/>
          </p:nvSpPr>
          <p:spPr bwMode="auto">
            <a:xfrm>
              <a:off x="3953" y="2506"/>
              <a:ext cx="33" cy="49"/>
            </a:xfrm>
            <a:custGeom>
              <a:avLst/>
              <a:gdLst>
                <a:gd name="T0" fmla="*/ 33 w 463"/>
                <a:gd name="T1" fmla="*/ 0 h 635"/>
                <a:gd name="T2" fmla="*/ 23 w 463"/>
                <a:gd name="T3" fmla="*/ 49 h 635"/>
                <a:gd name="T4" fmla="*/ 0 w 463"/>
                <a:gd name="T5" fmla="*/ 43 h 635"/>
                <a:gd name="T6" fmla="*/ 33 w 463"/>
                <a:gd name="T7" fmla="*/ 0 h 6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3"/>
                <a:gd name="T13" fmla="*/ 0 h 635"/>
                <a:gd name="T14" fmla="*/ 463 w 463"/>
                <a:gd name="T15" fmla="*/ 635 h 6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3" h="635">
                  <a:moveTo>
                    <a:pt x="463" y="0"/>
                  </a:moveTo>
                  <a:lnTo>
                    <a:pt x="323" y="635"/>
                  </a:lnTo>
                  <a:lnTo>
                    <a:pt x="0" y="559"/>
                  </a:lnTo>
                  <a:lnTo>
                    <a:pt x="46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7" name="Freeform 508"/>
            <p:cNvSpPr>
              <a:spLocks/>
            </p:cNvSpPr>
            <p:nvPr/>
          </p:nvSpPr>
          <p:spPr bwMode="auto">
            <a:xfrm>
              <a:off x="3953" y="2502"/>
              <a:ext cx="33" cy="47"/>
            </a:xfrm>
            <a:custGeom>
              <a:avLst/>
              <a:gdLst>
                <a:gd name="T0" fmla="*/ 10 w 463"/>
                <a:gd name="T1" fmla="*/ 0 h 612"/>
                <a:gd name="T2" fmla="*/ 33 w 463"/>
                <a:gd name="T3" fmla="*/ 4 h 612"/>
                <a:gd name="T4" fmla="*/ 0 w 463"/>
                <a:gd name="T5" fmla="*/ 47 h 612"/>
                <a:gd name="T6" fmla="*/ 10 w 463"/>
                <a:gd name="T7" fmla="*/ 0 h 6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3"/>
                <a:gd name="T13" fmla="*/ 0 h 612"/>
                <a:gd name="T14" fmla="*/ 463 w 463"/>
                <a:gd name="T15" fmla="*/ 612 h 6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3" h="612">
                  <a:moveTo>
                    <a:pt x="136" y="0"/>
                  </a:moveTo>
                  <a:lnTo>
                    <a:pt x="463" y="53"/>
                  </a:lnTo>
                  <a:lnTo>
                    <a:pt x="0" y="612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8" name="Freeform 509"/>
            <p:cNvSpPr>
              <a:spLocks/>
            </p:cNvSpPr>
            <p:nvPr/>
          </p:nvSpPr>
          <p:spPr bwMode="auto">
            <a:xfrm>
              <a:off x="3953" y="2502"/>
              <a:ext cx="33" cy="47"/>
            </a:xfrm>
            <a:custGeom>
              <a:avLst/>
              <a:gdLst>
                <a:gd name="T0" fmla="*/ 10 w 463"/>
                <a:gd name="T1" fmla="*/ 0 h 612"/>
                <a:gd name="T2" fmla="*/ 33 w 463"/>
                <a:gd name="T3" fmla="*/ 4 h 612"/>
                <a:gd name="T4" fmla="*/ 0 w 463"/>
                <a:gd name="T5" fmla="*/ 47 h 612"/>
                <a:gd name="T6" fmla="*/ 10 w 463"/>
                <a:gd name="T7" fmla="*/ 0 h 6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3"/>
                <a:gd name="T13" fmla="*/ 0 h 612"/>
                <a:gd name="T14" fmla="*/ 463 w 463"/>
                <a:gd name="T15" fmla="*/ 612 h 6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3" h="612">
                  <a:moveTo>
                    <a:pt x="136" y="0"/>
                  </a:moveTo>
                  <a:lnTo>
                    <a:pt x="463" y="53"/>
                  </a:lnTo>
                  <a:lnTo>
                    <a:pt x="0" y="612"/>
                  </a:lnTo>
                  <a:lnTo>
                    <a:pt x="13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9" name="Freeform 510"/>
            <p:cNvSpPr>
              <a:spLocks/>
            </p:cNvSpPr>
            <p:nvPr/>
          </p:nvSpPr>
          <p:spPr bwMode="auto">
            <a:xfrm>
              <a:off x="3167" y="2499"/>
              <a:ext cx="34" cy="24"/>
            </a:xfrm>
            <a:custGeom>
              <a:avLst/>
              <a:gdLst>
                <a:gd name="T0" fmla="*/ 34 w 472"/>
                <a:gd name="T1" fmla="*/ 0 h 315"/>
                <a:gd name="T2" fmla="*/ 22 w 472"/>
                <a:gd name="T3" fmla="*/ 24 h 315"/>
                <a:gd name="T4" fmla="*/ 0 w 472"/>
                <a:gd name="T5" fmla="*/ 15 h 315"/>
                <a:gd name="T6" fmla="*/ 34 w 472"/>
                <a:gd name="T7" fmla="*/ 0 h 3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2"/>
                <a:gd name="T13" fmla="*/ 0 h 315"/>
                <a:gd name="T14" fmla="*/ 472 w 472"/>
                <a:gd name="T15" fmla="*/ 315 h 3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2" h="315">
                  <a:moveTo>
                    <a:pt x="472" y="0"/>
                  </a:moveTo>
                  <a:lnTo>
                    <a:pt x="309" y="315"/>
                  </a:lnTo>
                  <a:lnTo>
                    <a:pt x="0" y="19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0" name="Freeform 511"/>
            <p:cNvSpPr>
              <a:spLocks/>
            </p:cNvSpPr>
            <p:nvPr/>
          </p:nvSpPr>
          <p:spPr bwMode="auto">
            <a:xfrm>
              <a:off x="3167" y="2499"/>
              <a:ext cx="34" cy="24"/>
            </a:xfrm>
            <a:custGeom>
              <a:avLst/>
              <a:gdLst>
                <a:gd name="T0" fmla="*/ 34 w 472"/>
                <a:gd name="T1" fmla="*/ 0 h 315"/>
                <a:gd name="T2" fmla="*/ 22 w 472"/>
                <a:gd name="T3" fmla="*/ 24 h 315"/>
                <a:gd name="T4" fmla="*/ 0 w 472"/>
                <a:gd name="T5" fmla="*/ 15 h 315"/>
                <a:gd name="T6" fmla="*/ 34 w 472"/>
                <a:gd name="T7" fmla="*/ 0 h 3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2"/>
                <a:gd name="T13" fmla="*/ 0 h 315"/>
                <a:gd name="T14" fmla="*/ 472 w 472"/>
                <a:gd name="T15" fmla="*/ 315 h 3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2" h="315">
                  <a:moveTo>
                    <a:pt x="472" y="0"/>
                  </a:moveTo>
                  <a:lnTo>
                    <a:pt x="309" y="315"/>
                  </a:lnTo>
                  <a:lnTo>
                    <a:pt x="0" y="197"/>
                  </a:lnTo>
                  <a:lnTo>
                    <a:pt x="47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1" name="Freeform 512"/>
            <p:cNvSpPr>
              <a:spLocks/>
            </p:cNvSpPr>
            <p:nvPr/>
          </p:nvSpPr>
          <p:spPr bwMode="auto">
            <a:xfrm>
              <a:off x="3167" y="2487"/>
              <a:ext cx="34" cy="27"/>
            </a:xfrm>
            <a:custGeom>
              <a:avLst/>
              <a:gdLst>
                <a:gd name="T0" fmla="*/ 13 w 472"/>
                <a:gd name="T1" fmla="*/ 0 h 350"/>
                <a:gd name="T2" fmla="*/ 34 w 472"/>
                <a:gd name="T3" fmla="*/ 12 h 350"/>
                <a:gd name="T4" fmla="*/ 0 w 472"/>
                <a:gd name="T5" fmla="*/ 27 h 350"/>
                <a:gd name="T6" fmla="*/ 13 w 472"/>
                <a:gd name="T7" fmla="*/ 0 h 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2"/>
                <a:gd name="T13" fmla="*/ 0 h 350"/>
                <a:gd name="T14" fmla="*/ 472 w 472"/>
                <a:gd name="T15" fmla="*/ 350 h 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2" h="350">
                  <a:moveTo>
                    <a:pt x="181" y="0"/>
                  </a:moveTo>
                  <a:lnTo>
                    <a:pt x="472" y="153"/>
                  </a:lnTo>
                  <a:lnTo>
                    <a:pt x="0" y="35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2" name="Freeform 513"/>
            <p:cNvSpPr>
              <a:spLocks/>
            </p:cNvSpPr>
            <p:nvPr/>
          </p:nvSpPr>
          <p:spPr bwMode="auto">
            <a:xfrm>
              <a:off x="3167" y="2487"/>
              <a:ext cx="34" cy="27"/>
            </a:xfrm>
            <a:custGeom>
              <a:avLst/>
              <a:gdLst>
                <a:gd name="T0" fmla="*/ 13 w 472"/>
                <a:gd name="T1" fmla="*/ 0 h 350"/>
                <a:gd name="T2" fmla="*/ 34 w 472"/>
                <a:gd name="T3" fmla="*/ 12 h 350"/>
                <a:gd name="T4" fmla="*/ 0 w 472"/>
                <a:gd name="T5" fmla="*/ 27 h 350"/>
                <a:gd name="T6" fmla="*/ 13 w 472"/>
                <a:gd name="T7" fmla="*/ 0 h 3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2"/>
                <a:gd name="T13" fmla="*/ 0 h 350"/>
                <a:gd name="T14" fmla="*/ 472 w 472"/>
                <a:gd name="T15" fmla="*/ 350 h 3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2" h="350">
                  <a:moveTo>
                    <a:pt x="181" y="0"/>
                  </a:moveTo>
                  <a:lnTo>
                    <a:pt x="472" y="153"/>
                  </a:lnTo>
                  <a:lnTo>
                    <a:pt x="0" y="350"/>
                  </a:lnTo>
                  <a:lnTo>
                    <a:pt x="18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3" name="Freeform 514"/>
            <p:cNvSpPr>
              <a:spLocks/>
            </p:cNvSpPr>
            <p:nvPr/>
          </p:nvSpPr>
          <p:spPr bwMode="auto">
            <a:xfrm>
              <a:off x="3963" y="2455"/>
              <a:ext cx="30" cy="51"/>
            </a:xfrm>
            <a:custGeom>
              <a:avLst/>
              <a:gdLst>
                <a:gd name="T0" fmla="*/ 30 w 422"/>
                <a:gd name="T1" fmla="*/ 0 h 666"/>
                <a:gd name="T2" fmla="*/ 23 w 422"/>
                <a:gd name="T3" fmla="*/ 51 h 666"/>
                <a:gd name="T4" fmla="*/ 0 w 422"/>
                <a:gd name="T5" fmla="*/ 47 h 666"/>
                <a:gd name="T6" fmla="*/ 30 w 422"/>
                <a:gd name="T7" fmla="*/ 0 h 6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2"/>
                <a:gd name="T13" fmla="*/ 0 h 666"/>
                <a:gd name="T14" fmla="*/ 422 w 422"/>
                <a:gd name="T15" fmla="*/ 666 h 6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2" h="666">
                  <a:moveTo>
                    <a:pt x="422" y="0"/>
                  </a:moveTo>
                  <a:lnTo>
                    <a:pt x="327" y="666"/>
                  </a:lnTo>
                  <a:lnTo>
                    <a:pt x="0" y="613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4" name="Freeform 515"/>
            <p:cNvSpPr>
              <a:spLocks/>
            </p:cNvSpPr>
            <p:nvPr/>
          </p:nvSpPr>
          <p:spPr bwMode="auto">
            <a:xfrm>
              <a:off x="3963" y="2455"/>
              <a:ext cx="30" cy="51"/>
            </a:xfrm>
            <a:custGeom>
              <a:avLst/>
              <a:gdLst>
                <a:gd name="T0" fmla="*/ 30 w 422"/>
                <a:gd name="T1" fmla="*/ 0 h 666"/>
                <a:gd name="T2" fmla="*/ 23 w 422"/>
                <a:gd name="T3" fmla="*/ 51 h 666"/>
                <a:gd name="T4" fmla="*/ 0 w 422"/>
                <a:gd name="T5" fmla="*/ 47 h 666"/>
                <a:gd name="T6" fmla="*/ 30 w 422"/>
                <a:gd name="T7" fmla="*/ 0 h 6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2"/>
                <a:gd name="T13" fmla="*/ 0 h 666"/>
                <a:gd name="T14" fmla="*/ 422 w 422"/>
                <a:gd name="T15" fmla="*/ 666 h 6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2" h="666">
                  <a:moveTo>
                    <a:pt x="422" y="0"/>
                  </a:moveTo>
                  <a:lnTo>
                    <a:pt x="327" y="666"/>
                  </a:lnTo>
                  <a:lnTo>
                    <a:pt x="0" y="613"/>
                  </a:lnTo>
                  <a:lnTo>
                    <a:pt x="42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5" name="Freeform 516"/>
            <p:cNvSpPr>
              <a:spLocks/>
            </p:cNvSpPr>
            <p:nvPr/>
          </p:nvSpPr>
          <p:spPr bwMode="auto">
            <a:xfrm>
              <a:off x="3963" y="2453"/>
              <a:ext cx="30" cy="49"/>
            </a:xfrm>
            <a:custGeom>
              <a:avLst/>
              <a:gdLst>
                <a:gd name="T0" fmla="*/ 6 w 422"/>
                <a:gd name="T1" fmla="*/ 0 h 644"/>
                <a:gd name="T2" fmla="*/ 30 w 422"/>
                <a:gd name="T3" fmla="*/ 2 h 644"/>
                <a:gd name="T4" fmla="*/ 0 w 422"/>
                <a:gd name="T5" fmla="*/ 49 h 644"/>
                <a:gd name="T6" fmla="*/ 6 w 422"/>
                <a:gd name="T7" fmla="*/ 0 h 6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2"/>
                <a:gd name="T13" fmla="*/ 0 h 644"/>
                <a:gd name="T14" fmla="*/ 422 w 422"/>
                <a:gd name="T15" fmla="*/ 644 h 6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2" h="644">
                  <a:moveTo>
                    <a:pt x="91" y="0"/>
                  </a:moveTo>
                  <a:lnTo>
                    <a:pt x="422" y="31"/>
                  </a:lnTo>
                  <a:lnTo>
                    <a:pt x="0" y="644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6" name="Freeform 517"/>
            <p:cNvSpPr>
              <a:spLocks/>
            </p:cNvSpPr>
            <p:nvPr/>
          </p:nvSpPr>
          <p:spPr bwMode="auto">
            <a:xfrm>
              <a:off x="3963" y="2453"/>
              <a:ext cx="30" cy="49"/>
            </a:xfrm>
            <a:custGeom>
              <a:avLst/>
              <a:gdLst>
                <a:gd name="T0" fmla="*/ 6 w 422"/>
                <a:gd name="T1" fmla="*/ 0 h 644"/>
                <a:gd name="T2" fmla="*/ 30 w 422"/>
                <a:gd name="T3" fmla="*/ 2 h 644"/>
                <a:gd name="T4" fmla="*/ 0 w 422"/>
                <a:gd name="T5" fmla="*/ 49 h 644"/>
                <a:gd name="T6" fmla="*/ 6 w 422"/>
                <a:gd name="T7" fmla="*/ 0 h 6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2"/>
                <a:gd name="T13" fmla="*/ 0 h 644"/>
                <a:gd name="T14" fmla="*/ 422 w 422"/>
                <a:gd name="T15" fmla="*/ 644 h 6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2" h="644">
                  <a:moveTo>
                    <a:pt x="91" y="0"/>
                  </a:moveTo>
                  <a:lnTo>
                    <a:pt x="422" y="31"/>
                  </a:lnTo>
                  <a:lnTo>
                    <a:pt x="0" y="644"/>
                  </a:lnTo>
                  <a:lnTo>
                    <a:pt x="9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7" name="Freeform 518"/>
            <p:cNvSpPr>
              <a:spLocks/>
            </p:cNvSpPr>
            <p:nvPr/>
          </p:nvSpPr>
          <p:spPr bwMode="auto">
            <a:xfrm>
              <a:off x="3180" y="2449"/>
              <a:ext cx="55" cy="50"/>
            </a:xfrm>
            <a:custGeom>
              <a:avLst/>
              <a:gdLst>
                <a:gd name="T0" fmla="*/ 55 w 764"/>
                <a:gd name="T1" fmla="*/ 0 h 652"/>
                <a:gd name="T2" fmla="*/ 21 w 764"/>
                <a:gd name="T3" fmla="*/ 50 h 652"/>
                <a:gd name="T4" fmla="*/ 0 w 764"/>
                <a:gd name="T5" fmla="*/ 38 h 652"/>
                <a:gd name="T6" fmla="*/ 55 w 764"/>
                <a:gd name="T7" fmla="*/ 0 h 6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4"/>
                <a:gd name="T13" fmla="*/ 0 h 652"/>
                <a:gd name="T14" fmla="*/ 764 w 764"/>
                <a:gd name="T15" fmla="*/ 652 h 6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4" h="652">
                  <a:moveTo>
                    <a:pt x="764" y="0"/>
                  </a:moveTo>
                  <a:lnTo>
                    <a:pt x="291" y="652"/>
                  </a:lnTo>
                  <a:lnTo>
                    <a:pt x="0" y="499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8" name="Freeform 519"/>
            <p:cNvSpPr>
              <a:spLocks/>
            </p:cNvSpPr>
            <p:nvPr/>
          </p:nvSpPr>
          <p:spPr bwMode="auto">
            <a:xfrm>
              <a:off x="3180" y="2449"/>
              <a:ext cx="55" cy="50"/>
            </a:xfrm>
            <a:custGeom>
              <a:avLst/>
              <a:gdLst>
                <a:gd name="T0" fmla="*/ 55 w 764"/>
                <a:gd name="T1" fmla="*/ 0 h 652"/>
                <a:gd name="T2" fmla="*/ 21 w 764"/>
                <a:gd name="T3" fmla="*/ 50 h 652"/>
                <a:gd name="T4" fmla="*/ 0 w 764"/>
                <a:gd name="T5" fmla="*/ 38 h 652"/>
                <a:gd name="T6" fmla="*/ 55 w 764"/>
                <a:gd name="T7" fmla="*/ 0 h 6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4"/>
                <a:gd name="T13" fmla="*/ 0 h 652"/>
                <a:gd name="T14" fmla="*/ 764 w 764"/>
                <a:gd name="T15" fmla="*/ 652 h 6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4" h="652">
                  <a:moveTo>
                    <a:pt x="764" y="0"/>
                  </a:moveTo>
                  <a:lnTo>
                    <a:pt x="291" y="652"/>
                  </a:lnTo>
                  <a:lnTo>
                    <a:pt x="0" y="499"/>
                  </a:lnTo>
                  <a:lnTo>
                    <a:pt x="76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9" name="Freeform 520"/>
            <p:cNvSpPr>
              <a:spLocks/>
            </p:cNvSpPr>
            <p:nvPr/>
          </p:nvSpPr>
          <p:spPr bwMode="auto">
            <a:xfrm>
              <a:off x="3180" y="2434"/>
              <a:ext cx="55" cy="53"/>
            </a:xfrm>
            <a:custGeom>
              <a:avLst/>
              <a:gdLst>
                <a:gd name="T0" fmla="*/ 36 w 764"/>
                <a:gd name="T1" fmla="*/ 0 h 693"/>
                <a:gd name="T2" fmla="*/ 55 w 764"/>
                <a:gd name="T3" fmla="*/ 15 h 693"/>
                <a:gd name="T4" fmla="*/ 0 w 764"/>
                <a:gd name="T5" fmla="*/ 53 h 693"/>
                <a:gd name="T6" fmla="*/ 36 w 764"/>
                <a:gd name="T7" fmla="*/ 0 h 6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4"/>
                <a:gd name="T13" fmla="*/ 0 h 693"/>
                <a:gd name="T14" fmla="*/ 764 w 764"/>
                <a:gd name="T15" fmla="*/ 693 h 6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4" h="693">
                  <a:moveTo>
                    <a:pt x="503" y="0"/>
                  </a:moveTo>
                  <a:lnTo>
                    <a:pt x="764" y="194"/>
                  </a:lnTo>
                  <a:lnTo>
                    <a:pt x="0" y="693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0" name="Freeform 521"/>
            <p:cNvSpPr>
              <a:spLocks/>
            </p:cNvSpPr>
            <p:nvPr/>
          </p:nvSpPr>
          <p:spPr bwMode="auto">
            <a:xfrm>
              <a:off x="3180" y="2434"/>
              <a:ext cx="55" cy="53"/>
            </a:xfrm>
            <a:custGeom>
              <a:avLst/>
              <a:gdLst>
                <a:gd name="T0" fmla="*/ 36 w 764"/>
                <a:gd name="T1" fmla="*/ 0 h 693"/>
                <a:gd name="T2" fmla="*/ 55 w 764"/>
                <a:gd name="T3" fmla="*/ 15 h 693"/>
                <a:gd name="T4" fmla="*/ 0 w 764"/>
                <a:gd name="T5" fmla="*/ 53 h 693"/>
                <a:gd name="T6" fmla="*/ 36 w 764"/>
                <a:gd name="T7" fmla="*/ 0 h 6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4"/>
                <a:gd name="T13" fmla="*/ 0 h 693"/>
                <a:gd name="T14" fmla="*/ 764 w 764"/>
                <a:gd name="T15" fmla="*/ 693 h 6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4" h="693">
                  <a:moveTo>
                    <a:pt x="503" y="0"/>
                  </a:moveTo>
                  <a:lnTo>
                    <a:pt x="764" y="194"/>
                  </a:lnTo>
                  <a:lnTo>
                    <a:pt x="0" y="693"/>
                  </a:lnTo>
                  <a:lnTo>
                    <a:pt x="50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1" name="Freeform 522"/>
            <p:cNvSpPr>
              <a:spLocks/>
            </p:cNvSpPr>
            <p:nvPr/>
          </p:nvSpPr>
          <p:spPr bwMode="auto">
            <a:xfrm>
              <a:off x="3216" y="2351"/>
              <a:ext cx="105" cy="98"/>
            </a:xfrm>
            <a:custGeom>
              <a:avLst/>
              <a:gdLst>
                <a:gd name="T0" fmla="*/ 105 w 1464"/>
                <a:gd name="T1" fmla="*/ 0 h 1270"/>
                <a:gd name="T2" fmla="*/ 19 w 1464"/>
                <a:gd name="T3" fmla="*/ 98 h 1270"/>
                <a:gd name="T4" fmla="*/ 0 w 1464"/>
                <a:gd name="T5" fmla="*/ 83 h 1270"/>
                <a:gd name="T6" fmla="*/ 105 w 1464"/>
                <a:gd name="T7" fmla="*/ 0 h 12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64"/>
                <a:gd name="T13" fmla="*/ 0 h 1270"/>
                <a:gd name="T14" fmla="*/ 1464 w 1464"/>
                <a:gd name="T15" fmla="*/ 1270 h 12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64" h="1270">
                  <a:moveTo>
                    <a:pt x="1464" y="0"/>
                  </a:moveTo>
                  <a:lnTo>
                    <a:pt x="261" y="1270"/>
                  </a:lnTo>
                  <a:lnTo>
                    <a:pt x="0" y="1076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2" name="Freeform 523"/>
            <p:cNvSpPr>
              <a:spLocks/>
            </p:cNvSpPr>
            <p:nvPr/>
          </p:nvSpPr>
          <p:spPr bwMode="auto">
            <a:xfrm>
              <a:off x="3216" y="2351"/>
              <a:ext cx="105" cy="98"/>
            </a:xfrm>
            <a:custGeom>
              <a:avLst/>
              <a:gdLst>
                <a:gd name="T0" fmla="*/ 105 w 1464"/>
                <a:gd name="T1" fmla="*/ 0 h 1270"/>
                <a:gd name="T2" fmla="*/ 19 w 1464"/>
                <a:gd name="T3" fmla="*/ 98 h 1270"/>
                <a:gd name="T4" fmla="*/ 0 w 1464"/>
                <a:gd name="T5" fmla="*/ 83 h 1270"/>
                <a:gd name="T6" fmla="*/ 105 w 1464"/>
                <a:gd name="T7" fmla="*/ 0 h 12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64"/>
                <a:gd name="T13" fmla="*/ 0 h 1270"/>
                <a:gd name="T14" fmla="*/ 1464 w 1464"/>
                <a:gd name="T15" fmla="*/ 1270 h 12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64" h="1270">
                  <a:moveTo>
                    <a:pt x="1464" y="0"/>
                  </a:moveTo>
                  <a:lnTo>
                    <a:pt x="261" y="1270"/>
                  </a:lnTo>
                  <a:lnTo>
                    <a:pt x="0" y="1076"/>
                  </a:lnTo>
                  <a:lnTo>
                    <a:pt x="146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3" name="Freeform 524"/>
            <p:cNvSpPr>
              <a:spLocks/>
            </p:cNvSpPr>
            <p:nvPr/>
          </p:nvSpPr>
          <p:spPr bwMode="auto">
            <a:xfrm>
              <a:off x="3969" y="2348"/>
              <a:ext cx="24" cy="107"/>
            </a:xfrm>
            <a:custGeom>
              <a:avLst/>
              <a:gdLst>
                <a:gd name="T0" fmla="*/ 4 w 331"/>
                <a:gd name="T1" fmla="*/ 0 h 1391"/>
                <a:gd name="T2" fmla="*/ 24 w 331"/>
                <a:gd name="T3" fmla="*/ 107 h 1391"/>
                <a:gd name="T4" fmla="*/ 0 w 331"/>
                <a:gd name="T5" fmla="*/ 105 h 1391"/>
                <a:gd name="T6" fmla="*/ 4 w 331"/>
                <a:gd name="T7" fmla="*/ 0 h 13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1"/>
                <a:gd name="T13" fmla="*/ 0 h 1391"/>
                <a:gd name="T14" fmla="*/ 331 w 331"/>
                <a:gd name="T15" fmla="*/ 1391 h 13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1" h="1391">
                  <a:moveTo>
                    <a:pt x="53" y="0"/>
                  </a:moveTo>
                  <a:lnTo>
                    <a:pt x="331" y="1391"/>
                  </a:lnTo>
                  <a:lnTo>
                    <a:pt x="0" y="136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4" name="Freeform 525"/>
            <p:cNvSpPr>
              <a:spLocks/>
            </p:cNvSpPr>
            <p:nvPr/>
          </p:nvSpPr>
          <p:spPr bwMode="auto">
            <a:xfrm>
              <a:off x="3969" y="2348"/>
              <a:ext cx="24" cy="107"/>
            </a:xfrm>
            <a:custGeom>
              <a:avLst/>
              <a:gdLst>
                <a:gd name="T0" fmla="*/ 4 w 331"/>
                <a:gd name="T1" fmla="*/ 0 h 1391"/>
                <a:gd name="T2" fmla="*/ 24 w 331"/>
                <a:gd name="T3" fmla="*/ 107 h 1391"/>
                <a:gd name="T4" fmla="*/ 0 w 331"/>
                <a:gd name="T5" fmla="*/ 105 h 1391"/>
                <a:gd name="T6" fmla="*/ 4 w 331"/>
                <a:gd name="T7" fmla="*/ 0 h 13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1"/>
                <a:gd name="T13" fmla="*/ 0 h 1391"/>
                <a:gd name="T14" fmla="*/ 331 w 331"/>
                <a:gd name="T15" fmla="*/ 1391 h 13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1" h="1391">
                  <a:moveTo>
                    <a:pt x="53" y="0"/>
                  </a:moveTo>
                  <a:lnTo>
                    <a:pt x="331" y="1391"/>
                  </a:lnTo>
                  <a:lnTo>
                    <a:pt x="0" y="1360"/>
                  </a:lnTo>
                  <a:lnTo>
                    <a:pt x="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5" name="Freeform 526"/>
            <p:cNvSpPr>
              <a:spLocks/>
            </p:cNvSpPr>
            <p:nvPr/>
          </p:nvSpPr>
          <p:spPr bwMode="auto">
            <a:xfrm>
              <a:off x="3973" y="2348"/>
              <a:ext cx="24" cy="107"/>
            </a:xfrm>
            <a:custGeom>
              <a:avLst/>
              <a:gdLst>
                <a:gd name="T0" fmla="*/ 24 w 333"/>
                <a:gd name="T1" fmla="*/ 0 h 1397"/>
                <a:gd name="T2" fmla="*/ 20 w 333"/>
                <a:gd name="T3" fmla="*/ 107 h 1397"/>
                <a:gd name="T4" fmla="*/ 0 w 333"/>
                <a:gd name="T5" fmla="*/ 0 h 1397"/>
                <a:gd name="T6" fmla="*/ 24 w 333"/>
                <a:gd name="T7" fmla="*/ 0 h 13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3"/>
                <a:gd name="T13" fmla="*/ 0 h 1397"/>
                <a:gd name="T14" fmla="*/ 333 w 333"/>
                <a:gd name="T15" fmla="*/ 1397 h 13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3" h="1397">
                  <a:moveTo>
                    <a:pt x="333" y="0"/>
                  </a:moveTo>
                  <a:lnTo>
                    <a:pt x="278" y="1397"/>
                  </a:lnTo>
                  <a:lnTo>
                    <a:pt x="0" y="6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6" name="Freeform 527"/>
            <p:cNvSpPr>
              <a:spLocks/>
            </p:cNvSpPr>
            <p:nvPr/>
          </p:nvSpPr>
          <p:spPr bwMode="auto">
            <a:xfrm>
              <a:off x="3973" y="2348"/>
              <a:ext cx="24" cy="107"/>
            </a:xfrm>
            <a:custGeom>
              <a:avLst/>
              <a:gdLst>
                <a:gd name="T0" fmla="*/ 24 w 333"/>
                <a:gd name="T1" fmla="*/ 0 h 1397"/>
                <a:gd name="T2" fmla="*/ 20 w 333"/>
                <a:gd name="T3" fmla="*/ 107 h 1397"/>
                <a:gd name="T4" fmla="*/ 0 w 333"/>
                <a:gd name="T5" fmla="*/ 0 h 1397"/>
                <a:gd name="T6" fmla="*/ 24 w 333"/>
                <a:gd name="T7" fmla="*/ 0 h 13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3"/>
                <a:gd name="T13" fmla="*/ 0 h 1397"/>
                <a:gd name="T14" fmla="*/ 333 w 333"/>
                <a:gd name="T15" fmla="*/ 1397 h 13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3" h="1397">
                  <a:moveTo>
                    <a:pt x="333" y="0"/>
                  </a:moveTo>
                  <a:lnTo>
                    <a:pt x="278" y="1397"/>
                  </a:lnTo>
                  <a:lnTo>
                    <a:pt x="0" y="6"/>
                  </a:lnTo>
                  <a:lnTo>
                    <a:pt x="3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7" name="Freeform 528"/>
            <p:cNvSpPr>
              <a:spLocks/>
            </p:cNvSpPr>
            <p:nvPr/>
          </p:nvSpPr>
          <p:spPr bwMode="auto">
            <a:xfrm>
              <a:off x="3216" y="2335"/>
              <a:ext cx="105" cy="99"/>
            </a:xfrm>
            <a:custGeom>
              <a:avLst/>
              <a:gdLst>
                <a:gd name="T0" fmla="*/ 88 w 1464"/>
                <a:gd name="T1" fmla="*/ 0 h 1288"/>
                <a:gd name="T2" fmla="*/ 105 w 1464"/>
                <a:gd name="T3" fmla="*/ 16 h 1288"/>
                <a:gd name="T4" fmla="*/ 0 w 1464"/>
                <a:gd name="T5" fmla="*/ 99 h 1288"/>
                <a:gd name="T6" fmla="*/ 88 w 1464"/>
                <a:gd name="T7" fmla="*/ 0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64"/>
                <a:gd name="T13" fmla="*/ 0 h 1288"/>
                <a:gd name="T14" fmla="*/ 1464 w 1464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64" h="1288">
                  <a:moveTo>
                    <a:pt x="1220" y="0"/>
                  </a:moveTo>
                  <a:lnTo>
                    <a:pt x="1464" y="212"/>
                  </a:lnTo>
                  <a:lnTo>
                    <a:pt x="0" y="1288"/>
                  </a:lnTo>
                  <a:lnTo>
                    <a:pt x="12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8" name="Freeform 529"/>
            <p:cNvSpPr>
              <a:spLocks/>
            </p:cNvSpPr>
            <p:nvPr/>
          </p:nvSpPr>
          <p:spPr bwMode="auto">
            <a:xfrm>
              <a:off x="3216" y="2335"/>
              <a:ext cx="105" cy="99"/>
            </a:xfrm>
            <a:custGeom>
              <a:avLst/>
              <a:gdLst>
                <a:gd name="T0" fmla="*/ 88 w 1464"/>
                <a:gd name="T1" fmla="*/ 0 h 1288"/>
                <a:gd name="T2" fmla="*/ 105 w 1464"/>
                <a:gd name="T3" fmla="*/ 16 h 1288"/>
                <a:gd name="T4" fmla="*/ 0 w 1464"/>
                <a:gd name="T5" fmla="*/ 99 h 1288"/>
                <a:gd name="T6" fmla="*/ 88 w 1464"/>
                <a:gd name="T7" fmla="*/ 0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64"/>
                <a:gd name="T13" fmla="*/ 0 h 1288"/>
                <a:gd name="T14" fmla="*/ 1464 w 1464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64" h="1288">
                  <a:moveTo>
                    <a:pt x="1220" y="0"/>
                  </a:moveTo>
                  <a:lnTo>
                    <a:pt x="1464" y="212"/>
                  </a:lnTo>
                  <a:lnTo>
                    <a:pt x="0" y="1288"/>
                  </a:lnTo>
                  <a:lnTo>
                    <a:pt x="12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9" name="Freeform 530"/>
            <p:cNvSpPr>
              <a:spLocks/>
            </p:cNvSpPr>
            <p:nvPr/>
          </p:nvSpPr>
          <p:spPr bwMode="auto">
            <a:xfrm>
              <a:off x="3303" y="2307"/>
              <a:ext cx="56" cy="44"/>
            </a:xfrm>
            <a:custGeom>
              <a:avLst/>
              <a:gdLst>
                <a:gd name="T0" fmla="*/ 56 w 777"/>
                <a:gd name="T1" fmla="*/ 0 h 577"/>
                <a:gd name="T2" fmla="*/ 18 w 777"/>
                <a:gd name="T3" fmla="*/ 44 h 577"/>
                <a:gd name="T4" fmla="*/ 0 w 777"/>
                <a:gd name="T5" fmla="*/ 28 h 577"/>
                <a:gd name="T6" fmla="*/ 56 w 777"/>
                <a:gd name="T7" fmla="*/ 0 h 5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577"/>
                <a:gd name="T14" fmla="*/ 777 w 777"/>
                <a:gd name="T15" fmla="*/ 577 h 5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577">
                  <a:moveTo>
                    <a:pt x="777" y="0"/>
                  </a:moveTo>
                  <a:lnTo>
                    <a:pt x="244" y="577"/>
                  </a:lnTo>
                  <a:lnTo>
                    <a:pt x="0" y="365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0" name="Freeform 531"/>
            <p:cNvSpPr>
              <a:spLocks/>
            </p:cNvSpPr>
            <p:nvPr/>
          </p:nvSpPr>
          <p:spPr bwMode="auto">
            <a:xfrm>
              <a:off x="3303" y="2307"/>
              <a:ext cx="56" cy="44"/>
            </a:xfrm>
            <a:custGeom>
              <a:avLst/>
              <a:gdLst>
                <a:gd name="T0" fmla="*/ 56 w 777"/>
                <a:gd name="T1" fmla="*/ 0 h 577"/>
                <a:gd name="T2" fmla="*/ 18 w 777"/>
                <a:gd name="T3" fmla="*/ 44 h 577"/>
                <a:gd name="T4" fmla="*/ 0 w 777"/>
                <a:gd name="T5" fmla="*/ 28 h 577"/>
                <a:gd name="T6" fmla="*/ 56 w 777"/>
                <a:gd name="T7" fmla="*/ 0 h 5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577"/>
                <a:gd name="T14" fmla="*/ 777 w 777"/>
                <a:gd name="T15" fmla="*/ 577 h 5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577">
                  <a:moveTo>
                    <a:pt x="777" y="0"/>
                  </a:moveTo>
                  <a:lnTo>
                    <a:pt x="244" y="577"/>
                  </a:lnTo>
                  <a:lnTo>
                    <a:pt x="0" y="365"/>
                  </a:lnTo>
                  <a:lnTo>
                    <a:pt x="77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1" name="Freeform 532"/>
            <p:cNvSpPr>
              <a:spLocks/>
            </p:cNvSpPr>
            <p:nvPr/>
          </p:nvSpPr>
          <p:spPr bwMode="auto">
            <a:xfrm>
              <a:off x="3303" y="2292"/>
              <a:ext cx="56" cy="43"/>
            </a:xfrm>
            <a:custGeom>
              <a:avLst/>
              <a:gdLst>
                <a:gd name="T0" fmla="*/ 37 w 777"/>
                <a:gd name="T1" fmla="*/ 0 h 559"/>
                <a:gd name="T2" fmla="*/ 56 w 777"/>
                <a:gd name="T3" fmla="*/ 15 h 559"/>
                <a:gd name="T4" fmla="*/ 0 w 777"/>
                <a:gd name="T5" fmla="*/ 43 h 559"/>
                <a:gd name="T6" fmla="*/ 37 w 777"/>
                <a:gd name="T7" fmla="*/ 0 h 5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559"/>
                <a:gd name="T14" fmla="*/ 777 w 777"/>
                <a:gd name="T15" fmla="*/ 559 h 5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559">
                  <a:moveTo>
                    <a:pt x="515" y="0"/>
                  </a:moveTo>
                  <a:lnTo>
                    <a:pt x="777" y="194"/>
                  </a:lnTo>
                  <a:lnTo>
                    <a:pt x="0" y="559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2" name="Freeform 533"/>
            <p:cNvSpPr>
              <a:spLocks/>
            </p:cNvSpPr>
            <p:nvPr/>
          </p:nvSpPr>
          <p:spPr bwMode="auto">
            <a:xfrm>
              <a:off x="3303" y="2292"/>
              <a:ext cx="56" cy="43"/>
            </a:xfrm>
            <a:custGeom>
              <a:avLst/>
              <a:gdLst>
                <a:gd name="T0" fmla="*/ 37 w 777"/>
                <a:gd name="T1" fmla="*/ 0 h 559"/>
                <a:gd name="T2" fmla="*/ 56 w 777"/>
                <a:gd name="T3" fmla="*/ 15 h 559"/>
                <a:gd name="T4" fmla="*/ 0 w 777"/>
                <a:gd name="T5" fmla="*/ 43 h 559"/>
                <a:gd name="T6" fmla="*/ 37 w 777"/>
                <a:gd name="T7" fmla="*/ 0 h 5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559"/>
                <a:gd name="T14" fmla="*/ 777 w 777"/>
                <a:gd name="T15" fmla="*/ 559 h 5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559">
                  <a:moveTo>
                    <a:pt x="515" y="0"/>
                  </a:moveTo>
                  <a:lnTo>
                    <a:pt x="777" y="194"/>
                  </a:lnTo>
                  <a:lnTo>
                    <a:pt x="0" y="559"/>
                  </a:lnTo>
                  <a:lnTo>
                    <a:pt x="51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3" name="Freeform 534"/>
            <p:cNvSpPr>
              <a:spLocks/>
            </p:cNvSpPr>
            <p:nvPr/>
          </p:nvSpPr>
          <p:spPr bwMode="auto">
            <a:xfrm>
              <a:off x="3340" y="2286"/>
              <a:ext cx="34" cy="21"/>
            </a:xfrm>
            <a:custGeom>
              <a:avLst/>
              <a:gdLst>
                <a:gd name="T0" fmla="*/ 34 w 470"/>
                <a:gd name="T1" fmla="*/ 0 h 276"/>
                <a:gd name="T2" fmla="*/ 19 w 470"/>
                <a:gd name="T3" fmla="*/ 21 h 276"/>
                <a:gd name="T4" fmla="*/ 0 w 470"/>
                <a:gd name="T5" fmla="*/ 6 h 276"/>
                <a:gd name="T6" fmla="*/ 34 w 470"/>
                <a:gd name="T7" fmla="*/ 0 h 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0"/>
                <a:gd name="T13" fmla="*/ 0 h 276"/>
                <a:gd name="T14" fmla="*/ 470 w 470"/>
                <a:gd name="T15" fmla="*/ 276 h 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0" h="276">
                  <a:moveTo>
                    <a:pt x="470" y="0"/>
                  </a:moveTo>
                  <a:lnTo>
                    <a:pt x="262" y="276"/>
                  </a:lnTo>
                  <a:lnTo>
                    <a:pt x="0" y="82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4" name="Freeform 535"/>
            <p:cNvSpPr>
              <a:spLocks/>
            </p:cNvSpPr>
            <p:nvPr/>
          </p:nvSpPr>
          <p:spPr bwMode="auto">
            <a:xfrm>
              <a:off x="3340" y="2286"/>
              <a:ext cx="34" cy="21"/>
            </a:xfrm>
            <a:custGeom>
              <a:avLst/>
              <a:gdLst>
                <a:gd name="T0" fmla="*/ 34 w 470"/>
                <a:gd name="T1" fmla="*/ 0 h 276"/>
                <a:gd name="T2" fmla="*/ 19 w 470"/>
                <a:gd name="T3" fmla="*/ 21 h 276"/>
                <a:gd name="T4" fmla="*/ 0 w 470"/>
                <a:gd name="T5" fmla="*/ 6 h 276"/>
                <a:gd name="T6" fmla="*/ 34 w 470"/>
                <a:gd name="T7" fmla="*/ 0 h 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0"/>
                <a:gd name="T13" fmla="*/ 0 h 276"/>
                <a:gd name="T14" fmla="*/ 470 w 470"/>
                <a:gd name="T15" fmla="*/ 276 h 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0" h="276">
                  <a:moveTo>
                    <a:pt x="470" y="0"/>
                  </a:moveTo>
                  <a:lnTo>
                    <a:pt x="262" y="276"/>
                  </a:lnTo>
                  <a:lnTo>
                    <a:pt x="0" y="82"/>
                  </a:lnTo>
                  <a:lnTo>
                    <a:pt x="47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5" name="Freeform 536"/>
            <p:cNvSpPr>
              <a:spLocks/>
            </p:cNvSpPr>
            <p:nvPr/>
          </p:nvSpPr>
          <p:spPr bwMode="auto">
            <a:xfrm>
              <a:off x="3340" y="2273"/>
              <a:ext cx="34" cy="19"/>
            </a:xfrm>
            <a:custGeom>
              <a:avLst/>
              <a:gdLst>
                <a:gd name="T0" fmla="*/ 14 w 470"/>
                <a:gd name="T1" fmla="*/ 0 h 249"/>
                <a:gd name="T2" fmla="*/ 34 w 470"/>
                <a:gd name="T3" fmla="*/ 13 h 249"/>
                <a:gd name="T4" fmla="*/ 0 w 470"/>
                <a:gd name="T5" fmla="*/ 19 h 249"/>
                <a:gd name="T6" fmla="*/ 14 w 470"/>
                <a:gd name="T7" fmla="*/ 0 h 2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0"/>
                <a:gd name="T13" fmla="*/ 0 h 249"/>
                <a:gd name="T14" fmla="*/ 470 w 470"/>
                <a:gd name="T15" fmla="*/ 249 h 2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0" h="249">
                  <a:moveTo>
                    <a:pt x="190" y="0"/>
                  </a:moveTo>
                  <a:lnTo>
                    <a:pt x="470" y="167"/>
                  </a:lnTo>
                  <a:lnTo>
                    <a:pt x="0" y="24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6" name="Freeform 537"/>
            <p:cNvSpPr>
              <a:spLocks/>
            </p:cNvSpPr>
            <p:nvPr/>
          </p:nvSpPr>
          <p:spPr bwMode="auto">
            <a:xfrm>
              <a:off x="3340" y="2273"/>
              <a:ext cx="34" cy="19"/>
            </a:xfrm>
            <a:custGeom>
              <a:avLst/>
              <a:gdLst>
                <a:gd name="T0" fmla="*/ 14 w 470"/>
                <a:gd name="T1" fmla="*/ 0 h 249"/>
                <a:gd name="T2" fmla="*/ 34 w 470"/>
                <a:gd name="T3" fmla="*/ 13 h 249"/>
                <a:gd name="T4" fmla="*/ 0 w 470"/>
                <a:gd name="T5" fmla="*/ 19 h 249"/>
                <a:gd name="T6" fmla="*/ 14 w 470"/>
                <a:gd name="T7" fmla="*/ 0 h 2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0"/>
                <a:gd name="T13" fmla="*/ 0 h 249"/>
                <a:gd name="T14" fmla="*/ 470 w 470"/>
                <a:gd name="T15" fmla="*/ 249 h 2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0" h="249">
                  <a:moveTo>
                    <a:pt x="190" y="0"/>
                  </a:moveTo>
                  <a:lnTo>
                    <a:pt x="470" y="167"/>
                  </a:lnTo>
                  <a:lnTo>
                    <a:pt x="0" y="249"/>
                  </a:lnTo>
                  <a:lnTo>
                    <a:pt x="19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7" name="Freeform 538"/>
            <p:cNvSpPr>
              <a:spLocks/>
            </p:cNvSpPr>
            <p:nvPr/>
          </p:nvSpPr>
          <p:spPr bwMode="auto">
            <a:xfrm>
              <a:off x="3354" y="2264"/>
              <a:ext cx="31" cy="22"/>
            </a:xfrm>
            <a:custGeom>
              <a:avLst/>
              <a:gdLst>
                <a:gd name="T0" fmla="*/ 31 w 435"/>
                <a:gd name="T1" fmla="*/ 0 h 277"/>
                <a:gd name="T2" fmla="*/ 20 w 435"/>
                <a:gd name="T3" fmla="*/ 22 h 277"/>
                <a:gd name="T4" fmla="*/ 0 w 435"/>
                <a:gd name="T5" fmla="*/ 9 h 277"/>
                <a:gd name="T6" fmla="*/ 31 w 435"/>
                <a:gd name="T7" fmla="*/ 0 h 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"/>
                <a:gd name="T13" fmla="*/ 0 h 277"/>
                <a:gd name="T14" fmla="*/ 435 w 435"/>
                <a:gd name="T15" fmla="*/ 277 h 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" h="277">
                  <a:moveTo>
                    <a:pt x="435" y="0"/>
                  </a:moveTo>
                  <a:lnTo>
                    <a:pt x="280" y="277"/>
                  </a:lnTo>
                  <a:lnTo>
                    <a:pt x="0" y="110"/>
                  </a:lnTo>
                  <a:lnTo>
                    <a:pt x="4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8" name="Freeform 539"/>
            <p:cNvSpPr>
              <a:spLocks/>
            </p:cNvSpPr>
            <p:nvPr/>
          </p:nvSpPr>
          <p:spPr bwMode="auto">
            <a:xfrm>
              <a:off x="3354" y="2264"/>
              <a:ext cx="31" cy="22"/>
            </a:xfrm>
            <a:custGeom>
              <a:avLst/>
              <a:gdLst>
                <a:gd name="T0" fmla="*/ 31 w 435"/>
                <a:gd name="T1" fmla="*/ 0 h 277"/>
                <a:gd name="T2" fmla="*/ 20 w 435"/>
                <a:gd name="T3" fmla="*/ 22 h 277"/>
                <a:gd name="T4" fmla="*/ 0 w 435"/>
                <a:gd name="T5" fmla="*/ 9 h 277"/>
                <a:gd name="T6" fmla="*/ 31 w 435"/>
                <a:gd name="T7" fmla="*/ 0 h 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"/>
                <a:gd name="T13" fmla="*/ 0 h 277"/>
                <a:gd name="T14" fmla="*/ 435 w 435"/>
                <a:gd name="T15" fmla="*/ 277 h 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" h="277">
                  <a:moveTo>
                    <a:pt x="435" y="0"/>
                  </a:moveTo>
                  <a:lnTo>
                    <a:pt x="280" y="277"/>
                  </a:lnTo>
                  <a:lnTo>
                    <a:pt x="0" y="110"/>
                  </a:lnTo>
                  <a:lnTo>
                    <a:pt x="43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9" name="Freeform 540"/>
            <p:cNvSpPr>
              <a:spLocks/>
            </p:cNvSpPr>
            <p:nvPr/>
          </p:nvSpPr>
          <p:spPr bwMode="auto">
            <a:xfrm>
              <a:off x="3354" y="2255"/>
              <a:ext cx="31" cy="18"/>
            </a:xfrm>
            <a:custGeom>
              <a:avLst/>
              <a:gdLst>
                <a:gd name="T0" fmla="*/ 9 w 435"/>
                <a:gd name="T1" fmla="*/ 0 h 227"/>
                <a:gd name="T2" fmla="*/ 31 w 435"/>
                <a:gd name="T3" fmla="*/ 9 h 227"/>
                <a:gd name="T4" fmla="*/ 0 w 435"/>
                <a:gd name="T5" fmla="*/ 18 h 227"/>
                <a:gd name="T6" fmla="*/ 9 w 435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"/>
                <a:gd name="T13" fmla="*/ 0 h 227"/>
                <a:gd name="T14" fmla="*/ 435 w 435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" h="227">
                  <a:moveTo>
                    <a:pt x="127" y="0"/>
                  </a:moveTo>
                  <a:lnTo>
                    <a:pt x="435" y="117"/>
                  </a:lnTo>
                  <a:lnTo>
                    <a:pt x="0" y="2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0" name="Freeform 541"/>
            <p:cNvSpPr>
              <a:spLocks/>
            </p:cNvSpPr>
            <p:nvPr/>
          </p:nvSpPr>
          <p:spPr bwMode="auto">
            <a:xfrm>
              <a:off x="3354" y="2255"/>
              <a:ext cx="31" cy="18"/>
            </a:xfrm>
            <a:custGeom>
              <a:avLst/>
              <a:gdLst>
                <a:gd name="T0" fmla="*/ 9 w 435"/>
                <a:gd name="T1" fmla="*/ 0 h 227"/>
                <a:gd name="T2" fmla="*/ 31 w 435"/>
                <a:gd name="T3" fmla="*/ 9 h 227"/>
                <a:gd name="T4" fmla="*/ 0 w 435"/>
                <a:gd name="T5" fmla="*/ 18 h 227"/>
                <a:gd name="T6" fmla="*/ 9 w 435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"/>
                <a:gd name="T13" fmla="*/ 0 h 227"/>
                <a:gd name="T14" fmla="*/ 435 w 435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" h="227">
                  <a:moveTo>
                    <a:pt x="127" y="0"/>
                  </a:moveTo>
                  <a:lnTo>
                    <a:pt x="435" y="117"/>
                  </a:lnTo>
                  <a:lnTo>
                    <a:pt x="0" y="227"/>
                  </a:lnTo>
                  <a:lnTo>
                    <a:pt x="12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1" name="Freeform 542"/>
            <p:cNvSpPr>
              <a:spLocks/>
            </p:cNvSpPr>
            <p:nvPr/>
          </p:nvSpPr>
          <p:spPr bwMode="auto">
            <a:xfrm>
              <a:off x="3363" y="2241"/>
              <a:ext cx="27" cy="23"/>
            </a:xfrm>
            <a:custGeom>
              <a:avLst/>
              <a:gdLst>
                <a:gd name="T0" fmla="*/ 27 w 385"/>
                <a:gd name="T1" fmla="*/ 0 h 303"/>
                <a:gd name="T2" fmla="*/ 22 w 385"/>
                <a:gd name="T3" fmla="*/ 23 h 303"/>
                <a:gd name="T4" fmla="*/ 0 w 385"/>
                <a:gd name="T5" fmla="*/ 14 h 303"/>
                <a:gd name="T6" fmla="*/ 27 w 385"/>
                <a:gd name="T7" fmla="*/ 0 h 3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5"/>
                <a:gd name="T13" fmla="*/ 0 h 303"/>
                <a:gd name="T14" fmla="*/ 385 w 385"/>
                <a:gd name="T15" fmla="*/ 303 h 3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5" h="303">
                  <a:moveTo>
                    <a:pt x="385" y="0"/>
                  </a:moveTo>
                  <a:lnTo>
                    <a:pt x="308" y="303"/>
                  </a:lnTo>
                  <a:lnTo>
                    <a:pt x="0" y="186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2" name="Freeform 543"/>
            <p:cNvSpPr>
              <a:spLocks/>
            </p:cNvSpPr>
            <p:nvPr/>
          </p:nvSpPr>
          <p:spPr bwMode="auto">
            <a:xfrm>
              <a:off x="3363" y="2241"/>
              <a:ext cx="27" cy="23"/>
            </a:xfrm>
            <a:custGeom>
              <a:avLst/>
              <a:gdLst>
                <a:gd name="T0" fmla="*/ 27 w 385"/>
                <a:gd name="T1" fmla="*/ 0 h 303"/>
                <a:gd name="T2" fmla="*/ 22 w 385"/>
                <a:gd name="T3" fmla="*/ 23 h 303"/>
                <a:gd name="T4" fmla="*/ 0 w 385"/>
                <a:gd name="T5" fmla="*/ 14 h 303"/>
                <a:gd name="T6" fmla="*/ 27 w 385"/>
                <a:gd name="T7" fmla="*/ 0 h 3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5"/>
                <a:gd name="T13" fmla="*/ 0 h 303"/>
                <a:gd name="T14" fmla="*/ 385 w 385"/>
                <a:gd name="T15" fmla="*/ 303 h 3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5" h="303">
                  <a:moveTo>
                    <a:pt x="385" y="0"/>
                  </a:moveTo>
                  <a:lnTo>
                    <a:pt x="308" y="303"/>
                  </a:lnTo>
                  <a:lnTo>
                    <a:pt x="0" y="186"/>
                  </a:lnTo>
                  <a:lnTo>
                    <a:pt x="3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3" name="Freeform 544"/>
            <p:cNvSpPr>
              <a:spLocks/>
            </p:cNvSpPr>
            <p:nvPr/>
          </p:nvSpPr>
          <p:spPr bwMode="auto">
            <a:xfrm>
              <a:off x="3363" y="2240"/>
              <a:ext cx="27" cy="15"/>
            </a:xfrm>
            <a:custGeom>
              <a:avLst/>
              <a:gdLst>
                <a:gd name="T0" fmla="*/ 4 w 385"/>
                <a:gd name="T1" fmla="*/ 0 h 203"/>
                <a:gd name="T2" fmla="*/ 27 w 385"/>
                <a:gd name="T3" fmla="*/ 1 h 203"/>
                <a:gd name="T4" fmla="*/ 0 w 385"/>
                <a:gd name="T5" fmla="*/ 15 h 203"/>
                <a:gd name="T6" fmla="*/ 4 w 385"/>
                <a:gd name="T7" fmla="*/ 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5"/>
                <a:gd name="T13" fmla="*/ 0 h 203"/>
                <a:gd name="T14" fmla="*/ 385 w 385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5" h="203">
                  <a:moveTo>
                    <a:pt x="54" y="0"/>
                  </a:moveTo>
                  <a:lnTo>
                    <a:pt x="385" y="17"/>
                  </a:lnTo>
                  <a:lnTo>
                    <a:pt x="0" y="20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4" name="Freeform 545"/>
            <p:cNvSpPr>
              <a:spLocks/>
            </p:cNvSpPr>
            <p:nvPr/>
          </p:nvSpPr>
          <p:spPr bwMode="auto">
            <a:xfrm>
              <a:off x="3363" y="2240"/>
              <a:ext cx="27" cy="15"/>
            </a:xfrm>
            <a:custGeom>
              <a:avLst/>
              <a:gdLst>
                <a:gd name="T0" fmla="*/ 4 w 385"/>
                <a:gd name="T1" fmla="*/ 0 h 203"/>
                <a:gd name="T2" fmla="*/ 27 w 385"/>
                <a:gd name="T3" fmla="*/ 1 h 203"/>
                <a:gd name="T4" fmla="*/ 0 w 385"/>
                <a:gd name="T5" fmla="*/ 15 h 203"/>
                <a:gd name="T6" fmla="*/ 4 w 385"/>
                <a:gd name="T7" fmla="*/ 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5"/>
                <a:gd name="T13" fmla="*/ 0 h 203"/>
                <a:gd name="T14" fmla="*/ 385 w 385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5" h="203">
                  <a:moveTo>
                    <a:pt x="54" y="0"/>
                  </a:moveTo>
                  <a:lnTo>
                    <a:pt x="385" y="17"/>
                  </a:lnTo>
                  <a:lnTo>
                    <a:pt x="0" y="203"/>
                  </a:lnTo>
                  <a:lnTo>
                    <a:pt x="5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" name="Freeform 546"/>
            <p:cNvSpPr>
              <a:spLocks/>
            </p:cNvSpPr>
            <p:nvPr/>
          </p:nvSpPr>
          <p:spPr bwMode="auto">
            <a:xfrm>
              <a:off x="3965" y="2239"/>
              <a:ext cx="32" cy="109"/>
            </a:xfrm>
            <a:custGeom>
              <a:avLst/>
              <a:gdLst>
                <a:gd name="T0" fmla="*/ 0 w 443"/>
                <a:gd name="T1" fmla="*/ 0 h 1415"/>
                <a:gd name="T2" fmla="*/ 32 w 443"/>
                <a:gd name="T3" fmla="*/ 109 h 1415"/>
                <a:gd name="T4" fmla="*/ 8 w 443"/>
                <a:gd name="T5" fmla="*/ 109 h 1415"/>
                <a:gd name="T6" fmla="*/ 0 w 443"/>
                <a:gd name="T7" fmla="*/ 0 h 14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3"/>
                <a:gd name="T13" fmla="*/ 0 h 1415"/>
                <a:gd name="T14" fmla="*/ 443 w 443"/>
                <a:gd name="T15" fmla="*/ 1415 h 14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3" h="1415">
                  <a:moveTo>
                    <a:pt x="0" y="0"/>
                  </a:moveTo>
                  <a:lnTo>
                    <a:pt x="443" y="1409"/>
                  </a:lnTo>
                  <a:lnTo>
                    <a:pt x="110" y="14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6" name="Freeform 547"/>
            <p:cNvSpPr>
              <a:spLocks/>
            </p:cNvSpPr>
            <p:nvPr/>
          </p:nvSpPr>
          <p:spPr bwMode="auto">
            <a:xfrm>
              <a:off x="3965" y="2239"/>
              <a:ext cx="32" cy="109"/>
            </a:xfrm>
            <a:custGeom>
              <a:avLst/>
              <a:gdLst>
                <a:gd name="T0" fmla="*/ 0 w 443"/>
                <a:gd name="T1" fmla="*/ 0 h 1415"/>
                <a:gd name="T2" fmla="*/ 32 w 443"/>
                <a:gd name="T3" fmla="*/ 109 h 1415"/>
                <a:gd name="T4" fmla="*/ 8 w 443"/>
                <a:gd name="T5" fmla="*/ 109 h 1415"/>
                <a:gd name="T6" fmla="*/ 0 w 443"/>
                <a:gd name="T7" fmla="*/ 0 h 14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3"/>
                <a:gd name="T13" fmla="*/ 0 h 1415"/>
                <a:gd name="T14" fmla="*/ 443 w 443"/>
                <a:gd name="T15" fmla="*/ 1415 h 14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3" h="1415">
                  <a:moveTo>
                    <a:pt x="0" y="0"/>
                  </a:moveTo>
                  <a:lnTo>
                    <a:pt x="443" y="1409"/>
                  </a:lnTo>
                  <a:lnTo>
                    <a:pt x="110" y="141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7" name="Freeform 548"/>
            <p:cNvSpPr>
              <a:spLocks/>
            </p:cNvSpPr>
            <p:nvPr/>
          </p:nvSpPr>
          <p:spPr bwMode="auto">
            <a:xfrm>
              <a:off x="3965" y="2236"/>
              <a:ext cx="32" cy="112"/>
            </a:xfrm>
            <a:custGeom>
              <a:avLst/>
              <a:gdLst>
                <a:gd name="T0" fmla="*/ 24 w 443"/>
                <a:gd name="T1" fmla="*/ 0 h 1447"/>
                <a:gd name="T2" fmla="*/ 32 w 443"/>
                <a:gd name="T3" fmla="*/ 112 h 1447"/>
                <a:gd name="T4" fmla="*/ 0 w 443"/>
                <a:gd name="T5" fmla="*/ 3 h 1447"/>
                <a:gd name="T6" fmla="*/ 24 w 443"/>
                <a:gd name="T7" fmla="*/ 0 h 14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3"/>
                <a:gd name="T13" fmla="*/ 0 h 1447"/>
                <a:gd name="T14" fmla="*/ 443 w 443"/>
                <a:gd name="T15" fmla="*/ 1447 h 14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3" h="1447">
                  <a:moveTo>
                    <a:pt x="330" y="0"/>
                  </a:moveTo>
                  <a:lnTo>
                    <a:pt x="443" y="1447"/>
                  </a:lnTo>
                  <a:lnTo>
                    <a:pt x="0" y="38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8" name="Freeform 549"/>
            <p:cNvSpPr>
              <a:spLocks/>
            </p:cNvSpPr>
            <p:nvPr/>
          </p:nvSpPr>
          <p:spPr bwMode="auto">
            <a:xfrm>
              <a:off x="3965" y="2236"/>
              <a:ext cx="32" cy="112"/>
            </a:xfrm>
            <a:custGeom>
              <a:avLst/>
              <a:gdLst>
                <a:gd name="T0" fmla="*/ 24 w 443"/>
                <a:gd name="T1" fmla="*/ 0 h 1447"/>
                <a:gd name="T2" fmla="*/ 32 w 443"/>
                <a:gd name="T3" fmla="*/ 112 h 1447"/>
                <a:gd name="T4" fmla="*/ 0 w 443"/>
                <a:gd name="T5" fmla="*/ 3 h 1447"/>
                <a:gd name="T6" fmla="*/ 24 w 443"/>
                <a:gd name="T7" fmla="*/ 0 h 14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3"/>
                <a:gd name="T13" fmla="*/ 0 h 1447"/>
                <a:gd name="T14" fmla="*/ 443 w 443"/>
                <a:gd name="T15" fmla="*/ 1447 h 14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3" h="1447">
                  <a:moveTo>
                    <a:pt x="330" y="0"/>
                  </a:moveTo>
                  <a:lnTo>
                    <a:pt x="443" y="1447"/>
                  </a:lnTo>
                  <a:lnTo>
                    <a:pt x="0" y="38"/>
                  </a:lnTo>
                  <a:lnTo>
                    <a:pt x="3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9" name="Freeform 550"/>
            <p:cNvSpPr>
              <a:spLocks/>
            </p:cNvSpPr>
            <p:nvPr/>
          </p:nvSpPr>
          <p:spPr bwMode="auto">
            <a:xfrm>
              <a:off x="3364" y="2226"/>
              <a:ext cx="26" cy="15"/>
            </a:xfrm>
            <a:custGeom>
              <a:avLst/>
              <a:gdLst>
                <a:gd name="T0" fmla="*/ 0 w 367"/>
                <a:gd name="T1" fmla="*/ 0 h 192"/>
                <a:gd name="T2" fmla="*/ 26 w 367"/>
                <a:gd name="T3" fmla="*/ 15 h 192"/>
                <a:gd name="T4" fmla="*/ 3 w 367"/>
                <a:gd name="T5" fmla="*/ 14 h 192"/>
                <a:gd name="T6" fmla="*/ 0 w 367"/>
                <a:gd name="T7" fmla="*/ 0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7"/>
                <a:gd name="T13" fmla="*/ 0 h 192"/>
                <a:gd name="T14" fmla="*/ 367 w 367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7" h="192">
                  <a:moveTo>
                    <a:pt x="0" y="0"/>
                  </a:moveTo>
                  <a:lnTo>
                    <a:pt x="367" y="192"/>
                  </a:lnTo>
                  <a:lnTo>
                    <a:pt x="36" y="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0" name="Freeform 551"/>
            <p:cNvSpPr>
              <a:spLocks/>
            </p:cNvSpPr>
            <p:nvPr/>
          </p:nvSpPr>
          <p:spPr bwMode="auto">
            <a:xfrm>
              <a:off x="3364" y="2226"/>
              <a:ext cx="26" cy="15"/>
            </a:xfrm>
            <a:custGeom>
              <a:avLst/>
              <a:gdLst>
                <a:gd name="T0" fmla="*/ 0 w 367"/>
                <a:gd name="T1" fmla="*/ 0 h 192"/>
                <a:gd name="T2" fmla="*/ 26 w 367"/>
                <a:gd name="T3" fmla="*/ 15 h 192"/>
                <a:gd name="T4" fmla="*/ 3 w 367"/>
                <a:gd name="T5" fmla="*/ 14 h 192"/>
                <a:gd name="T6" fmla="*/ 0 w 367"/>
                <a:gd name="T7" fmla="*/ 0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7"/>
                <a:gd name="T13" fmla="*/ 0 h 192"/>
                <a:gd name="T14" fmla="*/ 367 w 367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7" h="192">
                  <a:moveTo>
                    <a:pt x="0" y="0"/>
                  </a:moveTo>
                  <a:lnTo>
                    <a:pt x="367" y="192"/>
                  </a:lnTo>
                  <a:lnTo>
                    <a:pt x="36" y="17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1" name="Freeform 552"/>
            <p:cNvSpPr>
              <a:spLocks/>
            </p:cNvSpPr>
            <p:nvPr/>
          </p:nvSpPr>
          <p:spPr bwMode="auto">
            <a:xfrm>
              <a:off x="3364" y="2216"/>
              <a:ext cx="26" cy="25"/>
            </a:xfrm>
            <a:custGeom>
              <a:avLst/>
              <a:gdLst>
                <a:gd name="T0" fmla="*/ 21 w 367"/>
                <a:gd name="T1" fmla="*/ 0 h 328"/>
                <a:gd name="T2" fmla="*/ 26 w 367"/>
                <a:gd name="T3" fmla="*/ 25 h 328"/>
                <a:gd name="T4" fmla="*/ 0 w 367"/>
                <a:gd name="T5" fmla="*/ 10 h 328"/>
                <a:gd name="T6" fmla="*/ 21 w 367"/>
                <a:gd name="T7" fmla="*/ 0 h 3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7"/>
                <a:gd name="T13" fmla="*/ 0 h 328"/>
                <a:gd name="T14" fmla="*/ 367 w 367"/>
                <a:gd name="T15" fmla="*/ 328 h 3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7" h="328">
                  <a:moveTo>
                    <a:pt x="301" y="0"/>
                  </a:moveTo>
                  <a:lnTo>
                    <a:pt x="367" y="328"/>
                  </a:lnTo>
                  <a:lnTo>
                    <a:pt x="0" y="13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2" name="Freeform 553"/>
            <p:cNvSpPr>
              <a:spLocks/>
            </p:cNvSpPr>
            <p:nvPr/>
          </p:nvSpPr>
          <p:spPr bwMode="auto">
            <a:xfrm>
              <a:off x="3364" y="2216"/>
              <a:ext cx="26" cy="25"/>
            </a:xfrm>
            <a:custGeom>
              <a:avLst/>
              <a:gdLst>
                <a:gd name="T0" fmla="*/ 21 w 367"/>
                <a:gd name="T1" fmla="*/ 0 h 328"/>
                <a:gd name="T2" fmla="*/ 26 w 367"/>
                <a:gd name="T3" fmla="*/ 25 h 328"/>
                <a:gd name="T4" fmla="*/ 0 w 367"/>
                <a:gd name="T5" fmla="*/ 10 h 328"/>
                <a:gd name="T6" fmla="*/ 21 w 367"/>
                <a:gd name="T7" fmla="*/ 0 h 3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7"/>
                <a:gd name="T13" fmla="*/ 0 h 328"/>
                <a:gd name="T14" fmla="*/ 367 w 367"/>
                <a:gd name="T15" fmla="*/ 328 h 3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7" h="328">
                  <a:moveTo>
                    <a:pt x="301" y="0"/>
                  </a:moveTo>
                  <a:lnTo>
                    <a:pt x="367" y="328"/>
                  </a:lnTo>
                  <a:lnTo>
                    <a:pt x="0" y="136"/>
                  </a:lnTo>
                  <a:lnTo>
                    <a:pt x="30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3" name="Freeform 554"/>
            <p:cNvSpPr>
              <a:spLocks/>
            </p:cNvSpPr>
            <p:nvPr/>
          </p:nvSpPr>
          <p:spPr bwMode="auto">
            <a:xfrm>
              <a:off x="3355" y="2215"/>
              <a:ext cx="31" cy="11"/>
            </a:xfrm>
            <a:custGeom>
              <a:avLst/>
              <a:gdLst>
                <a:gd name="T0" fmla="*/ 0 w 434"/>
                <a:gd name="T1" fmla="*/ 0 h 146"/>
                <a:gd name="T2" fmla="*/ 31 w 434"/>
                <a:gd name="T3" fmla="*/ 1 h 146"/>
                <a:gd name="T4" fmla="*/ 10 w 434"/>
                <a:gd name="T5" fmla="*/ 11 h 146"/>
                <a:gd name="T6" fmla="*/ 0 w 434"/>
                <a:gd name="T7" fmla="*/ 0 h 1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146"/>
                <a:gd name="T14" fmla="*/ 434 w 434"/>
                <a:gd name="T15" fmla="*/ 146 h 1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146">
                  <a:moveTo>
                    <a:pt x="0" y="0"/>
                  </a:moveTo>
                  <a:lnTo>
                    <a:pt x="434" y="10"/>
                  </a:lnTo>
                  <a:lnTo>
                    <a:pt x="133" y="1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4" name="Freeform 555"/>
            <p:cNvSpPr>
              <a:spLocks/>
            </p:cNvSpPr>
            <p:nvPr/>
          </p:nvSpPr>
          <p:spPr bwMode="auto">
            <a:xfrm>
              <a:off x="3355" y="2215"/>
              <a:ext cx="31" cy="11"/>
            </a:xfrm>
            <a:custGeom>
              <a:avLst/>
              <a:gdLst>
                <a:gd name="T0" fmla="*/ 0 w 434"/>
                <a:gd name="T1" fmla="*/ 0 h 146"/>
                <a:gd name="T2" fmla="*/ 31 w 434"/>
                <a:gd name="T3" fmla="*/ 1 h 146"/>
                <a:gd name="T4" fmla="*/ 10 w 434"/>
                <a:gd name="T5" fmla="*/ 11 h 146"/>
                <a:gd name="T6" fmla="*/ 0 w 434"/>
                <a:gd name="T7" fmla="*/ 0 h 1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146"/>
                <a:gd name="T14" fmla="*/ 434 w 434"/>
                <a:gd name="T15" fmla="*/ 146 h 1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146">
                  <a:moveTo>
                    <a:pt x="0" y="0"/>
                  </a:moveTo>
                  <a:lnTo>
                    <a:pt x="434" y="10"/>
                  </a:lnTo>
                  <a:lnTo>
                    <a:pt x="133" y="14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5" name="Freeform 556"/>
            <p:cNvSpPr>
              <a:spLocks/>
            </p:cNvSpPr>
            <p:nvPr/>
          </p:nvSpPr>
          <p:spPr bwMode="auto">
            <a:xfrm>
              <a:off x="3337" y="2206"/>
              <a:ext cx="49" cy="10"/>
            </a:xfrm>
            <a:custGeom>
              <a:avLst/>
              <a:gdLst>
                <a:gd name="T0" fmla="*/ 0 w 681"/>
                <a:gd name="T1" fmla="*/ 0 h 123"/>
                <a:gd name="T2" fmla="*/ 49 w 681"/>
                <a:gd name="T3" fmla="*/ 10 h 123"/>
                <a:gd name="T4" fmla="*/ 18 w 681"/>
                <a:gd name="T5" fmla="*/ 9 h 123"/>
                <a:gd name="T6" fmla="*/ 0 w 681"/>
                <a:gd name="T7" fmla="*/ 0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1"/>
                <a:gd name="T13" fmla="*/ 0 h 123"/>
                <a:gd name="T14" fmla="*/ 681 w 681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1" h="123">
                  <a:moveTo>
                    <a:pt x="0" y="0"/>
                  </a:moveTo>
                  <a:lnTo>
                    <a:pt x="681" y="123"/>
                  </a:lnTo>
                  <a:lnTo>
                    <a:pt x="247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6" name="Freeform 557"/>
            <p:cNvSpPr>
              <a:spLocks/>
            </p:cNvSpPr>
            <p:nvPr/>
          </p:nvSpPr>
          <p:spPr bwMode="auto">
            <a:xfrm>
              <a:off x="3337" y="2206"/>
              <a:ext cx="49" cy="10"/>
            </a:xfrm>
            <a:custGeom>
              <a:avLst/>
              <a:gdLst>
                <a:gd name="T0" fmla="*/ 0 w 681"/>
                <a:gd name="T1" fmla="*/ 0 h 123"/>
                <a:gd name="T2" fmla="*/ 49 w 681"/>
                <a:gd name="T3" fmla="*/ 10 h 123"/>
                <a:gd name="T4" fmla="*/ 18 w 681"/>
                <a:gd name="T5" fmla="*/ 9 h 123"/>
                <a:gd name="T6" fmla="*/ 0 w 681"/>
                <a:gd name="T7" fmla="*/ 0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1"/>
                <a:gd name="T13" fmla="*/ 0 h 123"/>
                <a:gd name="T14" fmla="*/ 681 w 681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1" h="123">
                  <a:moveTo>
                    <a:pt x="0" y="0"/>
                  </a:moveTo>
                  <a:lnTo>
                    <a:pt x="681" y="123"/>
                  </a:lnTo>
                  <a:lnTo>
                    <a:pt x="247" y="11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7" name="Freeform 558"/>
            <p:cNvSpPr>
              <a:spLocks/>
            </p:cNvSpPr>
            <p:nvPr/>
          </p:nvSpPr>
          <p:spPr bwMode="auto">
            <a:xfrm>
              <a:off x="3317" y="2196"/>
              <a:ext cx="69" cy="20"/>
            </a:xfrm>
            <a:custGeom>
              <a:avLst/>
              <a:gdLst>
                <a:gd name="T0" fmla="*/ 0 w 961"/>
                <a:gd name="T1" fmla="*/ 0 h 258"/>
                <a:gd name="T2" fmla="*/ 69 w 961"/>
                <a:gd name="T3" fmla="*/ 20 h 258"/>
                <a:gd name="T4" fmla="*/ 20 w 961"/>
                <a:gd name="T5" fmla="*/ 10 h 258"/>
                <a:gd name="T6" fmla="*/ 0 w 961"/>
                <a:gd name="T7" fmla="*/ 0 h 2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1"/>
                <a:gd name="T13" fmla="*/ 0 h 258"/>
                <a:gd name="T14" fmla="*/ 961 w 961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1" h="258">
                  <a:moveTo>
                    <a:pt x="0" y="0"/>
                  </a:moveTo>
                  <a:lnTo>
                    <a:pt x="961" y="258"/>
                  </a:lnTo>
                  <a:lnTo>
                    <a:pt x="28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8" name="Freeform 559"/>
            <p:cNvSpPr>
              <a:spLocks/>
            </p:cNvSpPr>
            <p:nvPr/>
          </p:nvSpPr>
          <p:spPr bwMode="auto">
            <a:xfrm>
              <a:off x="3317" y="2196"/>
              <a:ext cx="69" cy="20"/>
            </a:xfrm>
            <a:custGeom>
              <a:avLst/>
              <a:gdLst>
                <a:gd name="T0" fmla="*/ 0 w 961"/>
                <a:gd name="T1" fmla="*/ 0 h 258"/>
                <a:gd name="T2" fmla="*/ 69 w 961"/>
                <a:gd name="T3" fmla="*/ 20 h 258"/>
                <a:gd name="T4" fmla="*/ 20 w 961"/>
                <a:gd name="T5" fmla="*/ 10 h 258"/>
                <a:gd name="T6" fmla="*/ 0 w 961"/>
                <a:gd name="T7" fmla="*/ 0 h 2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1"/>
                <a:gd name="T13" fmla="*/ 0 h 258"/>
                <a:gd name="T14" fmla="*/ 961 w 961"/>
                <a:gd name="T15" fmla="*/ 258 h 2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1" h="258">
                  <a:moveTo>
                    <a:pt x="0" y="0"/>
                  </a:moveTo>
                  <a:lnTo>
                    <a:pt x="961" y="258"/>
                  </a:lnTo>
                  <a:lnTo>
                    <a:pt x="280" y="13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9" name="Freeform 560"/>
            <p:cNvSpPr>
              <a:spLocks/>
            </p:cNvSpPr>
            <p:nvPr/>
          </p:nvSpPr>
          <p:spPr bwMode="auto">
            <a:xfrm>
              <a:off x="3317" y="2196"/>
              <a:ext cx="69" cy="20"/>
            </a:xfrm>
            <a:custGeom>
              <a:avLst/>
              <a:gdLst>
                <a:gd name="T0" fmla="*/ 52 w 961"/>
                <a:gd name="T1" fmla="*/ 0 h 262"/>
                <a:gd name="T2" fmla="*/ 69 w 961"/>
                <a:gd name="T3" fmla="*/ 20 h 262"/>
                <a:gd name="T4" fmla="*/ 0 w 961"/>
                <a:gd name="T5" fmla="*/ 0 h 262"/>
                <a:gd name="T6" fmla="*/ 52 w 961"/>
                <a:gd name="T7" fmla="*/ 0 h 2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1"/>
                <a:gd name="T13" fmla="*/ 0 h 262"/>
                <a:gd name="T14" fmla="*/ 961 w 961"/>
                <a:gd name="T15" fmla="*/ 262 h 2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1" h="262">
                  <a:moveTo>
                    <a:pt x="723" y="0"/>
                  </a:moveTo>
                  <a:lnTo>
                    <a:pt x="961" y="262"/>
                  </a:lnTo>
                  <a:lnTo>
                    <a:pt x="0" y="4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0" name="Freeform 561"/>
            <p:cNvSpPr>
              <a:spLocks/>
            </p:cNvSpPr>
            <p:nvPr/>
          </p:nvSpPr>
          <p:spPr bwMode="auto">
            <a:xfrm>
              <a:off x="3317" y="2196"/>
              <a:ext cx="69" cy="20"/>
            </a:xfrm>
            <a:custGeom>
              <a:avLst/>
              <a:gdLst>
                <a:gd name="T0" fmla="*/ 52 w 961"/>
                <a:gd name="T1" fmla="*/ 0 h 262"/>
                <a:gd name="T2" fmla="*/ 69 w 961"/>
                <a:gd name="T3" fmla="*/ 20 h 262"/>
                <a:gd name="T4" fmla="*/ 0 w 961"/>
                <a:gd name="T5" fmla="*/ 0 h 262"/>
                <a:gd name="T6" fmla="*/ 52 w 961"/>
                <a:gd name="T7" fmla="*/ 0 h 2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1"/>
                <a:gd name="T13" fmla="*/ 0 h 262"/>
                <a:gd name="T14" fmla="*/ 961 w 961"/>
                <a:gd name="T15" fmla="*/ 262 h 2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1" h="262">
                  <a:moveTo>
                    <a:pt x="723" y="0"/>
                  </a:moveTo>
                  <a:lnTo>
                    <a:pt x="961" y="262"/>
                  </a:lnTo>
                  <a:lnTo>
                    <a:pt x="0" y="4"/>
                  </a:lnTo>
                  <a:lnTo>
                    <a:pt x="72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1" name="Freeform 562"/>
            <p:cNvSpPr>
              <a:spLocks/>
            </p:cNvSpPr>
            <p:nvPr/>
          </p:nvSpPr>
          <p:spPr bwMode="auto">
            <a:xfrm>
              <a:off x="3317" y="2183"/>
              <a:ext cx="52" cy="13"/>
            </a:xfrm>
            <a:custGeom>
              <a:avLst/>
              <a:gdLst>
                <a:gd name="T0" fmla="*/ 28 w 723"/>
                <a:gd name="T1" fmla="*/ 0 h 162"/>
                <a:gd name="T2" fmla="*/ 52 w 723"/>
                <a:gd name="T3" fmla="*/ 13 h 162"/>
                <a:gd name="T4" fmla="*/ 0 w 723"/>
                <a:gd name="T5" fmla="*/ 13 h 162"/>
                <a:gd name="T6" fmla="*/ 28 w 723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3"/>
                <a:gd name="T13" fmla="*/ 0 h 162"/>
                <a:gd name="T14" fmla="*/ 723 w 72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3" h="162">
                  <a:moveTo>
                    <a:pt x="386" y="0"/>
                  </a:moveTo>
                  <a:lnTo>
                    <a:pt x="723" y="158"/>
                  </a:lnTo>
                  <a:lnTo>
                    <a:pt x="0" y="162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2" name="Freeform 563"/>
            <p:cNvSpPr>
              <a:spLocks/>
            </p:cNvSpPr>
            <p:nvPr/>
          </p:nvSpPr>
          <p:spPr bwMode="auto">
            <a:xfrm>
              <a:off x="3317" y="2183"/>
              <a:ext cx="52" cy="13"/>
            </a:xfrm>
            <a:custGeom>
              <a:avLst/>
              <a:gdLst>
                <a:gd name="T0" fmla="*/ 28 w 723"/>
                <a:gd name="T1" fmla="*/ 0 h 162"/>
                <a:gd name="T2" fmla="*/ 52 w 723"/>
                <a:gd name="T3" fmla="*/ 13 h 162"/>
                <a:gd name="T4" fmla="*/ 0 w 723"/>
                <a:gd name="T5" fmla="*/ 13 h 162"/>
                <a:gd name="T6" fmla="*/ 28 w 723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3"/>
                <a:gd name="T13" fmla="*/ 0 h 162"/>
                <a:gd name="T14" fmla="*/ 723 w 72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3" h="162">
                  <a:moveTo>
                    <a:pt x="386" y="0"/>
                  </a:moveTo>
                  <a:lnTo>
                    <a:pt x="723" y="158"/>
                  </a:lnTo>
                  <a:lnTo>
                    <a:pt x="0" y="162"/>
                  </a:lnTo>
                  <a:lnTo>
                    <a:pt x="38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3" name="Freeform 564"/>
            <p:cNvSpPr>
              <a:spLocks/>
            </p:cNvSpPr>
            <p:nvPr/>
          </p:nvSpPr>
          <p:spPr bwMode="auto">
            <a:xfrm>
              <a:off x="3301" y="2180"/>
              <a:ext cx="44" cy="16"/>
            </a:xfrm>
            <a:custGeom>
              <a:avLst/>
              <a:gdLst>
                <a:gd name="T0" fmla="*/ 0 w 613"/>
                <a:gd name="T1" fmla="*/ 0 h 203"/>
                <a:gd name="T2" fmla="*/ 44 w 613"/>
                <a:gd name="T3" fmla="*/ 3 h 203"/>
                <a:gd name="T4" fmla="*/ 16 w 613"/>
                <a:gd name="T5" fmla="*/ 16 h 203"/>
                <a:gd name="T6" fmla="*/ 0 w 613"/>
                <a:gd name="T7" fmla="*/ 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"/>
                <a:gd name="T13" fmla="*/ 0 h 203"/>
                <a:gd name="T14" fmla="*/ 613 w 613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" h="203">
                  <a:moveTo>
                    <a:pt x="0" y="0"/>
                  </a:moveTo>
                  <a:lnTo>
                    <a:pt x="613" y="41"/>
                  </a:lnTo>
                  <a:lnTo>
                    <a:pt x="227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4" name="Freeform 565"/>
            <p:cNvSpPr>
              <a:spLocks/>
            </p:cNvSpPr>
            <p:nvPr/>
          </p:nvSpPr>
          <p:spPr bwMode="auto">
            <a:xfrm>
              <a:off x="3301" y="2180"/>
              <a:ext cx="44" cy="16"/>
            </a:xfrm>
            <a:custGeom>
              <a:avLst/>
              <a:gdLst>
                <a:gd name="T0" fmla="*/ 0 w 613"/>
                <a:gd name="T1" fmla="*/ 0 h 203"/>
                <a:gd name="T2" fmla="*/ 44 w 613"/>
                <a:gd name="T3" fmla="*/ 3 h 203"/>
                <a:gd name="T4" fmla="*/ 16 w 613"/>
                <a:gd name="T5" fmla="*/ 16 h 203"/>
                <a:gd name="T6" fmla="*/ 0 w 613"/>
                <a:gd name="T7" fmla="*/ 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"/>
                <a:gd name="T13" fmla="*/ 0 h 203"/>
                <a:gd name="T14" fmla="*/ 613 w 613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" h="203">
                  <a:moveTo>
                    <a:pt x="0" y="0"/>
                  </a:moveTo>
                  <a:lnTo>
                    <a:pt x="613" y="41"/>
                  </a:lnTo>
                  <a:lnTo>
                    <a:pt x="227" y="20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5" name="Freeform 566"/>
            <p:cNvSpPr>
              <a:spLocks/>
            </p:cNvSpPr>
            <p:nvPr/>
          </p:nvSpPr>
          <p:spPr bwMode="auto">
            <a:xfrm>
              <a:off x="3301" y="2176"/>
              <a:ext cx="44" cy="7"/>
            </a:xfrm>
            <a:custGeom>
              <a:avLst/>
              <a:gdLst>
                <a:gd name="T0" fmla="*/ 30 w 613"/>
                <a:gd name="T1" fmla="*/ 0 h 94"/>
                <a:gd name="T2" fmla="*/ 44 w 613"/>
                <a:gd name="T3" fmla="*/ 7 h 94"/>
                <a:gd name="T4" fmla="*/ 0 w 613"/>
                <a:gd name="T5" fmla="*/ 4 h 94"/>
                <a:gd name="T6" fmla="*/ 30 w 613"/>
                <a:gd name="T7" fmla="*/ 0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"/>
                <a:gd name="T13" fmla="*/ 0 h 94"/>
                <a:gd name="T14" fmla="*/ 613 w 613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" h="94">
                  <a:moveTo>
                    <a:pt x="420" y="0"/>
                  </a:moveTo>
                  <a:lnTo>
                    <a:pt x="613" y="94"/>
                  </a:lnTo>
                  <a:lnTo>
                    <a:pt x="0" y="53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6" name="Freeform 567"/>
            <p:cNvSpPr>
              <a:spLocks/>
            </p:cNvSpPr>
            <p:nvPr/>
          </p:nvSpPr>
          <p:spPr bwMode="auto">
            <a:xfrm>
              <a:off x="3301" y="2176"/>
              <a:ext cx="44" cy="7"/>
            </a:xfrm>
            <a:custGeom>
              <a:avLst/>
              <a:gdLst>
                <a:gd name="T0" fmla="*/ 30 w 613"/>
                <a:gd name="T1" fmla="*/ 0 h 94"/>
                <a:gd name="T2" fmla="*/ 44 w 613"/>
                <a:gd name="T3" fmla="*/ 7 h 94"/>
                <a:gd name="T4" fmla="*/ 0 w 613"/>
                <a:gd name="T5" fmla="*/ 4 h 94"/>
                <a:gd name="T6" fmla="*/ 30 w 613"/>
                <a:gd name="T7" fmla="*/ 0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3"/>
                <a:gd name="T13" fmla="*/ 0 h 94"/>
                <a:gd name="T14" fmla="*/ 613 w 613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3" h="94">
                  <a:moveTo>
                    <a:pt x="420" y="0"/>
                  </a:moveTo>
                  <a:lnTo>
                    <a:pt x="613" y="94"/>
                  </a:lnTo>
                  <a:lnTo>
                    <a:pt x="0" y="53"/>
                  </a:lnTo>
                  <a:lnTo>
                    <a:pt x="4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7" name="Freeform 568"/>
            <p:cNvSpPr>
              <a:spLocks/>
            </p:cNvSpPr>
            <p:nvPr/>
          </p:nvSpPr>
          <p:spPr bwMode="auto">
            <a:xfrm>
              <a:off x="3301" y="2165"/>
              <a:ext cx="30" cy="15"/>
            </a:xfrm>
            <a:custGeom>
              <a:avLst/>
              <a:gdLst>
                <a:gd name="T0" fmla="*/ 18 w 420"/>
                <a:gd name="T1" fmla="*/ 0 h 199"/>
                <a:gd name="T2" fmla="*/ 30 w 420"/>
                <a:gd name="T3" fmla="*/ 11 h 199"/>
                <a:gd name="T4" fmla="*/ 0 w 420"/>
                <a:gd name="T5" fmla="*/ 15 h 199"/>
                <a:gd name="T6" fmla="*/ 18 w 420"/>
                <a:gd name="T7" fmla="*/ 0 h 1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0"/>
                <a:gd name="T13" fmla="*/ 0 h 199"/>
                <a:gd name="T14" fmla="*/ 420 w 420"/>
                <a:gd name="T15" fmla="*/ 199 h 1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0" h="199">
                  <a:moveTo>
                    <a:pt x="258" y="0"/>
                  </a:moveTo>
                  <a:lnTo>
                    <a:pt x="420" y="146"/>
                  </a:lnTo>
                  <a:lnTo>
                    <a:pt x="0" y="199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8" name="Freeform 569"/>
            <p:cNvSpPr>
              <a:spLocks/>
            </p:cNvSpPr>
            <p:nvPr/>
          </p:nvSpPr>
          <p:spPr bwMode="auto">
            <a:xfrm>
              <a:off x="3301" y="2165"/>
              <a:ext cx="30" cy="15"/>
            </a:xfrm>
            <a:custGeom>
              <a:avLst/>
              <a:gdLst>
                <a:gd name="T0" fmla="*/ 18 w 420"/>
                <a:gd name="T1" fmla="*/ 0 h 199"/>
                <a:gd name="T2" fmla="*/ 30 w 420"/>
                <a:gd name="T3" fmla="*/ 11 h 199"/>
                <a:gd name="T4" fmla="*/ 0 w 420"/>
                <a:gd name="T5" fmla="*/ 15 h 199"/>
                <a:gd name="T6" fmla="*/ 18 w 420"/>
                <a:gd name="T7" fmla="*/ 0 h 1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0"/>
                <a:gd name="T13" fmla="*/ 0 h 199"/>
                <a:gd name="T14" fmla="*/ 420 w 420"/>
                <a:gd name="T15" fmla="*/ 199 h 1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0" h="199">
                  <a:moveTo>
                    <a:pt x="258" y="0"/>
                  </a:moveTo>
                  <a:lnTo>
                    <a:pt x="420" y="146"/>
                  </a:lnTo>
                  <a:lnTo>
                    <a:pt x="0" y="199"/>
                  </a:lnTo>
                  <a:lnTo>
                    <a:pt x="2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9" name="Freeform 570"/>
            <p:cNvSpPr>
              <a:spLocks/>
            </p:cNvSpPr>
            <p:nvPr/>
          </p:nvSpPr>
          <p:spPr bwMode="auto">
            <a:xfrm>
              <a:off x="3288" y="2160"/>
              <a:ext cx="31" cy="20"/>
            </a:xfrm>
            <a:custGeom>
              <a:avLst/>
              <a:gdLst>
                <a:gd name="T0" fmla="*/ 0 w 434"/>
                <a:gd name="T1" fmla="*/ 0 h 259"/>
                <a:gd name="T2" fmla="*/ 31 w 434"/>
                <a:gd name="T3" fmla="*/ 5 h 259"/>
                <a:gd name="T4" fmla="*/ 13 w 434"/>
                <a:gd name="T5" fmla="*/ 20 h 259"/>
                <a:gd name="T6" fmla="*/ 0 w 434"/>
                <a:gd name="T7" fmla="*/ 0 h 2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259"/>
                <a:gd name="T14" fmla="*/ 434 w 434"/>
                <a:gd name="T15" fmla="*/ 259 h 2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259">
                  <a:moveTo>
                    <a:pt x="0" y="0"/>
                  </a:moveTo>
                  <a:lnTo>
                    <a:pt x="434" y="60"/>
                  </a:lnTo>
                  <a:lnTo>
                    <a:pt x="176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0" name="Freeform 571"/>
            <p:cNvSpPr>
              <a:spLocks/>
            </p:cNvSpPr>
            <p:nvPr/>
          </p:nvSpPr>
          <p:spPr bwMode="auto">
            <a:xfrm>
              <a:off x="3288" y="2160"/>
              <a:ext cx="31" cy="20"/>
            </a:xfrm>
            <a:custGeom>
              <a:avLst/>
              <a:gdLst>
                <a:gd name="T0" fmla="*/ 0 w 434"/>
                <a:gd name="T1" fmla="*/ 0 h 259"/>
                <a:gd name="T2" fmla="*/ 31 w 434"/>
                <a:gd name="T3" fmla="*/ 5 h 259"/>
                <a:gd name="T4" fmla="*/ 13 w 434"/>
                <a:gd name="T5" fmla="*/ 20 h 259"/>
                <a:gd name="T6" fmla="*/ 0 w 434"/>
                <a:gd name="T7" fmla="*/ 0 h 2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259"/>
                <a:gd name="T14" fmla="*/ 434 w 434"/>
                <a:gd name="T15" fmla="*/ 259 h 2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259">
                  <a:moveTo>
                    <a:pt x="0" y="0"/>
                  </a:moveTo>
                  <a:lnTo>
                    <a:pt x="434" y="60"/>
                  </a:lnTo>
                  <a:lnTo>
                    <a:pt x="176" y="259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1" name="Freeform 572"/>
            <p:cNvSpPr>
              <a:spLocks/>
            </p:cNvSpPr>
            <p:nvPr/>
          </p:nvSpPr>
          <p:spPr bwMode="auto">
            <a:xfrm>
              <a:off x="3288" y="2149"/>
              <a:ext cx="31" cy="16"/>
            </a:xfrm>
            <a:custGeom>
              <a:avLst/>
              <a:gdLst>
                <a:gd name="T0" fmla="*/ 21 w 434"/>
                <a:gd name="T1" fmla="*/ 0 h 201"/>
                <a:gd name="T2" fmla="*/ 31 w 434"/>
                <a:gd name="T3" fmla="*/ 16 h 201"/>
                <a:gd name="T4" fmla="*/ 0 w 434"/>
                <a:gd name="T5" fmla="*/ 11 h 201"/>
                <a:gd name="T6" fmla="*/ 21 w 434"/>
                <a:gd name="T7" fmla="*/ 0 h 2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201"/>
                <a:gd name="T14" fmla="*/ 434 w 434"/>
                <a:gd name="T15" fmla="*/ 201 h 2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201">
                  <a:moveTo>
                    <a:pt x="296" y="0"/>
                  </a:moveTo>
                  <a:lnTo>
                    <a:pt x="434" y="201"/>
                  </a:lnTo>
                  <a:lnTo>
                    <a:pt x="0" y="141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2" name="Freeform 573"/>
            <p:cNvSpPr>
              <a:spLocks/>
            </p:cNvSpPr>
            <p:nvPr/>
          </p:nvSpPr>
          <p:spPr bwMode="auto">
            <a:xfrm>
              <a:off x="3288" y="2149"/>
              <a:ext cx="31" cy="16"/>
            </a:xfrm>
            <a:custGeom>
              <a:avLst/>
              <a:gdLst>
                <a:gd name="T0" fmla="*/ 21 w 434"/>
                <a:gd name="T1" fmla="*/ 0 h 201"/>
                <a:gd name="T2" fmla="*/ 31 w 434"/>
                <a:gd name="T3" fmla="*/ 16 h 201"/>
                <a:gd name="T4" fmla="*/ 0 w 434"/>
                <a:gd name="T5" fmla="*/ 11 h 201"/>
                <a:gd name="T6" fmla="*/ 21 w 434"/>
                <a:gd name="T7" fmla="*/ 0 h 2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4"/>
                <a:gd name="T13" fmla="*/ 0 h 201"/>
                <a:gd name="T14" fmla="*/ 434 w 434"/>
                <a:gd name="T15" fmla="*/ 201 h 2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4" h="201">
                  <a:moveTo>
                    <a:pt x="296" y="0"/>
                  </a:moveTo>
                  <a:lnTo>
                    <a:pt x="434" y="201"/>
                  </a:lnTo>
                  <a:lnTo>
                    <a:pt x="0" y="141"/>
                  </a:lnTo>
                  <a:lnTo>
                    <a:pt x="29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3" name="Freeform 574"/>
            <p:cNvSpPr>
              <a:spLocks/>
            </p:cNvSpPr>
            <p:nvPr/>
          </p:nvSpPr>
          <p:spPr bwMode="auto">
            <a:xfrm>
              <a:off x="3279" y="2137"/>
              <a:ext cx="30" cy="23"/>
            </a:xfrm>
            <a:custGeom>
              <a:avLst/>
              <a:gdLst>
                <a:gd name="T0" fmla="*/ 0 w 424"/>
                <a:gd name="T1" fmla="*/ 0 h 302"/>
                <a:gd name="T2" fmla="*/ 30 w 424"/>
                <a:gd name="T3" fmla="*/ 12 h 302"/>
                <a:gd name="T4" fmla="*/ 9 w 424"/>
                <a:gd name="T5" fmla="*/ 23 h 302"/>
                <a:gd name="T6" fmla="*/ 0 w 424"/>
                <a:gd name="T7" fmla="*/ 0 h 3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4"/>
                <a:gd name="T13" fmla="*/ 0 h 302"/>
                <a:gd name="T14" fmla="*/ 424 w 424"/>
                <a:gd name="T15" fmla="*/ 302 h 3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4" h="302">
                  <a:moveTo>
                    <a:pt x="0" y="0"/>
                  </a:moveTo>
                  <a:lnTo>
                    <a:pt x="424" y="161"/>
                  </a:lnTo>
                  <a:lnTo>
                    <a:pt x="128" y="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4" name="Freeform 575"/>
            <p:cNvSpPr>
              <a:spLocks/>
            </p:cNvSpPr>
            <p:nvPr/>
          </p:nvSpPr>
          <p:spPr bwMode="auto">
            <a:xfrm>
              <a:off x="3279" y="2137"/>
              <a:ext cx="30" cy="23"/>
            </a:xfrm>
            <a:custGeom>
              <a:avLst/>
              <a:gdLst>
                <a:gd name="T0" fmla="*/ 0 w 424"/>
                <a:gd name="T1" fmla="*/ 0 h 302"/>
                <a:gd name="T2" fmla="*/ 30 w 424"/>
                <a:gd name="T3" fmla="*/ 12 h 302"/>
                <a:gd name="T4" fmla="*/ 9 w 424"/>
                <a:gd name="T5" fmla="*/ 23 h 302"/>
                <a:gd name="T6" fmla="*/ 0 w 424"/>
                <a:gd name="T7" fmla="*/ 0 h 3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4"/>
                <a:gd name="T13" fmla="*/ 0 h 302"/>
                <a:gd name="T14" fmla="*/ 424 w 424"/>
                <a:gd name="T15" fmla="*/ 302 h 3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4" h="302">
                  <a:moveTo>
                    <a:pt x="0" y="0"/>
                  </a:moveTo>
                  <a:lnTo>
                    <a:pt x="424" y="161"/>
                  </a:lnTo>
                  <a:lnTo>
                    <a:pt x="128" y="30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5" name="Freeform 576"/>
            <p:cNvSpPr>
              <a:spLocks/>
            </p:cNvSpPr>
            <p:nvPr/>
          </p:nvSpPr>
          <p:spPr bwMode="auto">
            <a:xfrm>
              <a:off x="3946" y="2130"/>
              <a:ext cx="43" cy="109"/>
            </a:xfrm>
            <a:custGeom>
              <a:avLst/>
              <a:gdLst>
                <a:gd name="T0" fmla="*/ 0 w 593"/>
                <a:gd name="T1" fmla="*/ 0 h 1418"/>
                <a:gd name="T2" fmla="*/ 43 w 593"/>
                <a:gd name="T3" fmla="*/ 106 h 1418"/>
                <a:gd name="T4" fmla="*/ 19 w 593"/>
                <a:gd name="T5" fmla="*/ 109 h 1418"/>
                <a:gd name="T6" fmla="*/ 0 w 593"/>
                <a:gd name="T7" fmla="*/ 0 h 1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3"/>
                <a:gd name="T13" fmla="*/ 0 h 1418"/>
                <a:gd name="T14" fmla="*/ 593 w 593"/>
                <a:gd name="T15" fmla="*/ 1418 h 1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3" h="1418">
                  <a:moveTo>
                    <a:pt x="0" y="0"/>
                  </a:moveTo>
                  <a:lnTo>
                    <a:pt x="593" y="1380"/>
                  </a:lnTo>
                  <a:lnTo>
                    <a:pt x="263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6" name="Freeform 577"/>
            <p:cNvSpPr>
              <a:spLocks/>
            </p:cNvSpPr>
            <p:nvPr/>
          </p:nvSpPr>
          <p:spPr bwMode="auto">
            <a:xfrm>
              <a:off x="3946" y="2130"/>
              <a:ext cx="43" cy="109"/>
            </a:xfrm>
            <a:custGeom>
              <a:avLst/>
              <a:gdLst>
                <a:gd name="T0" fmla="*/ 0 w 593"/>
                <a:gd name="T1" fmla="*/ 0 h 1418"/>
                <a:gd name="T2" fmla="*/ 43 w 593"/>
                <a:gd name="T3" fmla="*/ 106 h 1418"/>
                <a:gd name="T4" fmla="*/ 19 w 593"/>
                <a:gd name="T5" fmla="*/ 109 h 1418"/>
                <a:gd name="T6" fmla="*/ 0 w 593"/>
                <a:gd name="T7" fmla="*/ 0 h 14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3"/>
                <a:gd name="T13" fmla="*/ 0 h 1418"/>
                <a:gd name="T14" fmla="*/ 593 w 593"/>
                <a:gd name="T15" fmla="*/ 1418 h 14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3" h="1418">
                  <a:moveTo>
                    <a:pt x="0" y="0"/>
                  </a:moveTo>
                  <a:lnTo>
                    <a:pt x="593" y="1380"/>
                  </a:lnTo>
                  <a:lnTo>
                    <a:pt x="263" y="141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7" name="Freeform 578"/>
            <p:cNvSpPr>
              <a:spLocks/>
            </p:cNvSpPr>
            <p:nvPr/>
          </p:nvSpPr>
          <p:spPr bwMode="auto">
            <a:xfrm>
              <a:off x="3279" y="2130"/>
              <a:ext cx="30" cy="19"/>
            </a:xfrm>
            <a:custGeom>
              <a:avLst/>
              <a:gdLst>
                <a:gd name="T0" fmla="*/ 22 w 424"/>
                <a:gd name="T1" fmla="*/ 0 h 253"/>
                <a:gd name="T2" fmla="*/ 30 w 424"/>
                <a:gd name="T3" fmla="*/ 19 h 253"/>
                <a:gd name="T4" fmla="*/ 0 w 424"/>
                <a:gd name="T5" fmla="*/ 7 h 253"/>
                <a:gd name="T6" fmla="*/ 22 w 424"/>
                <a:gd name="T7" fmla="*/ 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4"/>
                <a:gd name="T13" fmla="*/ 0 h 253"/>
                <a:gd name="T14" fmla="*/ 424 w 424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4" h="253">
                  <a:moveTo>
                    <a:pt x="317" y="0"/>
                  </a:moveTo>
                  <a:lnTo>
                    <a:pt x="424" y="253"/>
                  </a:lnTo>
                  <a:lnTo>
                    <a:pt x="0" y="9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8" name="Freeform 579"/>
            <p:cNvSpPr>
              <a:spLocks/>
            </p:cNvSpPr>
            <p:nvPr/>
          </p:nvSpPr>
          <p:spPr bwMode="auto">
            <a:xfrm>
              <a:off x="3279" y="2130"/>
              <a:ext cx="30" cy="19"/>
            </a:xfrm>
            <a:custGeom>
              <a:avLst/>
              <a:gdLst>
                <a:gd name="T0" fmla="*/ 22 w 424"/>
                <a:gd name="T1" fmla="*/ 0 h 253"/>
                <a:gd name="T2" fmla="*/ 30 w 424"/>
                <a:gd name="T3" fmla="*/ 19 h 253"/>
                <a:gd name="T4" fmla="*/ 0 w 424"/>
                <a:gd name="T5" fmla="*/ 7 h 253"/>
                <a:gd name="T6" fmla="*/ 22 w 424"/>
                <a:gd name="T7" fmla="*/ 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4"/>
                <a:gd name="T13" fmla="*/ 0 h 253"/>
                <a:gd name="T14" fmla="*/ 424 w 424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4" h="253">
                  <a:moveTo>
                    <a:pt x="317" y="0"/>
                  </a:moveTo>
                  <a:lnTo>
                    <a:pt x="424" y="253"/>
                  </a:lnTo>
                  <a:lnTo>
                    <a:pt x="0" y="92"/>
                  </a:lnTo>
                  <a:lnTo>
                    <a:pt x="3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9" name="Freeform 580"/>
            <p:cNvSpPr>
              <a:spLocks/>
            </p:cNvSpPr>
            <p:nvPr/>
          </p:nvSpPr>
          <p:spPr bwMode="auto">
            <a:xfrm>
              <a:off x="3946" y="2125"/>
              <a:ext cx="43" cy="111"/>
            </a:xfrm>
            <a:custGeom>
              <a:avLst/>
              <a:gdLst>
                <a:gd name="T0" fmla="*/ 23 w 593"/>
                <a:gd name="T1" fmla="*/ 0 h 1450"/>
                <a:gd name="T2" fmla="*/ 43 w 593"/>
                <a:gd name="T3" fmla="*/ 111 h 1450"/>
                <a:gd name="T4" fmla="*/ 0 w 593"/>
                <a:gd name="T5" fmla="*/ 5 h 1450"/>
                <a:gd name="T6" fmla="*/ 23 w 593"/>
                <a:gd name="T7" fmla="*/ 0 h 14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3"/>
                <a:gd name="T13" fmla="*/ 0 h 1450"/>
                <a:gd name="T14" fmla="*/ 593 w 593"/>
                <a:gd name="T15" fmla="*/ 1450 h 14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3" h="1450">
                  <a:moveTo>
                    <a:pt x="324" y="0"/>
                  </a:moveTo>
                  <a:lnTo>
                    <a:pt x="593" y="1450"/>
                  </a:lnTo>
                  <a:lnTo>
                    <a:pt x="0" y="7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0" name="Freeform 581"/>
            <p:cNvSpPr>
              <a:spLocks/>
            </p:cNvSpPr>
            <p:nvPr/>
          </p:nvSpPr>
          <p:spPr bwMode="auto">
            <a:xfrm>
              <a:off x="3946" y="2125"/>
              <a:ext cx="43" cy="111"/>
            </a:xfrm>
            <a:custGeom>
              <a:avLst/>
              <a:gdLst>
                <a:gd name="T0" fmla="*/ 23 w 593"/>
                <a:gd name="T1" fmla="*/ 0 h 1450"/>
                <a:gd name="T2" fmla="*/ 43 w 593"/>
                <a:gd name="T3" fmla="*/ 111 h 1450"/>
                <a:gd name="T4" fmla="*/ 0 w 593"/>
                <a:gd name="T5" fmla="*/ 5 h 1450"/>
                <a:gd name="T6" fmla="*/ 23 w 593"/>
                <a:gd name="T7" fmla="*/ 0 h 14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3"/>
                <a:gd name="T13" fmla="*/ 0 h 1450"/>
                <a:gd name="T14" fmla="*/ 593 w 593"/>
                <a:gd name="T15" fmla="*/ 1450 h 14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3" h="1450">
                  <a:moveTo>
                    <a:pt x="324" y="0"/>
                  </a:moveTo>
                  <a:lnTo>
                    <a:pt x="593" y="1450"/>
                  </a:lnTo>
                  <a:lnTo>
                    <a:pt x="0" y="70"/>
                  </a:lnTo>
                  <a:lnTo>
                    <a:pt x="32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1" name="Freeform 582"/>
            <p:cNvSpPr>
              <a:spLocks/>
            </p:cNvSpPr>
            <p:nvPr/>
          </p:nvSpPr>
          <p:spPr bwMode="auto">
            <a:xfrm>
              <a:off x="3273" y="2111"/>
              <a:ext cx="29" cy="26"/>
            </a:xfrm>
            <a:custGeom>
              <a:avLst/>
              <a:gdLst>
                <a:gd name="T0" fmla="*/ 0 w 399"/>
                <a:gd name="T1" fmla="*/ 0 h 335"/>
                <a:gd name="T2" fmla="*/ 29 w 399"/>
                <a:gd name="T3" fmla="*/ 19 h 335"/>
                <a:gd name="T4" fmla="*/ 6 w 399"/>
                <a:gd name="T5" fmla="*/ 26 h 335"/>
                <a:gd name="T6" fmla="*/ 0 w 399"/>
                <a:gd name="T7" fmla="*/ 0 h 3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335"/>
                <a:gd name="T14" fmla="*/ 399 w 399"/>
                <a:gd name="T15" fmla="*/ 335 h 3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335">
                  <a:moveTo>
                    <a:pt x="0" y="0"/>
                  </a:moveTo>
                  <a:lnTo>
                    <a:pt x="399" y="243"/>
                  </a:lnTo>
                  <a:lnTo>
                    <a:pt x="82" y="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2" name="Freeform 583"/>
            <p:cNvSpPr>
              <a:spLocks/>
            </p:cNvSpPr>
            <p:nvPr/>
          </p:nvSpPr>
          <p:spPr bwMode="auto">
            <a:xfrm>
              <a:off x="3273" y="2111"/>
              <a:ext cx="29" cy="26"/>
            </a:xfrm>
            <a:custGeom>
              <a:avLst/>
              <a:gdLst>
                <a:gd name="T0" fmla="*/ 0 w 399"/>
                <a:gd name="T1" fmla="*/ 0 h 335"/>
                <a:gd name="T2" fmla="*/ 29 w 399"/>
                <a:gd name="T3" fmla="*/ 19 h 335"/>
                <a:gd name="T4" fmla="*/ 6 w 399"/>
                <a:gd name="T5" fmla="*/ 26 h 335"/>
                <a:gd name="T6" fmla="*/ 0 w 399"/>
                <a:gd name="T7" fmla="*/ 0 h 3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335"/>
                <a:gd name="T14" fmla="*/ 399 w 399"/>
                <a:gd name="T15" fmla="*/ 335 h 3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335">
                  <a:moveTo>
                    <a:pt x="0" y="0"/>
                  </a:moveTo>
                  <a:lnTo>
                    <a:pt x="399" y="243"/>
                  </a:lnTo>
                  <a:lnTo>
                    <a:pt x="82" y="33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3" name="Freeform 584"/>
            <p:cNvSpPr>
              <a:spLocks/>
            </p:cNvSpPr>
            <p:nvPr/>
          </p:nvSpPr>
          <p:spPr bwMode="auto">
            <a:xfrm>
              <a:off x="3271" y="2084"/>
              <a:ext cx="31" cy="46"/>
            </a:xfrm>
            <a:custGeom>
              <a:avLst/>
              <a:gdLst>
                <a:gd name="T0" fmla="*/ 0 w 436"/>
                <a:gd name="T1" fmla="*/ 0 h 597"/>
                <a:gd name="T2" fmla="*/ 31 w 436"/>
                <a:gd name="T3" fmla="*/ 46 h 597"/>
                <a:gd name="T4" fmla="*/ 3 w 436"/>
                <a:gd name="T5" fmla="*/ 27 h 597"/>
                <a:gd name="T6" fmla="*/ 0 w 436"/>
                <a:gd name="T7" fmla="*/ 0 h 5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6"/>
                <a:gd name="T13" fmla="*/ 0 h 597"/>
                <a:gd name="T14" fmla="*/ 436 w 436"/>
                <a:gd name="T15" fmla="*/ 597 h 5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6" h="597">
                  <a:moveTo>
                    <a:pt x="0" y="0"/>
                  </a:moveTo>
                  <a:lnTo>
                    <a:pt x="436" y="597"/>
                  </a:lnTo>
                  <a:lnTo>
                    <a:pt x="37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4" name="Freeform 585"/>
            <p:cNvSpPr>
              <a:spLocks/>
            </p:cNvSpPr>
            <p:nvPr/>
          </p:nvSpPr>
          <p:spPr bwMode="auto">
            <a:xfrm>
              <a:off x="3271" y="2084"/>
              <a:ext cx="31" cy="46"/>
            </a:xfrm>
            <a:custGeom>
              <a:avLst/>
              <a:gdLst>
                <a:gd name="T0" fmla="*/ 0 w 436"/>
                <a:gd name="T1" fmla="*/ 0 h 597"/>
                <a:gd name="T2" fmla="*/ 31 w 436"/>
                <a:gd name="T3" fmla="*/ 46 h 597"/>
                <a:gd name="T4" fmla="*/ 3 w 436"/>
                <a:gd name="T5" fmla="*/ 27 h 597"/>
                <a:gd name="T6" fmla="*/ 0 w 436"/>
                <a:gd name="T7" fmla="*/ 0 h 5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6"/>
                <a:gd name="T13" fmla="*/ 0 h 597"/>
                <a:gd name="T14" fmla="*/ 436 w 436"/>
                <a:gd name="T15" fmla="*/ 597 h 5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6" h="597">
                  <a:moveTo>
                    <a:pt x="0" y="0"/>
                  </a:moveTo>
                  <a:lnTo>
                    <a:pt x="436" y="597"/>
                  </a:lnTo>
                  <a:lnTo>
                    <a:pt x="37" y="35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5" name="Freeform 586"/>
            <p:cNvSpPr>
              <a:spLocks/>
            </p:cNvSpPr>
            <p:nvPr/>
          </p:nvSpPr>
          <p:spPr bwMode="auto">
            <a:xfrm>
              <a:off x="3271" y="2083"/>
              <a:ext cx="31" cy="47"/>
            </a:xfrm>
            <a:custGeom>
              <a:avLst/>
              <a:gdLst>
                <a:gd name="T0" fmla="*/ 24 w 436"/>
                <a:gd name="T1" fmla="*/ 0 h 610"/>
                <a:gd name="T2" fmla="*/ 31 w 436"/>
                <a:gd name="T3" fmla="*/ 47 h 610"/>
                <a:gd name="T4" fmla="*/ 0 w 436"/>
                <a:gd name="T5" fmla="*/ 1 h 610"/>
                <a:gd name="T6" fmla="*/ 24 w 436"/>
                <a:gd name="T7" fmla="*/ 0 h 6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6"/>
                <a:gd name="T13" fmla="*/ 0 h 610"/>
                <a:gd name="T14" fmla="*/ 436 w 436"/>
                <a:gd name="T15" fmla="*/ 610 h 6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6" h="610">
                  <a:moveTo>
                    <a:pt x="332" y="0"/>
                  </a:moveTo>
                  <a:lnTo>
                    <a:pt x="436" y="610"/>
                  </a:lnTo>
                  <a:lnTo>
                    <a:pt x="0" y="13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" name="Freeform 587"/>
            <p:cNvSpPr>
              <a:spLocks/>
            </p:cNvSpPr>
            <p:nvPr/>
          </p:nvSpPr>
          <p:spPr bwMode="auto">
            <a:xfrm>
              <a:off x="3271" y="2083"/>
              <a:ext cx="31" cy="47"/>
            </a:xfrm>
            <a:custGeom>
              <a:avLst/>
              <a:gdLst>
                <a:gd name="T0" fmla="*/ 24 w 436"/>
                <a:gd name="T1" fmla="*/ 0 h 610"/>
                <a:gd name="T2" fmla="*/ 31 w 436"/>
                <a:gd name="T3" fmla="*/ 47 h 610"/>
                <a:gd name="T4" fmla="*/ 0 w 436"/>
                <a:gd name="T5" fmla="*/ 1 h 610"/>
                <a:gd name="T6" fmla="*/ 24 w 436"/>
                <a:gd name="T7" fmla="*/ 0 h 6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6"/>
                <a:gd name="T13" fmla="*/ 0 h 610"/>
                <a:gd name="T14" fmla="*/ 436 w 436"/>
                <a:gd name="T15" fmla="*/ 610 h 6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6" h="610">
                  <a:moveTo>
                    <a:pt x="332" y="0"/>
                  </a:moveTo>
                  <a:lnTo>
                    <a:pt x="436" y="610"/>
                  </a:lnTo>
                  <a:lnTo>
                    <a:pt x="0" y="13"/>
                  </a:lnTo>
                  <a:lnTo>
                    <a:pt x="3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7" name="Freeform 588"/>
            <p:cNvSpPr>
              <a:spLocks/>
            </p:cNvSpPr>
            <p:nvPr/>
          </p:nvSpPr>
          <p:spPr bwMode="auto">
            <a:xfrm>
              <a:off x="3271" y="2033"/>
              <a:ext cx="27" cy="51"/>
            </a:xfrm>
            <a:custGeom>
              <a:avLst/>
              <a:gdLst>
                <a:gd name="T0" fmla="*/ 27 w 377"/>
                <a:gd name="T1" fmla="*/ 0 h 669"/>
                <a:gd name="T2" fmla="*/ 24 w 377"/>
                <a:gd name="T3" fmla="*/ 50 h 669"/>
                <a:gd name="T4" fmla="*/ 0 w 377"/>
                <a:gd name="T5" fmla="*/ 51 h 669"/>
                <a:gd name="T6" fmla="*/ 27 w 377"/>
                <a:gd name="T7" fmla="*/ 0 h 6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7"/>
                <a:gd name="T13" fmla="*/ 0 h 669"/>
                <a:gd name="T14" fmla="*/ 377 w 377"/>
                <a:gd name="T15" fmla="*/ 669 h 6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7" h="669">
                  <a:moveTo>
                    <a:pt x="377" y="0"/>
                  </a:moveTo>
                  <a:lnTo>
                    <a:pt x="332" y="656"/>
                  </a:lnTo>
                  <a:lnTo>
                    <a:pt x="0" y="669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8" name="Freeform 589"/>
            <p:cNvSpPr>
              <a:spLocks/>
            </p:cNvSpPr>
            <p:nvPr/>
          </p:nvSpPr>
          <p:spPr bwMode="auto">
            <a:xfrm>
              <a:off x="3271" y="2033"/>
              <a:ext cx="27" cy="51"/>
            </a:xfrm>
            <a:custGeom>
              <a:avLst/>
              <a:gdLst>
                <a:gd name="T0" fmla="*/ 27 w 377"/>
                <a:gd name="T1" fmla="*/ 0 h 669"/>
                <a:gd name="T2" fmla="*/ 24 w 377"/>
                <a:gd name="T3" fmla="*/ 50 h 669"/>
                <a:gd name="T4" fmla="*/ 0 w 377"/>
                <a:gd name="T5" fmla="*/ 51 h 669"/>
                <a:gd name="T6" fmla="*/ 27 w 377"/>
                <a:gd name="T7" fmla="*/ 0 h 6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7"/>
                <a:gd name="T13" fmla="*/ 0 h 669"/>
                <a:gd name="T14" fmla="*/ 377 w 377"/>
                <a:gd name="T15" fmla="*/ 669 h 6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7" h="669">
                  <a:moveTo>
                    <a:pt x="377" y="0"/>
                  </a:moveTo>
                  <a:lnTo>
                    <a:pt x="332" y="656"/>
                  </a:lnTo>
                  <a:lnTo>
                    <a:pt x="0" y="669"/>
                  </a:lnTo>
                  <a:lnTo>
                    <a:pt x="37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9" name="Freeform 590"/>
            <p:cNvSpPr>
              <a:spLocks/>
            </p:cNvSpPr>
            <p:nvPr/>
          </p:nvSpPr>
          <p:spPr bwMode="auto">
            <a:xfrm>
              <a:off x="3271" y="2029"/>
              <a:ext cx="27" cy="55"/>
            </a:xfrm>
            <a:custGeom>
              <a:avLst/>
              <a:gdLst>
                <a:gd name="T0" fmla="*/ 4 w 377"/>
                <a:gd name="T1" fmla="*/ 0 h 722"/>
                <a:gd name="T2" fmla="*/ 27 w 377"/>
                <a:gd name="T3" fmla="*/ 4 h 722"/>
                <a:gd name="T4" fmla="*/ 0 w 377"/>
                <a:gd name="T5" fmla="*/ 55 h 722"/>
                <a:gd name="T6" fmla="*/ 4 w 377"/>
                <a:gd name="T7" fmla="*/ 0 h 7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7"/>
                <a:gd name="T13" fmla="*/ 0 h 722"/>
                <a:gd name="T14" fmla="*/ 377 w 377"/>
                <a:gd name="T15" fmla="*/ 722 h 7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7" h="722">
                  <a:moveTo>
                    <a:pt x="49" y="0"/>
                  </a:moveTo>
                  <a:lnTo>
                    <a:pt x="377" y="53"/>
                  </a:lnTo>
                  <a:lnTo>
                    <a:pt x="0" y="72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0" name="Freeform 591"/>
            <p:cNvSpPr>
              <a:spLocks/>
            </p:cNvSpPr>
            <p:nvPr/>
          </p:nvSpPr>
          <p:spPr bwMode="auto">
            <a:xfrm>
              <a:off x="3271" y="2029"/>
              <a:ext cx="27" cy="55"/>
            </a:xfrm>
            <a:custGeom>
              <a:avLst/>
              <a:gdLst>
                <a:gd name="T0" fmla="*/ 4 w 377"/>
                <a:gd name="T1" fmla="*/ 0 h 722"/>
                <a:gd name="T2" fmla="*/ 27 w 377"/>
                <a:gd name="T3" fmla="*/ 4 h 722"/>
                <a:gd name="T4" fmla="*/ 0 w 377"/>
                <a:gd name="T5" fmla="*/ 55 h 722"/>
                <a:gd name="T6" fmla="*/ 4 w 377"/>
                <a:gd name="T7" fmla="*/ 0 h 7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7"/>
                <a:gd name="T13" fmla="*/ 0 h 722"/>
                <a:gd name="T14" fmla="*/ 377 w 377"/>
                <a:gd name="T15" fmla="*/ 722 h 7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7" h="722">
                  <a:moveTo>
                    <a:pt x="49" y="0"/>
                  </a:moveTo>
                  <a:lnTo>
                    <a:pt x="377" y="53"/>
                  </a:lnTo>
                  <a:lnTo>
                    <a:pt x="0" y="722"/>
                  </a:lnTo>
                  <a:lnTo>
                    <a:pt x="4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1" name="Freeform 592"/>
            <p:cNvSpPr>
              <a:spLocks/>
            </p:cNvSpPr>
            <p:nvPr/>
          </p:nvSpPr>
          <p:spPr bwMode="auto">
            <a:xfrm>
              <a:off x="3918" y="2025"/>
              <a:ext cx="52" cy="105"/>
            </a:xfrm>
            <a:custGeom>
              <a:avLst/>
              <a:gdLst>
                <a:gd name="T0" fmla="*/ 0 w 729"/>
                <a:gd name="T1" fmla="*/ 0 h 1368"/>
                <a:gd name="T2" fmla="*/ 52 w 729"/>
                <a:gd name="T3" fmla="*/ 100 h 1368"/>
                <a:gd name="T4" fmla="*/ 29 w 729"/>
                <a:gd name="T5" fmla="*/ 105 h 1368"/>
                <a:gd name="T6" fmla="*/ 0 w 729"/>
                <a:gd name="T7" fmla="*/ 0 h 1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"/>
                <a:gd name="T13" fmla="*/ 0 h 1368"/>
                <a:gd name="T14" fmla="*/ 729 w 729"/>
                <a:gd name="T15" fmla="*/ 1368 h 1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" h="1368">
                  <a:moveTo>
                    <a:pt x="0" y="0"/>
                  </a:moveTo>
                  <a:lnTo>
                    <a:pt x="729" y="1298"/>
                  </a:lnTo>
                  <a:lnTo>
                    <a:pt x="405" y="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2" name="Freeform 593"/>
            <p:cNvSpPr>
              <a:spLocks/>
            </p:cNvSpPr>
            <p:nvPr/>
          </p:nvSpPr>
          <p:spPr bwMode="auto">
            <a:xfrm>
              <a:off x="3918" y="2025"/>
              <a:ext cx="52" cy="105"/>
            </a:xfrm>
            <a:custGeom>
              <a:avLst/>
              <a:gdLst>
                <a:gd name="T0" fmla="*/ 0 w 729"/>
                <a:gd name="T1" fmla="*/ 0 h 1368"/>
                <a:gd name="T2" fmla="*/ 52 w 729"/>
                <a:gd name="T3" fmla="*/ 100 h 1368"/>
                <a:gd name="T4" fmla="*/ 29 w 729"/>
                <a:gd name="T5" fmla="*/ 105 h 1368"/>
                <a:gd name="T6" fmla="*/ 0 w 729"/>
                <a:gd name="T7" fmla="*/ 0 h 1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"/>
                <a:gd name="T13" fmla="*/ 0 h 1368"/>
                <a:gd name="T14" fmla="*/ 729 w 729"/>
                <a:gd name="T15" fmla="*/ 1368 h 1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" h="1368">
                  <a:moveTo>
                    <a:pt x="0" y="0"/>
                  </a:moveTo>
                  <a:lnTo>
                    <a:pt x="729" y="1298"/>
                  </a:lnTo>
                  <a:lnTo>
                    <a:pt x="405" y="136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3" name="Freeform 594"/>
            <p:cNvSpPr>
              <a:spLocks/>
            </p:cNvSpPr>
            <p:nvPr/>
          </p:nvSpPr>
          <p:spPr bwMode="auto">
            <a:xfrm>
              <a:off x="3918" y="2017"/>
              <a:ext cx="52" cy="108"/>
            </a:xfrm>
            <a:custGeom>
              <a:avLst/>
              <a:gdLst>
                <a:gd name="T0" fmla="*/ 22 w 729"/>
                <a:gd name="T1" fmla="*/ 0 h 1399"/>
                <a:gd name="T2" fmla="*/ 52 w 729"/>
                <a:gd name="T3" fmla="*/ 108 h 1399"/>
                <a:gd name="T4" fmla="*/ 0 w 729"/>
                <a:gd name="T5" fmla="*/ 8 h 1399"/>
                <a:gd name="T6" fmla="*/ 22 w 729"/>
                <a:gd name="T7" fmla="*/ 0 h 13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"/>
                <a:gd name="T13" fmla="*/ 0 h 1399"/>
                <a:gd name="T14" fmla="*/ 729 w 729"/>
                <a:gd name="T15" fmla="*/ 1399 h 1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" h="1399">
                  <a:moveTo>
                    <a:pt x="314" y="0"/>
                  </a:moveTo>
                  <a:lnTo>
                    <a:pt x="729" y="1399"/>
                  </a:lnTo>
                  <a:lnTo>
                    <a:pt x="0" y="10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4" name="Freeform 595"/>
            <p:cNvSpPr>
              <a:spLocks/>
            </p:cNvSpPr>
            <p:nvPr/>
          </p:nvSpPr>
          <p:spPr bwMode="auto">
            <a:xfrm>
              <a:off x="3918" y="2017"/>
              <a:ext cx="52" cy="108"/>
            </a:xfrm>
            <a:custGeom>
              <a:avLst/>
              <a:gdLst>
                <a:gd name="T0" fmla="*/ 22 w 729"/>
                <a:gd name="T1" fmla="*/ 0 h 1399"/>
                <a:gd name="T2" fmla="*/ 52 w 729"/>
                <a:gd name="T3" fmla="*/ 108 h 1399"/>
                <a:gd name="T4" fmla="*/ 0 w 729"/>
                <a:gd name="T5" fmla="*/ 8 h 1399"/>
                <a:gd name="T6" fmla="*/ 22 w 729"/>
                <a:gd name="T7" fmla="*/ 0 h 13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9"/>
                <a:gd name="T13" fmla="*/ 0 h 1399"/>
                <a:gd name="T14" fmla="*/ 729 w 729"/>
                <a:gd name="T15" fmla="*/ 1399 h 1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9" h="1399">
                  <a:moveTo>
                    <a:pt x="314" y="0"/>
                  </a:moveTo>
                  <a:lnTo>
                    <a:pt x="729" y="1399"/>
                  </a:lnTo>
                  <a:lnTo>
                    <a:pt x="0" y="101"/>
                  </a:lnTo>
                  <a:lnTo>
                    <a:pt x="3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5" name="Freeform 596"/>
            <p:cNvSpPr>
              <a:spLocks/>
            </p:cNvSpPr>
            <p:nvPr/>
          </p:nvSpPr>
          <p:spPr bwMode="auto">
            <a:xfrm>
              <a:off x="3274" y="1987"/>
              <a:ext cx="36" cy="46"/>
            </a:xfrm>
            <a:custGeom>
              <a:avLst/>
              <a:gdLst>
                <a:gd name="T0" fmla="*/ 36 w 506"/>
                <a:gd name="T1" fmla="*/ 0 h 592"/>
                <a:gd name="T2" fmla="*/ 23 w 506"/>
                <a:gd name="T3" fmla="*/ 46 h 592"/>
                <a:gd name="T4" fmla="*/ 0 w 506"/>
                <a:gd name="T5" fmla="*/ 42 h 592"/>
                <a:gd name="T6" fmla="*/ 36 w 506"/>
                <a:gd name="T7" fmla="*/ 0 h 5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6"/>
                <a:gd name="T13" fmla="*/ 0 h 592"/>
                <a:gd name="T14" fmla="*/ 506 w 506"/>
                <a:gd name="T15" fmla="*/ 592 h 5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6" h="592">
                  <a:moveTo>
                    <a:pt x="506" y="0"/>
                  </a:moveTo>
                  <a:lnTo>
                    <a:pt x="328" y="592"/>
                  </a:lnTo>
                  <a:lnTo>
                    <a:pt x="0" y="539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" name="Freeform 597"/>
            <p:cNvSpPr>
              <a:spLocks/>
            </p:cNvSpPr>
            <p:nvPr/>
          </p:nvSpPr>
          <p:spPr bwMode="auto">
            <a:xfrm>
              <a:off x="3274" y="1987"/>
              <a:ext cx="36" cy="46"/>
            </a:xfrm>
            <a:custGeom>
              <a:avLst/>
              <a:gdLst>
                <a:gd name="T0" fmla="*/ 36 w 506"/>
                <a:gd name="T1" fmla="*/ 0 h 592"/>
                <a:gd name="T2" fmla="*/ 23 w 506"/>
                <a:gd name="T3" fmla="*/ 46 h 592"/>
                <a:gd name="T4" fmla="*/ 0 w 506"/>
                <a:gd name="T5" fmla="*/ 42 h 592"/>
                <a:gd name="T6" fmla="*/ 36 w 506"/>
                <a:gd name="T7" fmla="*/ 0 h 5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6"/>
                <a:gd name="T13" fmla="*/ 0 h 592"/>
                <a:gd name="T14" fmla="*/ 506 w 506"/>
                <a:gd name="T15" fmla="*/ 592 h 5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6" h="592">
                  <a:moveTo>
                    <a:pt x="506" y="0"/>
                  </a:moveTo>
                  <a:lnTo>
                    <a:pt x="328" y="592"/>
                  </a:lnTo>
                  <a:lnTo>
                    <a:pt x="0" y="539"/>
                  </a:lnTo>
                  <a:lnTo>
                    <a:pt x="50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7" name="Freeform 598"/>
            <p:cNvSpPr>
              <a:spLocks/>
            </p:cNvSpPr>
            <p:nvPr/>
          </p:nvSpPr>
          <p:spPr bwMode="auto">
            <a:xfrm>
              <a:off x="3274" y="1978"/>
              <a:ext cx="36" cy="51"/>
            </a:xfrm>
            <a:custGeom>
              <a:avLst/>
              <a:gdLst>
                <a:gd name="T0" fmla="*/ 14 w 506"/>
                <a:gd name="T1" fmla="*/ 0 h 660"/>
                <a:gd name="T2" fmla="*/ 36 w 506"/>
                <a:gd name="T3" fmla="*/ 9 h 660"/>
                <a:gd name="T4" fmla="*/ 0 w 506"/>
                <a:gd name="T5" fmla="*/ 51 h 660"/>
                <a:gd name="T6" fmla="*/ 14 w 506"/>
                <a:gd name="T7" fmla="*/ 0 h 6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6"/>
                <a:gd name="T13" fmla="*/ 0 h 660"/>
                <a:gd name="T14" fmla="*/ 506 w 506"/>
                <a:gd name="T15" fmla="*/ 660 h 6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6" h="660">
                  <a:moveTo>
                    <a:pt x="200" y="0"/>
                  </a:moveTo>
                  <a:lnTo>
                    <a:pt x="506" y="121"/>
                  </a:lnTo>
                  <a:lnTo>
                    <a:pt x="0" y="66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" name="Freeform 599"/>
            <p:cNvSpPr>
              <a:spLocks/>
            </p:cNvSpPr>
            <p:nvPr/>
          </p:nvSpPr>
          <p:spPr bwMode="auto">
            <a:xfrm>
              <a:off x="3274" y="1978"/>
              <a:ext cx="36" cy="51"/>
            </a:xfrm>
            <a:custGeom>
              <a:avLst/>
              <a:gdLst>
                <a:gd name="T0" fmla="*/ 14 w 506"/>
                <a:gd name="T1" fmla="*/ 0 h 660"/>
                <a:gd name="T2" fmla="*/ 36 w 506"/>
                <a:gd name="T3" fmla="*/ 9 h 660"/>
                <a:gd name="T4" fmla="*/ 0 w 506"/>
                <a:gd name="T5" fmla="*/ 51 h 660"/>
                <a:gd name="T6" fmla="*/ 14 w 506"/>
                <a:gd name="T7" fmla="*/ 0 h 6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6"/>
                <a:gd name="T13" fmla="*/ 0 h 660"/>
                <a:gd name="T14" fmla="*/ 506 w 506"/>
                <a:gd name="T15" fmla="*/ 660 h 6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6" h="660">
                  <a:moveTo>
                    <a:pt x="200" y="0"/>
                  </a:moveTo>
                  <a:lnTo>
                    <a:pt x="506" y="121"/>
                  </a:lnTo>
                  <a:lnTo>
                    <a:pt x="0" y="660"/>
                  </a:lnTo>
                  <a:lnTo>
                    <a:pt x="20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" name="Freeform 600"/>
            <p:cNvSpPr>
              <a:spLocks/>
            </p:cNvSpPr>
            <p:nvPr/>
          </p:nvSpPr>
          <p:spPr bwMode="auto">
            <a:xfrm>
              <a:off x="3899" y="1977"/>
              <a:ext cx="41" cy="48"/>
            </a:xfrm>
            <a:custGeom>
              <a:avLst/>
              <a:gdLst>
                <a:gd name="T0" fmla="*/ 0 w 570"/>
                <a:gd name="T1" fmla="*/ 0 h 627"/>
                <a:gd name="T2" fmla="*/ 41 w 570"/>
                <a:gd name="T3" fmla="*/ 40 h 627"/>
                <a:gd name="T4" fmla="*/ 18 w 570"/>
                <a:gd name="T5" fmla="*/ 48 h 627"/>
                <a:gd name="T6" fmla="*/ 0 w 570"/>
                <a:gd name="T7" fmla="*/ 0 h 6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0"/>
                <a:gd name="T13" fmla="*/ 0 h 627"/>
                <a:gd name="T14" fmla="*/ 570 w 570"/>
                <a:gd name="T15" fmla="*/ 627 h 6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0" h="627">
                  <a:moveTo>
                    <a:pt x="0" y="0"/>
                  </a:moveTo>
                  <a:lnTo>
                    <a:pt x="570" y="526"/>
                  </a:lnTo>
                  <a:lnTo>
                    <a:pt x="256" y="6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0" name="Freeform 601"/>
            <p:cNvSpPr>
              <a:spLocks/>
            </p:cNvSpPr>
            <p:nvPr/>
          </p:nvSpPr>
          <p:spPr bwMode="auto">
            <a:xfrm>
              <a:off x="3899" y="1977"/>
              <a:ext cx="41" cy="48"/>
            </a:xfrm>
            <a:custGeom>
              <a:avLst/>
              <a:gdLst>
                <a:gd name="T0" fmla="*/ 0 w 570"/>
                <a:gd name="T1" fmla="*/ 0 h 627"/>
                <a:gd name="T2" fmla="*/ 41 w 570"/>
                <a:gd name="T3" fmla="*/ 40 h 627"/>
                <a:gd name="T4" fmla="*/ 18 w 570"/>
                <a:gd name="T5" fmla="*/ 48 h 627"/>
                <a:gd name="T6" fmla="*/ 0 w 570"/>
                <a:gd name="T7" fmla="*/ 0 h 6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0"/>
                <a:gd name="T13" fmla="*/ 0 h 627"/>
                <a:gd name="T14" fmla="*/ 570 w 570"/>
                <a:gd name="T15" fmla="*/ 627 h 6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0" h="627">
                  <a:moveTo>
                    <a:pt x="0" y="0"/>
                  </a:moveTo>
                  <a:lnTo>
                    <a:pt x="570" y="526"/>
                  </a:lnTo>
                  <a:lnTo>
                    <a:pt x="256" y="62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1" name="Freeform 602"/>
            <p:cNvSpPr>
              <a:spLocks/>
            </p:cNvSpPr>
            <p:nvPr/>
          </p:nvSpPr>
          <p:spPr bwMode="auto">
            <a:xfrm>
              <a:off x="3899" y="1967"/>
              <a:ext cx="41" cy="50"/>
            </a:xfrm>
            <a:custGeom>
              <a:avLst/>
              <a:gdLst>
                <a:gd name="T0" fmla="*/ 22 w 570"/>
                <a:gd name="T1" fmla="*/ 0 h 650"/>
                <a:gd name="T2" fmla="*/ 41 w 570"/>
                <a:gd name="T3" fmla="*/ 50 h 650"/>
                <a:gd name="T4" fmla="*/ 0 w 570"/>
                <a:gd name="T5" fmla="*/ 10 h 650"/>
                <a:gd name="T6" fmla="*/ 22 w 570"/>
                <a:gd name="T7" fmla="*/ 0 h 6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0"/>
                <a:gd name="T13" fmla="*/ 0 h 650"/>
                <a:gd name="T14" fmla="*/ 570 w 570"/>
                <a:gd name="T15" fmla="*/ 650 h 6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0" h="650">
                  <a:moveTo>
                    <a:pt x="304" y="0"/>
                  </a:moveTo>
                  <a:lnTo>
                    <a:pt x="570" y="650"/>
                  </a:lnTo>
                  <a:lnTo>
                    <a:pt x="0" y="12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2" name="Freeform 603"/>
            <p:cNvSpPr>
              <a:spLocks/>
            </p:cNvSpPr>
            <p:nvPr/>
          </p:nvSpPr>
          <p:spPr bwMode="auto">
            <a:xfrm>
              <a:off x="3899" y="1967"/>
              <a:ext cx="41" cy="50"/>
            </a:xfrm>
            <a:custGeom>
              <a:avLst/>
              <a:gdLst>
                <a:gd name="T0" fmla="*/ 22 w 570"/>
                <a:gd name="T1" fmla="*/ 0 h 650"/>
                <a:gd name="T2" fmla="*/ 41 w 570"/>
                <a:gd name="T3" fmla="*/ 50 h 650"/>
                <a:gd name="T4" fmla="*/ 0 w 570"/>
                <a:gd name="T5" fmla="*/ 10 h 650"/>
                <a:gd name="T6" fmla="*/ 22 w 570"/>
                <a:gd name="T7" fmla="*/ 0 h 6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0"/>
                <a:gd name="T13" fmla="*/ 0 h 650"/>
                <a:gd name="T14" fmla="*/ 570 w 570"/>
                <a:gd name="T15" fmla="*/ 650 h 6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0" h="650">
                  <a:moveTo>
                    <a:pt x="304" y="0"/>
                  </a:moveTo>
                  <a:lnTo>
                    <a:pt x="570" y="650"/>
                  </a:lnTo>
                  <a:lnTo>
                    <a:pt x="0" y="124"/>
                  </a:lnTo>
                  <a:lnTo>
                    <a:pt x="30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3" name="Freeform 604"/>
            <p:cNvSpPr>
              <a:spLocks/>
            </p:cNvSpPr>
            <p:nvPr/>
          </p:nvSpPr>
          <p:spPr bwMode="auto">
            <a:xfrm>
              <a:off x="3288" y="1951"/>
              <a:ext cx="43" cy="36"/>
            </a:xfrm>
            <a:custGeom>
              <a:avLst/>
              <a:gdLst>
                <a:gd name="T0" fmla="*/ 43 w 594"/>
                <a:gd name="T1" fmla="*/ 0 h 471"/>
                <a:gd name="T2" fmla="*/ 22 w 594"/>
                <a:gd name="T3" fmla="*/ 36 h 471"/>
                <a:gd name="T4" fmla="*/ 0 w 594"/>
                <a:gd name="T5" fmla="*/ 27 h 471"/>
                <a:gd name="T6" fmla="*/ 43 w 594"/>
                <a:gd name="T7" fmla="*/ 0 h 4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4"/>
                <a:gd name="T13" fmla="*/ 0 h 471"/>
                <a:gd name="T14" fmla="*/ 594 w 594"/>
                <a:gd name="T15" fmla="*/ 471 h 4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4" h="471">
                  <a:moveTo>
                    <a:pt x="594" y="0"/>
                  </a:moveTo>
                  <a:lnTo>
                    <a:pt x="306" y="471"/>
                  </a:lnTo>
                  <a:lnTo>
                    <a:pt x="0" y="350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4" name="Freeform 605"/>
            <p:cNvSpPr>
              <a:spLocks/>
            </p:cNvSpPr>
            <p:nvPr/>
          </p:nvSpPr>
          <p:spPr bwMode="auto">
            <a:xfrm>
              <a:off x="3288" y="1951"/>
              <a:ext cx="43" cy="36"/>
            </a:xfrm>
            <a:custGeom>
              <a:avLst/>
              <a:gdLst>
                <a:gd name="T0" fmla="*/ 43 w 594"/>
                <a:gd name="T1" fmla="*/ 0 h 471"/>
                <a:gd name="T2" fmla="*/ 22 w 594"/>
                <a:gd name="T3" fmla="*/ 36 h 471"/>
                <a:gd name="T4" fmla="*/ 0 w 594"/>
                <a:gd name="T5" fmla="*/ 27 h 471"/>
                <a:gd name="T6" fmla="*/ 43 w 594"/>
                <a:gd name="T7" fmla="*/ 0 h 4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4"/>
                <a:gd name="T13" fmla="*/ 0 h 471"/>
                <a:gd name="T14" fmla="*/ 594 w 594"/>
                <a:gd name="T15" fmla="*/ 471 h 4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4" h="471">
                  <a:moveTo>
                    <a:pt x="594" y="0"/>
                  </a:moveTo>
                  <a:lnTo>
                    <a:pt x="306" y="471"/>
                  </a:lnTo>
                  <a:lnTo>
                    <a:pt x="0" y="350"/>
                  </a:lnTo>
                  <a:lnTo>
                    <a:pt x="59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5" name="Freeform 606"/>
            <p:cNvSpPr>
              <a:spLocks/>
            </p:cNvSpPr>
            <p:nvPr/>
          </p:nvSpPr>
          <p:spPr bwMode="auto">
            <a:xfrm>
              <a:off x="3288" y="1936"/>
              <a:ext cx="43" cy="42"/>
            </a:xfrm>
            <a:custGeom>
              <a:avLst/>
              <a:gdLst>
                <a:gd name="T0" fmla="*/ 24 w 594"/>
                <a:gd name="T1" fmla="*/ 0 h 540"/>
                <a:gd name="T2" fmla="*/ 43 w 594"/>
                <a:gd name="T3" fmla="*/ 15 h 540"/>
                <a:gd name="T4" fmla="*/ 0 w 594"/>
                <a:gd name="T5" fmla="*/ 42 h 540"/>
                <a:gd name="T6" fmla="*/ 24 w 594"/>
                <a:gd name="T7" fmla="*/ 0 h 5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4"/>
                <a:gd name="T13" fmla="*/ 0 h 540"/>
                <a:gd name="T14" fmla="*/ 594 w 594"/>
                <a:gd name="T15" fmla="*/ 540 h 5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4" h="540">
                  <a:moveTo>
                    <a:pt x="330" y="0"/>
                  </a:moveTo>
                  <a:lnTo>
                    <a:pt x="594" y="190"/>
                  </a:lnTo>
                  <a:lnTo>
                    <a:pt x="0" y="54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6" name="Freeform 607"/>
            <p:cNvSpPr>
              <a:spLocks/>
            </p:cNvSpPr>
            <p:nvPr/>
          </p:nvSpPr>
          <p:spPr bwMode="auto">
            <a:xfrm>
              <a:off x="3288" y="1936"/>
              <a:ext cx="43" cy="42"/>
            </a:xfrm>
            <a:custGeom>
              <a:avLst/>
              <a:gdLst>
                <a:gd name="T0" fmla="*/ 24 w 594"/>
                <a:gd name="T1" fmla="*/ 0 h 540"/>
                <a:gd name="T2" fmla="*/ 43 w 594"/>
                <a:gd name="T3" fmla="*/ 15 h 540"/>
                <a:gd name="T4" fmla="*/ 0 w 594"/>
                <a:gd name="T5" fmla="*/ 42 h 540"/>
                <a:gd name="T6" fmla="*/ 24 w 594"/>
                <a:gd name="T7" fmla="*/ 0 h 5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4"/>
                <a:gd name="T13" fmla="*/ 0 h 540"/>
                <a:gd name="T14" fmla="*/ 594 w 594"/>
                <a:gd name="T15" fmla="*/ 540 h 5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4" h="540">
                  <a:moveTo>
                    <a:pt x="330" y="0"/>
                  </a:moveTo>
                  <a:lnTo>
                    <a:pt x="594" y="190"/>
                  </a:lnTo>
                  <a:lnTo>
                    <a:pt x="0" y="540"/>
                  </a:lnTo>
                  <a:lnTo>
                    <a:pt x="3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7" name="Freeform 608"/>
            <p:cNvSpPr>
              <a:spLocks/>
            </p:cNvSpPr>
            <p:nvPr/>
          </p:nvSpPr>
          <p:spPr bwMode="auto">
            <a:xfrm>
              <a:off x="3878" y="1934"/>
              <a:ext cx="43" cy="43"/>
            </a:xfrm>
            <a:custGeom>
              <a:avLst/>
              <a:gdLst>
                <a:gd name="T0" fmla="*/ 0 w 601"/>
                <a:gd name="T1" fmla="*/ 0 h 561"/>
                <a:gd name="T2" fmla="*/ 43 w 601"/>
                <a:gd name="T3" fmla="*/ 33 h 561"/>
                <a:gd name="T4" fmla="*/ 21 w 601"/>
                <a:gd name="T5" fmla="*/ 43 h 561"/>
                <a:gd name="T6" fmla="*/ 0 w 601"/>
                <a:gd name="T7" fmla="*/ 0 h 5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1"/>
                <a:gd name="T13" fmla="*/ 0 h 561"/>
                <a:gd name="T14" fmla="*/ 601 w 601"/>
                <a:gd name="T15" fmla="*/ 561 h 5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1" h="561">
                  <a:moveTo>
                    <a:pt x="0" y="0"/>
                  </a:moveTo>
                  <a:lnTo>
                    <a:pt x="601" y="437"/>
                  </a:lnTo>
                  <a:lnTo>
                    <a:pt x="297" y="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8" name="Freeform 609"/>
            <p:cNvSpPr>
              <a:spLocks/>
            </p:cNvSpPr>
            <p:nvPr/>
          </p:nvSpPr>
          <p:spPr bwMode="auto">
            <a:xfrm>
              <a:off x="3878" y="1934"/>
              <a:ext cx="43" cy="43"/>
            </a:xfrm>
            <a:custGeom>
              <a:avLst/>
              <a:gdLst>
                <a:gd name="T0" fmla="*/ 0 w 601"/>
                <a:gd name="T1" fmla="*/ 0 h 561"/>
                <a:gd name="T2" fmla="*/ 43 w 601"/>
                <a:gd name="T3" fmla="*/ 33 h 561"/>
                <a:gd name="T4" fmla="*/ 21 w 601"/>
                <a:gd name="T5" fmla="*/ 43 h 561"/>
                <a:gd name="T6" fmla="*/ 0 w 601"/>
                <a:gd name="T7" fmla="*/ 0 h 5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1"/>
                <a:gd name="T13" fmla="*/ 0 h 561"/>
                <a:gd name="T14" fmla="*/ 601 w 601"/>
                <a:gd name="T15" fmla="*/ 561 h 5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1" h="561">
                  <a:moveTo>
                    <a:pt x="0" y="0"/>
                  </a:moveTo>
                  <a:lnTo>
                    <a:pt x="601" y="437"/>
                  </a:lnTo>
                  <a:lnTo>
                    <a:pt x="297" y="56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9" name="Freeform 610"/>
            <p:cNvSpPr>
              <a:spLocks/>
            </p:cNvSpPr>
            <p:nvPr/>
          </p:nvSpPr>
          <p:spPr bwMode="auto">
            <a:xfrm>
              <a:off x="3312" y="1922"/>
              <a:ext cx="47" cy="29"/>
            </a:xfrm>
            <a:custGeom>
              <a:avLst/>
              <a:gdLst>
                <a:gd name="T0" fmla="*/ 47 w 653"/>
                <a:gd name="T1" fmla="*/ 0 h 374"/>
                <a:gd name="T2" fmla="*/ 19 w 653"/>
                <a:gd name="T3" fmla="*/ 29 h 374"/>
                <a:gd name="T4" fmla="*/ 0 w 653"/>
                <a:gd name="T5" fmla="*/ 14 h 374"/>
                <a:gd name="T6" fmla="*/ 47 w 653"/>
                <a:gd name="T7" fmla="*/ 0 h 3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374"/>
                <a:gd name="T14" fmla="*/ 653 w 653"/>
                <a:gd name="T15" fmla="*/ 374 h 3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374">
                  <a:moveTo>
                    <a:pt x="653" y="0"/>
                  </a:moveTo>
                  <a:lnTo>
                    <a:pt x="264" y="374"/>
                  </a:lnTo>
                  <a:lnTo>
                    <a:pt x="0" y="184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0" name="Freeform 611"/>
            <p:cNvSpPr>
              <a:spLocks/>
            </p:cNvSpPr>
            <p:nvPr/>
          </p:nvSpPr>
          <p:spPr bwMode="auto">
            <a:xfrm>
              <a:off x="3312" y="1922"/>
              <a:ext cx="47" cy="29"/>
            </a:xfrm>
            <a:custGeom>
              <a:avLst/>
              <a:gdLst>
                <a:gd name="T0" fmla="*/ 47 w 653"/>
                <a:gd name="T1" fmla="*/ 0 h 374"/>
                <a:gd name="T2" fmla="*/ 19 w 653"/>
                <a:gd name="T3" fmla="*/ 29 h 374"/>
                <a:gd name="T4" fmla="*/ 0 w 653"/>
                <a:gd name="T5" fmla="*/ 14 h 374"/>
                <a:gd name="T6" fmla="*/ 47 w 653"/>
                <a:gd name="T7" fmla="*/ 0 h 3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374"/>
                <a:gd name="T14" fmla="*/ 653 w 653"/>
                <a:gd name="T15" fmla="*/ 374 h 3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374">
                  <a:moveTo>
                    <a:pt x="653" y="0"/>
                  </a:moveTo>
                  <a:lnTo>
                    <a:pt x="264" y="374"/>
                  </a:lnTo>
                  <a:lnTo>
                    <a:pt x="0" y="184"/>
                  </a:lnTo>
                  <a:lnTo>
                    <a:pt x="65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1" name="Freeform 612"/>
            <p:cNvSpPr>
              <a:spLocks/>
            </p:cNvSpPr>
            <p:nvPr/>
          </p:nvSpPr>
          <p:spPr bwMode="auto">
            <a:xfrm>
              <a:off x="3878" y="1922"/>
              <a:ext cx="43" cy="45"/>
            </a:xfrm>
            <a:custGeom>
              <a:avLst/>
              <a:gdLst>
                <a:gd name="T0" fmla="*/ 21 w 601"/>
                <a:gd name="T1" fmla="*/ 0 h 593"/>
                <a:gd name="T2" fmla="*/ 43 w 601"/>
                <a:gd name="T3" fmla="*/ 45 h 593"/>
                <a:gd name="T4" fmla="*/ 0 w 601"/>
                <a:gd name="T5" fmla="*/ 12 h 593"/>
                <a:gd name="T6" fmla="*/ 21 w 601"/>
                <a:gd name="T7" fmla="*/ 0 h 5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1"/>
                <a:gd name="T13" fmla="*/ 0 h 593"/>
                <a:gd name="T14" fmla="*/ 601 w 601"/>
                <a:gd name="T15" fmla="*/ 593 h 5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1" h="593">
                  <a:moveTo>
                    <a:pt x="288" y="0"/>
                  </a:moveTo>
                  <a:lnTo>
                    <a:pt x="601" y="593"/>
                  </a:lnTo>
                  <a:lnTo>
                    <a:pt x="0" y="156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2" name="Freeform 613"/>
            <p:cNvSpPr>
              <a:spLocks/>
            </p:cNvSpPr>
            <p:nvPr/>
          </p:nvSpPr>
          <p:spPr bwMode="auto">
            <a:xfrm>
              <a:off x="3878" y="1922"/>
              <a:ext cx="43" cy="45"/>
            </a:xfrm>
            <a:custGeom>
              <a:avLst/>
              <a:gdLst>
                <a:gd name="T0" fmla="*/ 21 w 601"/>
                <a:gd name="T1" fmla="*/ 0 h 593"/>
                <a:gd name="T2" fmla="*/ 43 w 601"/>
                <a:gd name="T3" fmla="*/ 45 h 593"/>
                <a:gd name="T4" fmla="*/ 0 w 601"/>
                <a:gd name="T5" fmla="*/ 12 h 593"/>
                <a:gd name="T6" fmla="*/ 21 w 601"/>
                <a:gd name="T7" fmla="*/ 0 h 5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1"/>
                <a:gd name="T13" fmla="*/ 0 h 593"/>
                <a:gd name="T14" fmla="*/ 601 w 601"/>
                <a:gd name="T15" fmla="*/ 593 h 5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1" h="593">
                  <a:moveTo>
                    <a:pt x="288" y="0"/>
                  </a:moveTo>
                  <a:lnTo>
                    <a:pt x="601" y="593"/>
                  </a:lnTo>
                  <a:lnTo>
                    <a:pt x="0" y="156"/>
                  </a:lnTo>
                  <a:lnTo>
                    <a:pt x="28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3" name="Freeform 614"/>
            <p:cNvSpPr>
              <a:spLocks/>
            </p:cNvSpPr>
            <p:nvPr/>
          </p:nvSpPr>
          <p:spPr bwMode="auto">
            <a:xfrm>
              <a:off x="3312" y="1903"/>
              <a:ext cx="47" cy="33"/>
            </a:xfrm>
            <a:custGeom>
              <a:avLst/>
              <a:gdLst>
                <a:gd name="T0" fmla="*/ 32 w 653"/>
                <a:gd name="T1" fmla="*/ 0 h 427"/>
                <a:gd name="T2" fmla="*/ 47 w 653"/>
                <a:gd name="T3" fmla="*/ 19 h 427"/>
                <a:gd name="T4" fmla="*/ 0 w 653"/>
                <a:gd name="T5" fmla="*/ 33 h 427"/>
                <a:gd name="T6" fmla="*/ 32 w 653"/>
                <a:gd name="T7" fmla="*/ 0 h 4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427"/>
                <a:gd name="T14" fmla="*/ 653 w 653"/>
                <a:gd name="T15" fmla="*/ 427 h 4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427">
                  <a:moveTo>
                    <a:pt x="445" y="0"/>
                  </a:moveTo>
                  <a:lnTo>
                    <a:pt x="653" y="243"/>
                  </a:lnTo>
                  <a:lnTo>
                    <a:pt x="0" y="427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4" name="Freeform 615"/>
            <p:cNvSpPr>
              <a:spLocks/>
            </p:cNvSpPr>
            <p:nvPr/>
          </p:nvSpPr>
          <p:spPr bwMode="auto">
            <a:xfrm>
              <a:off x="3312" y="1903"/>
              <a:ext cx="47" cy="33"/>
            </a:xfrm>
            <a:custGeom>
              <a:avLst/>
              <a:gdLst>
                <a:gd name="T0" fmla="*/ 32 w 653"/>
                <a:gd name="T1" fmla="*/ 0 h 427"/>
                <a:gd name="T2" fmla="*/ 47 w 653"/>
                <a:gd name="T3" fmla="*/ 19 h 427"/>
                <a:gd name="T4" fmla="*/ 0 w 653"/>
                <a:gd name="T5" fmla="*/ 33 h 427"/>
                <a:gd name="T6" fmla="*/ 32 w 653"/>
                <a:gd name="T7" fmla="*/ 0 h 4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427"/>
                <a:gd name="T14" fmla="*/ 653 w 653"/>
                <a:gd name="T15" fmla="*/ 427 h 4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427">
                  <a:moveTo>
                    <a:pt x="445" y="0"/>
                  </a:moveTo>
                  <a:lnTo>
                    <a:pt x="653" y="243"/>
                  </a:lnTo>
                  <a:lnTo>
                    <a:pt x="0" y="427"/>
                  </a:lnTo>
                  <a:lnTo>
                    <a:pt x="44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5" name="Freeform 616"/>
            <p:cNvSpPr>
              <a:spLocks/>
            </p:cNvSpPr>
            <p:nvPr/>
          </p:nvSpPr>
          <p:spPr bwMode="auto">
            <a:xfrm>
              <a:off x="3344" y="1899"/>
              <a:ext cx="49" cy="23"/>
            </a:xfrm>
            <a:custGeom>
              <a:avLst/>
              <a:gdLst>
                <a:gd name="T0" fmla="*/ 49 w 693"/>
                <a:gd name="T1" fmla="*/ 0 h 298"/>
                <a:gd name="T2" fmla="*/ 15 w 693"/>
                <a:gd name="T3" fmla="*/ 23 h 298"/>
                <a:gd name="T4" fmla="*/ 0 w 693"/>
                <a:gd name="T5" fmla="*/ 4 h 298"/>
                <a:gd name="T6" fmla="*/ 49 w 693"/>
                <a:gd name="T7" fmla="*/ 0 h 2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3"/>
                <a:gd name="T13" fmla="*/ 0 h 298"/>
                <a:gd name="T14" fmla="*/ 693 w 693"/>
                <a:gd name="T15" fmla="*/ 298 h 2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3" h="298">
                  <a:moveTo>
                    <a:pt x="693" y="0"/>
                  </a:moveTo>
                  <a:lnTo>
                    <a:pt x="208" y="298"/>
                  </a:lnTo>
                  <a:lnTo>
                    <a:pt x="0" y="55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6" name="Freeform 617"/>
            <p:cNvSpPr>
              <a:spLocks/>
            </p:cNvSpPr>
            <p:nvPr/>
          </p:nvSpPr>
          <p:spPr bwMode="auto">
            <a:xfrm>
              <a:off x="3344" y="1899"/>
              <a:ext cx="49" cy="23"/>
            </a:xfrm>
            <a:custGeom>
              <a:avLst/>
              <a:gdLst>
                <a:gd name="T0" fmla="*/ 49 w 693"/>
                <a:gd name="T1" fmla="*/ 0 h 298"/>
                <a:gd name="T2" fmla="*/ 15 w 693"/>
                <a:gd name="T3" fmla="*/ 23 h 298"/>
                <a:gd name="T4" fmla="*/ 0 w 693"/>
                <a:gd name="T5" fmla="*/ 4 h 298"/>
                <a:gd name="T6" fmla="*/ 49 w 693"/>
                <a:gd name="T7" fmla="*/ 0 h 2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3"/>
                <a:gd name="T13" fmla="*/ 0 h 298"/>
                <a:gd name="T14" fmla="*/ 693 w 693"/>
                <a:gd name="T15" fmla="*/ 298 h 2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3" h="298">
                  <a:moveTo>
                    <a:pt x="693" y="0"/>
                  </a:moveTo>
                  <a:lnTo>
                    <a:pt x="208" y="298"/>
                  </a:lnTo>
                  <a:lnTo>
                    <a:pt x="0" y="55"/>
                  </a:lnTo>
                  <a:lnTo>
                    <a:pt x="69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7" name="Freeform 618"/>
            <p:cNvSpPr>
              <a:spLocks/>
            </p:cNvSpPr>
            <p:nvPr/>
          </p:nvSpPr>
          <p:spPr bwMode="auto">
            <a:xfrm>
              <a:off x="3854" y="1897"/>
              <a:ext cx="45" cy="37"/>
            </a:xfrm>
            <a:custGeom>
              <a:avLst/>
              <a:gdLst>
                <a:gd name="T0" fmla="*/ 0 w 626"/>
                <a:gd name="T1" fmla="*/ 0 h 477"/>
                <a:gd name="T2" fmla="*/ 45 w 626"/>
                <a:gd name="T3" fmla="*/ 25 h 477"/>
                <a:gd name="T4" fmla="*/ 24 w 626"/>
                <a:gd name="T5" fmla="*/ 37 h 477"/>
                <a:gd name="T6" fmla="*/ 0 w 626"/>
                <a:gd name="T7" fmla="*/ 0 h 4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6"/>
                <a:gd name="T13" fmla="*/ 0 h 477"/>
                <a:gd name="T14" fmla="*/ 626 w 626"/>
                <a:gd name="T15" fmla="*/ 477 h 4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6" h="477">
                  <a:moveTo>
                    <a:pt x="0" y="0"/>
                  </a:moveTo>
                  <a:lnTo>
                    <a:pt x="626" y="321"/>
                  </a:lnTo>
                  <a:lnTo>
                    <a:pt x="338" y="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8" name="Freeform 619"/>
            <p:cNvSpPr>
              <a:spLocks/>
            </p:cNvSpPr>
            <p:nvPr/>
          </p:nvSpPr>
          <p:spPr bwMode="auto">
            <a:xfrm>
              <a:off x="3854" y="1897"/>
              <a:ext cx="45" cy="37"/>
            </a:xfrm>
            <a:custGeom>
              <a:avLst/>
              <a:gdLst>
                <a:gd name="T0" fmla="*/ 0 w 626"/>
                <a:gd name="T1" fmla="*/ 0 h 477"/>
                <a:gd name="T2" fmla="*/ 45 w 626"/>
                <a:gd name="T3" fmla="*/ 25 h 477"/>
                <a:gd name="T4" fmla="*/ 24 w 626"/>
                <a:gd name="T5" fmla="*/ 37 h 477"/>
                <a:gd name="T6" fmla="*/ 0 w 626"/>
                <a:gd name="T7" fmla="*/ 0 h 4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6"/>
                <a:gd name="T13" fmla="*/ 0 h 477"/>
                <a:gd name="T14" fmla="*/ 626 w 626"/>
                <a:gd name="T15" fmla="*/ 477 h 4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6" h="477">
                  <a:moveTo>
                    <a:pt x="0" y="0"/>
                  </a:moveTo>
                  <a:lnTo>
                    <a:pt x="626" y="321"/>
                  </a:lnTo>
                  <a:lnTo>
                    <a:pt x="338" y="47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9" name="Freeform 620"/>
            <p:cNvSpPr>
              <a:spLocks/>
            </p:cNvSpPr>
            <p:nvPr/>
          </p:nvSpPr>
          <p:spPr bwMode="auto">
            <a:xfrm>
              <a:off x="3854" y="1882"/>
              <a:ext cx="45" cy="40"/>
            </a:xfrm>
            <a:custGeom>
              <a:avLst/>
              <a:gdLst>
                <a:gd name="T0" fmla="*/ 19 w 626"/>
                <a:gd name="T1" fmla="*/ 0 h 515"/>
                <a:gd name="T2" fmla="*/ 45 w 626"/>
                <a:gd name="T3" fmla="*/ 40 h 515"/>
                <a:gd name="T4" fmla="*/ 0 w 626"/>
                <a:gd name="T5" fmla="*/ 15 h 515"/>
                <a:gd name="T6" fmla="*/ 19 w 626"/>
                <a:gd name="T7" fmla="*/ 0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6"/>
                <a:gd name="T13" fmla="*/ 0 h 515"/>
                <a:gd name="T14" fmla="*/ 626 w 626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6" h="515">
                  <a:moveTo>
                    <a:pt x="261" y="0"/>
                  </a:moveTo>
                  <a:lnTo>
                    <a:pt x="626" y="515"/>
                  </a:lnTo>
                  <a:lnTo>
                    <a:pt x="0" y="194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0" name="Freeform 621"/>
            <p:cNvSpPr>
              <a:spLocks/>
            </p:cNvSpPr>
            <p:nvPr/>
          </p:nvSpPr>
          <p:spPr bwMode="auto">
            <a:xfrm>
              <a:off x="3854" y="1882"/>
              <a:ext cx="45" cy="40"/>
            </a:xfrm>
            <a:custGeom>
              <a:avLst/>
              <a:gdLst>
                <a:gd name="T0" fmla="*/ 19 w 626"/>
                <a:gd name="T1" fmla="*/ 0 h 515"/>
                <a:gd name="T2" fmla="*/ 45 w 626"/>
                <a:gd name="T3" fmla="*/ 40 h 515"/>
                <a:gd name="T4" fmla="*/ 0 w 626"/>
                <a:gd name="T5" fmla="*/ 15 h 515"/>
                <a:gd name="T6" fmla="*/ 19 w 626"/>
                <a:gd name="T7" fmla="*/ 0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6"/>
                <a:gd name="T13" fmla="*/ 0 h 515"/>
                <a:gd name="T14" fmla="*/ 626 w 626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6" h="515">
                  <a:moveTo>
                    <a:pt x="261" y="0"/>
                  </a:moveTo>
                  <a:lnTo>
                    <a:pt x="626" y="515"/>
                  </a:lnTo>
                  <a:lnTo>
                    <a:pt x="0" y="194"/>
                  </a:lnTo>
                  <a:lnTo>
                    <a:pt x="2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1" name="Freeform 622"/>
            <p:cNvSpPr>
              <a:spLocks/>
            </p:cNvSpPr>
            <p:nvPr/>
          </p:nvSpPr>
          <p:spPr bwMode="auto">
            <a:xfrm>
              <a:off x="3344" y="1881"/>
              <a:ext cx="90" cy="22"/>
            </a:xfrm>
            <a:custGeom>
              <a:avLst/>
              <a:gdLst>
                <a:gd name="T0" fmla="*/ 90 w 1262"/>
                <a:gd name="T1" fmla="*/ 0 h 287"/>
                <a:gd name="T2" fmla="*/ 49 w 1262"/>
                <a:gd name="T3" fmla="*/ 18 h 287"/>
                <a:gd name="T4" fmla="*/ 0 w 1262"/>
                <a:gd name="T5" fmla="*/ 22 h 287"/>
                <a:gd name="T6" fmla="*/ 90 w 1262"/>
                <a:gd name="T7" fmla="*/ 0 h 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2"/>
                <a:gd name="T13" fmla="*/ 0 h 287"/>
                <a:gd name="T14" fmla="*/ 1262 w 1262"/>
                <a:gd name="T15" fmla="*/ 287 h 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2" h="287">
                  <a:moveTo>
                    <a:pt x="1262" y="0"/>
                  </a:moveTo>
                  <a:lnTo>
                    <a:pt x="693" y="232"/>
                  </a:lnTo>
                  <a:lnTo>
                    <a:pt x="0" y="287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2" name="Freeform 623"/>
            <p:cNvSpPr>
              <a:spLocks/>
            </p:cNvSpPr>
            <p:nvPr/>
          </p:nvSpPr>
          <p:spPr bwMode="auto">
            <a:xfrm>
              <a:off x="3344" y="1881"/>
              <a:ext cx="90" cy="22"/>
            </a:xfrm>
            <a:custGeom>
              <a:avLst/>
              <a:gdLst>
                <a:gd name="T0" fmla="*/ 90 w 1262"/>
                <a:gd name="T1" fmla="*/ 0 h 287"/>
                <a:gd name="T2" fmla="*/ 49 w 1262"/>
                <a:gd name="T3" fmla="*/ 18 h 287"/>
                <a:gd name="T4" fmla="*/ 0 w 1262"/>
                <a:gd name="T5" fmla="*/ 22 h 287"/>
                <a:gd name="T6" fmla="*/ 90 w 1262"/>
                <a:gd name="T7" fmla="*/ 0 h 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2"/>
                <a:gd name="T13" fmla="*/ 0 h 287"/>
                <a:gd name="T14" fmla="*/ 1262 w 1262"/>
                <a:gd name="T15" fmla="*/ 287 h 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2" h="287">
                  <a:moveTo>
                    <a:pt x="1262" y="0"/>
                  </a:moveTo>
                  <a:lnTo>
                    <a:pt x="693" y="232"/>
                  </a:lnTo>
                  <a:lnTo>
                    <a:pt x="0" y="287"/>
                  </a:lnTo>
                  <a:lnTo>
                    <a:pt x="126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3" name="Freeform 624"/>
            <p:cNvSpPr>
              <a:spLocks/>
            </p:cNvSpPr>
            <p:nvPr/>
          </p:nvSpPr>
          <p:spPr bwMode="auto">
            <a:xfrm>
              <a:off x="3344" y="1878"/>
              <a:ext cx="90" cy="25"/>
            </a:xfrm>
            <a:custGeom>
              <a:avLst/>
              <a:gdLst>
                <a:gd name="T0" fmla="*/ 38 w 1262"/>
                <a:gd name="T1" fmla="*/ 0 h 331"/>
                <a:gd name="T2" fmla="*/ 90 w 1262"/>
                <a:gd name="T3" fmla="*/ 3 h 331"/>
                <a:gd name="T4" fmla="*/ 0 w 1262"/>
                <a:gd name="T5" fmla="*/ 25 h 331"/>
                <a:gd name="T6" fmla="*/ 38 w 1262"/>
                <a:gd name="T7" fmla="*/ 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2"/>
                <a:gd name="T13" fmla="*/ 0 h 331"/>
                <a:gd name="T14" fmla="*/ 1262 w 1262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2" h="331">
                  <a:moveTo>
                    <a:pt x="537" y="0"/>
                  </a:moveTo>
                  <a:lnTo>
                    <a:pt x="1262" y="44"/>
                  </a:lnTo>
                  <a:lnTo>
                    <a:pt x="0" y="33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4" name="Freeform 625"/>
            <p:cNvSpPr>
              <a:spLocks/>
            </p:cNvSpPr>
            <p:nvPr/>
          </p:nvSpPr>
          <p:spPr bwMode="auto">
            <a:xfrm>
              <a:off x="3344" y="1878"/>
              <a:ext cx="90" cy="25"/>
            </a:xfrm>
            <a:custGeom>
              <a:avLst/>
              <a:gdLst>
                <a:gd name="T0" fmla="*/ 38 w 1262"/>
                <a:gd name="T1" fmla="*/ 0 h 331"/>
                <a:gd name="T2" fmla="*/ 90 w 1262"/>
                <a:gd name="T3" fmla="*/ 3 h 331"/>
                <a:gd name="T4" fmla="*/ 0 w 1262"/>
                <a:gd name="T5" fmla="*/ 25 h 331"/>
                <a:gd name="T6" fmla="*/ 38 w 1262"/>
                <a:gd name="T7" fmla="*/ 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2"/>
                <a:gd name="T13" fmla="*/ 0 h 331"/>
                <a:gd name="T14" fmla="*/ 1262 w 1262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2" h="331">
                  <a:moveTo>
                    <a:pt x="537" y="0"/>
                  </a:moveTo>
                  <a:lnTo>
                    <a:pt x="1262" y="44"/>
                  </a:lnTo>
                  <a:lnTo>
                    <a:pt x="0" y="331"/>
                  </a:lnTo>
                  <a:lnTo>
                    <a:pt x="5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5" name="Freeform 626"/>
            <p:cNvSpPr>
              <a:spLocks/>
            </p:cNvSpPr>
            <p:nvPr/>
          </p:nvSpPr>
          <p:spPr bwMode="auto">
            <a:xfrm>
              <a:off x="3827" y="1868"/>
              <a:ext cx="45" cy="29"/>
            </a:xfrm>
            <a:custGeom>
              <a:avLst/>
              <a:gdLst>
                <a:gd name="T0" fmla="*/ 0 w 638"/>
                <a:gd name="T1" fmla="*/ 0 h 374"/>
                <a:gd name="T2" fmla="*/ 45 w 638"/>
                <a:gd name="T3" fmla="*/ 14 h 374"/>
                <a:gd name="T4" fmla="*/ 27 w 638"/>
                <a:gd name="T5" fmla="*/ 29 h 374"/>
                <a:gd name="T6" fmla="*/ 0 w 638"/>
                <a:gd name="T7" fmla="*/ 0 h 3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8"/>
                <a:gd name="T13" fmla="*/ 0 h 374"/>
                <a:gd name="T14" fmla="*/ 638 w 638"/>
                <a:gd name="T15" fmla="*/ 374 h 3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8" h="374">
                  <a:moveTo>
                    <a:pt x="0" y="0"/>
                  </a:moveTo>
                  <a:lnTo>
                    <a:pt x="638" y="180"/>
                  </a:lnTo>
                  <a:lnTo>
                    <a:pt x="377" y="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6" name="Freeform 627"/>
            <p:cNvSpPr>
              <a:spLocks/>
            </p:cNvSpPr>
            <p:nvPr/>
          </p:nvSpPr>
          <p:spPr bwMode="auto">
            <a:xfrm>
              <a:off x="3827" y="1868"/>
              <a:ext cx="45" cy="29"/>
            </a:xfrm>
            <a:custGeom>
              <a:avLst/>
              <a:gdLst>
                <a:gd name="T0" fmla="*/ 0 w 638"/>
                <a:gd name="T1" fmla="*/ 0 h 374"/>
                <a:gd name="T2" fmla="*/ 45 w 638"/>
                <a:gd name="T3" fmla="*/ 14 h 374"/>
                <a:gd name="T4" fmla="*/ 27 w 638"/>
                <a:gd name="T5" fmla="*/ 29 h 374"/>
                <a:gd name="T6" fmla="*/ 0 w 638"/>
                <a:gd name="T7" fmla="*/ 0 h 3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8"/>
                <a:gd name="T13" fmla="*/ 0 h 374"/>
                <a:gd name="T14" fmla="*/ 638 w 638"/>
                <a:gd name="T15" fmla="*/ 374 h 3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8" h="374">
                  <a:moveTo>
                    <a:pt x="0" y="0"/>
                  </a:moveTo>
                  <a:lnTo>
                    <a:pt x="638" y="180"/>
                  </a:lnTo>
                  <a:lnTo>
                    <a:pt x="377" y="37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7" name="Freeform 628"/>
            <p:cNvSpPr>
              <a:spLocks/>
            </p:cNvSpPr>
            <p:nvPr/>
          </p:nvSpPr>
          <p:spPr bwMode="auto">
            <a:xfrm>
              <a:off x="3382" y="1868"/>
              <a:ext cx="97" cy="13"/>
            </a:xfrm>
            <a:custGeom>
              <a:avLst/>
              <a:gdLst>
                <a:gd name="T0" fmla="*/ 97 w 1361"/>
                <a:gd name="T1" fmla="*/ 0 h 178"/>
                <a:gd name="T2" fmla="*/ 52 w 1361"/>
                <a:gd name="T3" fmla="*/ 13 h 178"/>
                <a:gd name="T4" fmla="*/ 0 w 1361"/>
                <a:gd name="T5" fmla="*/ 10 h 178"/>
                <a:gd name="T6" fmla="*/ 97 w 1361"/>
                <a:gd name="T7" fmla="*/ 0 h 1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1"/>
                <a:gd name="T13" fmla="*/ 0 h 178"/>
                <a:gd name="T14" fmla="*/ 1361 w 1361"/>
                <a:gd name="T15" fmla="*/ 178 h 1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1" h="178">
                  <a:moveTo>
                    <a:pt x="1361" y="0"/>
                  </a:moveTo>
                  <a:lnTo>
                    <a:pt x="725" y="178"/>
                  </a:lnTo>
                  <a:lnTo>
                    <a:pt x="0" y="134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8" name="Freeform 629"/>
            <p:cNvSpPr>
              <a:spLocks/>
            </p:cNvSpPr>
            <p:nvPr/>
          </p:nvSpPr>
          <p:spPr bwMode="auto">
            <a:xfrm>
              <a:off x="3382" y="1868"/>
              <a:ext cx="97" cy="13"/>
            </a:xfrm>
            <a:custGeom>
              <a:avLst/>
              <a:gdLst>
                <a:gd name="T0" fmla="*/ 97 w 1361"/>
                <a:gd name="T1" fmla="*/ 0 h 178"/>
                <a:gd name="T2" fmla="*/ 52 w 1361"/>
                <a:gd name="T3" fmla="*/ 13 h 178"/>
                <a:gd name="T4" fmla="*/ 0 w 1361"/>
                <a:gd name="T5" fmla="*/ 10 h 178"/>
                <a:gd name="T6" fmla="*/ 97 w 1361"/>
                <a:gd name="T7" fmla="*/ 0 h 1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1"/>
                <a:gd name="T13" fmla="*/ 0 h 178"/>
                <a:gd name="T14" fmla="*/ 1361 w 1361"/>
                <a:gd name="T15" fmla="*/ 178 h 1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1" h="178">
                  <a:moveTo>
                    <a:pt x="1361" y="0"/>
                  </a:moveTo>
                  <a:lnTo>
                    <a:pt x="725" y="178"/>
                  </a:lnTo>
                  <a:lnTo>
                    <a:pt x="0" y="134"/>
                  </a:lnTo>
                  <a:lnTo>
                    <a:pt x="13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9" name="Freeform 630"/>
            <p:cNvSpPr>
              <a:spLocks/>
            </p:cNvSpPr>
            <p:nvPr/>
          </p:nvSpPr>
          <p:spPr bwMode="auto">
            <a:xfrm>
              <a:off x="3382" y="1859"/>
              <a:ext cx="97" cy="19"/>
            </a:xfrm>
            <a:custGeom>
              <a:avLst/>
              <a:gdLst>
                <a:gd name="T0" fmla="*/ 44 w 1361"/>
                <a:gd name="T1" fmla="*/ 0 h 251"/>
                <a:gd name="T2" fmla="*/ 97 w 1361"/>
                <a:gd name="T3" fmla="*/ 9 h 251"/>
                <a:gd name="T4" fmla="*/ 0 w 1361"/>
                <a:gd name="T5" fmla="*/ 19 h 251"/>
                <a:gd name="T6" fmla="*/ 44 w 1361"/>
                <a:gd name="T7" fmla="*/ 0 h 2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1"/>
                <a:gd name="T13" fmla="*/ 0 h 251"/>
                <a:gd name="T14" fmla="*/ 1361 w 1361"/>
                <a:gd name="T15" fmla="*/ 251 h 2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1" h="251">
                  <a:moveTo>
                    <a:pt x="613" y="0"/>
                  </a:moveTo>
                  <a:lnTo>
                    <a:pt x="1361" y="117"/>
                  </a:lnTo>
                  <a:lnTo>
                    <a:pt x="0" y="251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0" name="Freeform 631"/>
            <p:cNvSpPr>
              <a:spLocks/>
            </p:cNvSpPr>
            <p:nvPr/>
          </p:nvSpPr>
          <p:spPr bwMode="auto">
            <a:xfrm>
              <a:off x="3382" y="1859"/>
              <a:ext cx="97" cy="19"/>
            </a:xfrm>
            <a:custGeom>
              <a:avLst/>
              <a:gdLst>
                <a:gd name="T0" fmla="*/ 44 w 1361"/>
                <a:gd name="T1" fmla="*/ 0 h 251"/>
                <a:gd name="T2" fmla="*/ 97 w 1361"/>
                <a:gd name="T3" fmla="*/ 9 h 251"/>
                <a:gd name="T4" fmla="*/ 0 w 1361"/>
                <a:gd name="T5" fmla="*/ 19 h 251"/>
                <a:gd name="T6" fmla="*/ 44 w 1361"/>
                <a:gd name="T7" fmla="*/ 0 h 2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1"/>
                <a:gd name="T13" fmla="*/ 0 h 251"/>
                <a:gd name="T14" fmla="*/ 1361 w 1361"/>
                <a:gd name="T15" fmla="*/ 251 h 2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1" h="251">
                  <a:moveTo>
                    <a:pt x="613" y="0"/>
                  </a:moveTo>
                  <a:lnTo>
                    <a:pt x="1361" y="117"/>
                  </a:lnTo>
                  <a:lnTo>
                    <a:pt x="0" y="251"/>
                  </a:lnTo>
                  <a:lnTo>
                    <a:pt x="6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1" name="Freeform 632"/>
            <p:cNvSpPr>
              <a:spLocks/>
            </p:cNvSpPr>
            <p:nvPr/>
          </p:nvSpPr>
          <p:spPr bwMode="auto">
            <a:xfrm>
              <a:off x="3827" y="1850"/>
              <a:ext cx="45" cy="32"/>
            </a:xfrm>
            <a:custGeom>
              <a:avLst/>
              <a:gdLst>
                <a:gd name="T0" fmla="*/ 15 w 638"/>
                <a:gd name="T1" fmla="*/ 0 h 419"/>
                <a:gd name="T2" fmla="*/ 45 w 638"/>
                <a:gd name="T3" fmla="*/ 32 h 419"/>
                <a:gd name="T4" fmla="*/ 0 w 638"/>
                <a:gd name="T5" fmla="*/ 18 h 419"/>
                <a:gd name="T6" fmla="*/ 15 w 638"/>
                <a:gd name="T7" fmla="*/ 0 h 4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8"/>
                <a:gd name="T13" fmla="*/ 0 h 419"/>
                <a:gd name="T14" fmla="*/ 638 w 638"/>
                <a:gd name="T15" fmla="*/ 419 h 4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8" h="419">
                  <a:moveTo>
                    <a:pt x="216" y="0"/>
                  </a:moveTo>
                  <a:lnTo>
                    <a:pt x="638" y="419"/>
                  </a:lnTo>
                  <a:lnTo>
                    <a:pt x="0" y="2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2" name="Freeform 633"/>
            <p:cNvSpPr>
              <a:spLocks/>
            </p:cNvSpPr>
            <p:nvPr/>
          </p:nvSpPr>
          <p:spPr bwMode="auto">
            <a:xfrm>
              <a:off x="3827" y="1850"/>
              <a:ext cx="45" cy="32"/>
            </a:xfrm>
            <a:custGeom>
              <a:avLst/>
              <a:gdLst>
                <a:gd name="T0" fmla="*/ 15 w 638"/>
                <a:gd name="T1" fmla="*/ 0 h 419"/>
                <a:gd name="T2" fmla="*/ 45 w 638"/>
                <a:gd name="T3" fmla="*/ 32 h 419"/>
                <a:gd name="T4" fmla="*/ 0 w 638"/>
                <a:gd name="T5" fmla="*/ 18 h 419"/>
                <a:gd name="T6" fmla="*/ 15 w 638"/>
                <a:gd name="T7" fmla="*/ 0 h 4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8"/>
                <a:gd name="T13" fmla="*/ 0 h 419"/>
                <a:gd name="T14" fmla="*/ 638 w 638"/>
                <a:gd name="T15" fmla="*/ 419 h 4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8" h="419">
                  <a:moveTo>
                    <a:pt x="216" y="0"/>
                  </a:moveTo>
                  <a:lnTo>
                    <a:pt x="638" y="419"/>
                  </a:lnTo>
                  <a:lnTo>
                    <a:pt x="0" y="239"/>
                  </a:lnTo>
                  <a:lnTo>
                    <a:pt x="21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3" name="Freeform 634"/>
            <p:cNvSpPr>
              <a:spLocks/>
            </p:cNvSpPr>
            <p:nvPr/>
          </p:nvSpPr>
          <p:spPr bwMode="auto">
            <a:xfrm>
              <a:off x="3426" y="1849"/>
              <a:ext cx="153" cy="19"/>
            </a:xfrm>
            <a:custGeom>
              <a:avLst/>
              <a:gdLst>
                <a:gd name="T0" fmla="*/ 153 w 2140"/>
                <a:gd name="T1" fmla="*/ 0 h 241"/>
                <a:gd name="T2" fmla="*/ 53 w 2140"/>
                <a:gd name="T3" fmla="*/ 19 h 241"/>
                <a:gd name="T4" fmla="*/ 0 w 2140"/>
                <a:gd name="T5" fmla="*/ 10 h 241"/>
                <a:gd name="T6" fmla="*/ 153 w 2140"/>
                <a:gd name="T7" fmla="*/ 0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0"/>
                <a:gd name="T13" fmla="*/ 0 h 241"/>
                <a:gd name="T14" fmla="*/ 2140 w 2140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0" h="241">
                  <a:moveTo>
                    <a:pt x="2140" y="0"/>
                  </a:moveTo>
                  <a:lnTo>
                    <a:pt x="748" y="241"/>
                  </a:lnTo>
                  <a:lnTo>
                    <a:pt x="0" y="124"/>
                  </a:lnTo>
                  <a:lnTo>
                    <a:pt x="21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4" name="Freeform 635"/>
            <p:cNvSpPr>
              <a:spLocks/>
            </p:cNvSpPr>
            <p:nvPr/>
          </p:nvSpPr>
          <p:spPr bwMode="auto">
            <a:xfrm>
              <a:off x="3426" y="1849"/>
              <a:ext cx="153" cy="19"/>
            </a:xfrm>
            <a:custGeom>
              <a:avLst/>
              <a:gdLst>
                <a:gd name="T0" fmla="*/ 153 w 2140"/>
                <a:gd name="T1" fmla="*/ 0 h 241"/>
                <a:gd name="T2" fmla="*/ 53 w 2140"/>
                <a:gd name="T3" fmla="*/ 19 h 241"/>
                <a:gd name="T4" fmla="*/ 0 w 2140"/>
                <a:gd name="T5" fmla="*/ 10 h 241"/>
                <a:gd name="T6" fmla="*/ 153 w 2140"/>
                <a:gd name="T7" fmla="*/ 0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0"/>
                <a:gd name="T13" fmla="*/ 0 h 241"/>
                <a:gd name="T14" fmla="*/ 2140 w 2140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0" h="241">
                  <a:moveTo>
                    <a:pt x="2140" y="0"/>
                  </a:moveTo>
                  <a:lnTo>
                    <a:pt x="748" y="241"/>
                  </a:lnTo>
                  <a:lnTo>
                    <a:pt x="0" y="124"/>
                  </a:lnTo>
                  <a:lnTo>
                    <a:pt x="21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5" name="Freeform 636"/>
            <p:cNvSpPr>
              <a:spLocks/>
            </p:cNvSpPr>
            <p:nvPr/>
          </p:nvSpPr>
          <p:spPr bwMode="auto">
            <a:xfrm>
              <a:off x="3797" y="1848"/>
              <a:ext cx="45" cy="20"/>
            </a:xfrm>
            <a:custGeom>
              <a:avLst/>
              <a:gdLst>
                <a:gd name="T0" fmla="*/ 0 w 632"/>
                <a:gd name="T1" fmla="*/ 0 h 261"/>
                <a:gd name="T2" fmla="*/ 45 w 632"/>
                <a:gd name="T3" fmla="*/ 2 h 261"/>
                <a:gd name="T4" fmla="*/ 30 w 632"/>
                <a:gd name="T5" fmla="*/ 20 h 261"/>
                <a:gd name="T6" fmla="*/ 0 w 632"/>
                <a:gd name="T7" fmla="*/ 0 h 2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2"/>
                <a:gd name="T13" fmla="*/ 0 h 261"/>
                <a:gd name="T14" fmla="*/ 632 w 632"/>
                <a:gd name="T15" fmla="*/ 261 h 2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2" h="261">
                  <a:moveTo>
                    <a:pt x="0" y="0"/>
                  </a:moveTo>
                  <a:lnTo>
                    <a:pt x="632" y="22"/>
                  </a:lnTo>
                  <a:lnTo>
                    <a:pt x="416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6" name="Freeform 637"/>
            <p:cNvSpPr>
              <a:spLocks/>
            </p:cNvSpPr>
            <p:nvPr/>
          </p:nvSpPr>
          <p:spPr bwMode="auto">
            <a:xfrm>
              <a:off x="3797" y="1848"/>
              <a:ext cx="45" cy="20"/>
            </a:xfrm>
            <a:custGeom>
              <a:avLst/>
              <a:gdLst>
                <a:gd name="T0" fmla="*/ 0 w 632"/>
                <a:gd name="T1" fmla="*/ 0 h 261"/>
                <a:gd name="T2" fmla="*/ 45 w 632"/>
                <a:gd name="T3" fmla="*/ 2 h 261"/>
                <a:gd name="T4" fmla="*/ 30 w 632"/>
                <a:gd name="T5" fmla="*/ 20 h 261"/>
                <a:gd name="T6" fmla="*/ 0 w 632"/>
                <a:gd name="T7" fmla="*/ 0 h 2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2"/>
                <a:gd name="T13" fmla="*/ 0 h 261"/>
                <a:gd name="T14" fmla="*/ 632 w 632"/>
                <a:gd name="T15" fmla="*/ 261 h 2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2" h="261">
                  <a:moveTo>
                    <a:pt x="0" y="0"/>
                  </a:moveTo>
                  <a:lnTo>
                    <a:pt x="632" y="22"/>
                  </a:lnTo>
                  <a:lnTo>
                    <a:pt x="416" y="26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" name="Freeform 638"/>
            <p:cNvSpPr>
              <a:spLocks/>
            </p:cNvSpPr>
            <p:nvPr/>
          </p:nvSpPr>
          <p:spPr bwMode="auto">
            <a:xfrm>
              <a:off x="3426" y="1844"/>
              <a:ext cx="153" cy="15"/>
            </a:xfrm>
            <a:custGeom>
              <a:avLst/>
              <a:gdLst>
                <a:gd name="T0" fmla="*/ 48 w 2140"/>
                <a:gd name="T1" fmla="*/ 0 h 187"/>
                <a:gd name="T2" fmla="*/ 153 w 2140"/>
                <a:gd name="T3" fmla="*/ 5 h 187"/>
                <a:gd name="T4" fmla="*/ 0 w 2140"/>
                <a:gd name="T5" fmla="*/ 15 h 187"/>
                <a:gd name="T6" fmla="*/ 48 w 2140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0"/>
                <a:gd name="T13" fmla="*/ 0 h 187"/>
                <a:gd name="T14" fmla="*/ 2140 w 2140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0" h="187">
                  <a:moveTo>
                    <a:pt x="668" y="0"/>
                  </a:moveTo>
                  <a:lnTo>
                    <a:pt x="2140" y="63"/>
                  </a:lnTo>
                  <a:lnTo>
                    <a:pt x="0" y="187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8" name="Freeform 639"/>
            <p:cNvSpPr>
              <a:spLocks/>
            </p:cNvSpPr>
            <p:nvPr/>
          </p:nvSpPr>
          <p:spPr bwMode="auto">
            <a:xfrm>
              <a:off x="3426" y="1844"/>
              <a:ext cx="153" cy="15"/>
            </a:xfrm>
            <a:custGeom>
              <a:avLst/>
              <a:gdLst>
                <a:gd name="T0" fmla="*/ 48 w 2140"/>
                <a:gd name="T1" fmla="*/ 0 h 187"/>
                <a:gd name="T2" fmla="*/ 153 w 2140"/>
                <a:gd name="T3" fmla="*/ 5 h 187"/>
                <a:gd name="T4" fmla="*/ 0 w 2140"/>
                <a:gd name="T5" fmla="*/ 15 h 187"/>
                <a:gd name="T6" fmla="*/ 48 w 2140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0"/>
                <a:gd name="T13" fmla="*/ 0 h 187"/>
                <a:gd name="T14" fmla="*/ 2140 w 2140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0" h="187">
                  <a:moveTo>
                    <a:pt x="668" y="0"/>
                  </a:moveTo>
                  <a:lnTo>
                    <a:pt x="2140" y="63"/>
                  </a:lnTo>
                  <a:lnTo>
                    <a:pt x="0" y="187"/>
                  </a:lnTo>
                  <a:lnTo>
                    <a:pt x="66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9" name="Freeform 640"/>
            <p:cNvSpPr>
              <a:spLocks/>
            </p:cNvSpPr>
            <p:nvPr/>
          </p:nvSpPr>
          <p:spPr bwMode="auto">
            <a:xfrm>
              <a:off x="3764" y="1837"/>
              <a:ext cx="78" cy="13"/>
            </a:xfrm>
            <a:custGeom>
              <a:avLst/>
              <a:gdLst>
                <a:gd name="T0" fmla="*/ 0 w 1100"/>
                <a:gd name="T1" fmla="*/ 0 h 166"/>
                <a:gd name="T2" fmla="*/ 78 w 1100"/>
                <a:gd name="T3" fmla="*/ 13 h 166"/>
                <a:gd name="T4" fmla="*/ 33 w 1100"/>
                <a:gd name="T5" fmla="*/ 11 h 166"/>
                <a:gd name="T6" fmla="*/ 0 w 1100"/>
                <a:gd name="T7" fmla="*/ 0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0"/>
                <a:gd name="T13" fmla="*/ 0 h 166"/>
                <a:gd name="T14" fmla="*/ 1100 w 1100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0" h="166">
                  <a:moveTo>
                    <a:pt x="0" y="0"/>
                  </a:moveTo>
                  <a:lnTo>
                    <a:pt x="1100" y="166"/>
                  </a:lnTo>
                  <a:lnTo>
                    <a:pt x="468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0" name="Freeform 641"/>
            <p:cNvSpPr>
              <a:spLocks/>
            </p:cNvSpPr>
            <p:nvPr/>
          </p:nvSpPr>
          <p:spPr bwMode="auto">
            <a:xfrm>
              <a:off x="3764" y="1837"/>
              <a:ext cx="78" cy="13"/>
            </a:xfrm>
            <a:custGeom>
              <a:avLst/>
              <a:gdLst>
                <a:gd name="T0" fmla="*/ 0 w 1100"/>
                <a:gd name="T1" fmla="*/ 0 h 166"/>
                <a:gd name="T2" fmla="*/ 78 w 1100"/>
                <a:gd name="T3" fmla="*/ 13 h 166"/>
                <a:gd name="T4" fmla="*/ 33 w 1100"/>
                <a:gd name="T5" fmla="*/ 11 h 166"/>
                <a:gd name="T6" fmla="*/ 0 w 1100"/>
                <a:gd name="T7" fmla="*/ 0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0"/>
                <a:gd name="T13" fmla="*/ 0 h 166"/>
                <a:gd name="T14" fmla="*/ 1100 w 1100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0" h="166">
                  <a:moveTo>
                    <a:pt x="0" y="0"/>
                  </a:moveTo>
                  <a:lnTo>
                    <a:pt x="1100" y="166"/>
                  </a:lnTo>
                  <a:lnTo>
                    <a:pt x="468" y="14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1" name="Freeform 642"/>
            <p:cNvSpPr>
              <a:spLocks/>
            </p:cNvSpPr>
            <p:nvPr/>
          </p:nvSpPr>
          <p:spPr bwMode="auto">
            <a:xfrm>
              <a:off x="3474" y="1836"/>
              <a:ext cx="205" cy="13"/>
            </a:xfrm>
            <a:custGeom>
              <a:avLst/>
              <a:gdLst>
                <a:gd name="T0" fmla="*/ 205 w 2877"/>
                <a:gd name="T1" fmla="*/ 0 h 169"/>
                <a:gd name="T2" fmla="*/ 105 w 2877"/>
                <a:gd name="T3" fmla="*/ 13 h 169"/>
                <a:gd name="T4" fmla="*/ 0 w 2877"/>
                <a:gd name="T5" fmla="*/ 8 h 169"/>
                <a:gd name="T6" fmla="*/ 205 w 2877"/>
                <a:gd name="T7" fmla="*/ 0 h 1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77"/>
                <a:gd name="T13" fmla="*/ 0 h 169"/>
                <a:gd name="T14" fmla="*/ 2877 w 2877"/>
                <a:gd name="T15" fmla="*/ 169 h 1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77" h="169">
                  <a:moveTo>
                    <a:pt x="2877" y="0"/>
                  </a:moveTo>
                  <a:lnTo>
                    <a:pt x="1472" y="169"/>
                  </a:lnTo>
                  <a:lnTo>
                    <a:pt x="0" y="106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2" name="Freeform 643"/>
            <p:cNvSpPr>
              <a:spLocks/>
            </p:cNvSpPr>
            <p:nvPr/>
          </p:nvSpPr>
          <p:spPr bwMode="auto">
            <a:xfrm>
              <a:off x="3474" y="1836"/>
              <a:ext cx="205" cy="13"/>
            </a:xfrm>
            <a:custGeom>
              <a:avLst/>
              <a:gdLst>
                <a:gd name="T0" fmla="*/ 205 w 2877"/>
                <a:gd name="T1" fmla="*/ 0 h 169"/>
                <a:gd name="T2" fmla="*/ 105 w 2877"/>
                <a:gd name="T3" fmla="*/ 13 h 169"/>
                <a:gd name="T4" fmla="*/ 0 w 2877"/>
                <a:gd name="T5" fmla="*/ 8 h 169"/>
                <a:gd name="T6" fmla="*/ 205 w 2877"/>
                <a:gd name="T7" fmla="*/ 0 h 1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77"/>
                <a:gd name="T13" fmla="*/ 0 h 169"/>
                <a:gd name="T14" fmla="*/ 2877 w 2877"/>
                <a:gd name="T15" fmla="*/ 169 h 1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77" h="169">
                  <a:moveTo>
                    <a:pt x="2877" y="0"/>
                  </a:moveTo>
                  <a:lnTo>
                    <a:pt x="1472" y="169"/>
                  </a:lnTo>
                  <a:lnTo>
                    <a:pt x="0" y="106"/>
                  </a:lnTo>
                  <a:lnTo>
                    <a:pt x="287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3" name="Freeform 644"/>
            <p:cNvSpPr>
              <a:spLocks/>
            </p:cNvSpPr>
            <p:nvPr/>
          </p:nvSpPr>
          <p:spPr bwMode="auto">
            <a:xfrm>
              <a:off x="3474" y="1834"/>
              <a:ext cx="250" cy="10"/>
            </a:xfrm>
            <a:custGeom>
              <a:avLst/>
              <a:gdLst>
                <a:gd name="T0" fmla="*/ 250 w 3508"/>
                <a:gd name="T1" fmla="*/ 0 h 139"/>
                <a:gd name="T2" fmla="*/ 205 w 3508"/>
                <a:gd name="T3" fmla="*/ 2 h 139"/>
                <a:gd name="T4" fmla="*/ 0 w 3508"/>
                <a:gd name="T5" fmla="*/ 10 h 139"/>
                <a:gd name="T6" fmla="*/ 250 w 3508"/>
                <a:gd name="T7" fmla="*/ 0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08"/>
                <a:gd name="T13" fmla="*/ 0 h 139"/>
                <a:gd name="T14" fmla="*/ 3508 w 3508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08" h="139">
                  <a:moveTo>
                    <a:pt x="3508" y="0"/>
                  </a:moveTo>
                  <a:lnTo>
                    <a:pt x="2877" y="33"/>
                  </a:lnTo>
                  <a:lnTo>
                    <a:pt x="0" y="139"/>
                  </a:lnTo>
                  <a:lnTo>
                    <a:pt x="35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4" name="Freeform 645"/>
            <p:cNvSpPr>
              <a:spLocks/>
            </p:cNvSpPr>
            <p:nvPr/>
          </p:nvSpPr>
          <p:spPr bwMode="auto">
            <a:xfrm>
              <a:off x="3474" y="1834"/>
              <a:ext cx="250" cy="10"/>
            </a:xfrm>
            <a:custGeom>
              <a:avLst/>
              <a:gdLst>
                <a:gd name="T0" fmla="*/ 250 w 3508"/>
                <a:gd name="T1" fmla="*/ 0 h 139"/>
                <a:gd name="T2" fmla="*/ 205 w 3508"/>
                <a:gd name="T3" fmla="*/ 2 h 139"/>
                <a:gd name="T4" fmla="*/ 0 w 3508"/>
                <a:gd name="T5" fmla="*/ 10 h 139"/>
                <a:gd name="T6" fmla="*/ 250 w 3508"/>
                <a:gd name="T7" fmla="*/ 0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08"/>
                <a:gd name="T13" fmla="*/ 0 h 139"/>
                <a:gd name="T14" fmla="*/ 3508 w 3508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08" h="139">
                  <a:moveTo>
                    <a:pt x="3508" y="0"/>
                  </a:moveTo>
                  <a:lnTo>
                    <a:pt x="2877" y="33"/>
                  </a:lnTo>
                  <a:lnTo>
                    <a:pt x="0" y="139"/>
                  </a:lnTo>
                  <a:lnTo>
                    <a:pt x="350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5" name="Freeform 646"/>
            <p:cNvSpPr>
              <a:spLocks/>
            </p:cNvSpPr>
            <p:nvPr/>
          </p:nvSpPr>
          <p:spPr bwMode="auto">
            <a:xfrm>
              <a:off x="3724" y="1826"/>
              <a:ext cx="84" cy="11"/>
            </a:xfrm>
            <a:custGeom>
              <a:avLst/>
              <a:gdLst>
                <a:gd name="T0" fmla="*/ 84 w 1169"/>
                <a:gd name="T1" fmla="*/ 0 h 137"/>
                <a:gd name="T2" fmla="*/ 40 w 1169"/>
                <a:gd name="T3" fmla="*/ 11 h 137"/>
                <a:gd name="T4" fmla="*/ 0 w 1169"/>
                <a:gd name="T5" fmla="*/ 7 h 137"/>
                <a:gd name="T6" fmla="*/ 84 w 1169"/>
                <a:gd name="T7" fmla="*/ 0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9"/>
                <a:gd name="T13" fmla="*/ 0 h 137"/>
                <a:gd name="T14" fmla="*/ 1169 w 1169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9" h="137">
                  <a:moveTo>
                    <a:pt x="1169" y="0"/>
                  </a:moveTo>
                  <a:lnTo>
                    <a:pt x="555" y="137"/>
                  </a:lnTo>
                  <a:lnTo>
                    <a:pt x="0" y="93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6" name="Freeform 647"/>
            <p:cNvSpPr>
              <a:spLocks/>
            </p:cNvSpPr>
            <p:nvPr/>
          </p:nvSpPr>
          <p:spPr bwMode="auto">
            <a:xfrm>
              <a:off x="3724" y="1826"/>
              <a:ext cx="84" cy="11"/>
            </a:xfrm>
            <a:custGeom>
              <a:avLst/>
              <a:gdLst>
                <a:gd name="T0" fmla="*/ 84 w 1169"/>
                <a:gd name="T1" fmla="*/ 0 h 137"/>
                <a:gd name="T2" fmla="*/ 40 w 1169"/>
                <a:gd name="T3" fmla="*/ 11 h 137"/>
                <a:gd name="T4" fmla="*/ 0 w 1169"/>
                <a:gd name="T5" fmla="*/ 7 h 137"/>
                <a:gd name="T6" fmla="*/ 84 w 1169"/>
                <a:gd name="T7" fmla="*/ 0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9"/>
                <a:gd name="T13" fmla="*/ 0 h 137"/>
                <a:gd name="T14" fmla="*/ 1169 w 1169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9" h="137">
                  <a:moveTo>
                    <a:pt x="1169" y="0"/>
                  </a:moveTo>
                  <a:lnTo>
                    <a:pt x="555" y="137"/>
                  </a:lnTo>
                  <a:lnTo>
                    <a:pt x="0" y="93"/>
                  </a:lnTo>
                  <a:lnTo>
                    <a:pt x="116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7" name="Freeform 648"/>
            <p:cNvSpPr>
              <a:spLocks/>
            </p:cNvSpPr>
            <p:nvPr/>
          </p:nvSpPr>
          <p:spPr bwMode="auto">
            <a:xfrm>
              <a:off x="3764" y="1826"/>
              <a:ext cx="78" cy="24"/>
            </a:xfrm>
            <a:custGeom>
              <a:avLst/>
              <a:gdLst>
                <a:gd name="T0" fmla="*/ 44 w 1100"/>
                <a:gd name="T1" fmla="*/ 0 h 303"/>
                <a:gd name="T2" fmla="*/ 78 w 1100"/>
                <a:gd name="T3" fmla="*/ 24 h 303"/>
                <a:gd name="T4" fmla="*/ 0 w 1100"/>
                <a:gd name="T5" fmla="*/ 11 h 303"/>
                <a:gd name="T6" fmla="*/ 44 w 1100"/>
                <a:gd name="T7" fmla="*/ 0 h 3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0"/>
                <a:gd name="T13" fmla="*/ 0 h 303"/>
                <a:gd name="T14" fmla="*/ 1100 w 1100"/>
                <a:gd name="T15" fmla="*/ 303 h 3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0" h="303">
                  <a:moveTo>
                    <a:pt x="614" y="0"/>
                  </a:moveTo>
                  <a:lnTo>
                    <a:pt x="1100" y="303"/>
                  </a:lnTo>
                  <a:lnTo>
                    <a:pt x="0" y="137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8" name="Freeform 649"/>
            <p:cNvSpPr>
              <a:spLocks/>
            </p:cNvSpPr>
            <p:nvPr/>
          </p:nvSpPr>
          <p:spPr bwMode="auto">
            <a:xfrm>
              <a:off x="3764" y="1826"/>
              <a:ext cx="78" cy="24"/>
            </a:xfrm>
            <a:custGeom>
              <a:avLst/>
              <a:gdLst>
                <a:gd name="T0" fmla="*/ 44 w 1100"/>
                <a:gd name="T1" fmla="*/ 0 h 303"/>
                <a:gd name="T2" fmla="*/ 78 w 1100"/>
                <a:gd name="T3" fmla="*/ 24 h 303"/>
                <a:gd name="T4" fmla="*/ 0 w 1100"/>
                <a:gd name="T5" fmla="*/ 11 h 303"/>
                <a:gd name="T6" fmla="*/ 44 w 1100"/>
                <a:gd name="T7" fmla="*/ 0 h 3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0"/>
                <a:gd name="T13" fmla="*/ 0 h 303"/>
                <a:gd name="T14" fmla="*/ 1100 w 1100"/>
                <a:gd name="T15" fmla="*/ 303 h 3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0" h="303">
                  <a:moveTo>
                    <a:pt x="614" y="0"/>
                  </a:moveTo>
                  <a:lnTo>
                    <a:pt x="1100" y="303"/>
                  </a:lnTo>
                  <a:lnTo>
                    <a:pt x="0" y="137"/>
                  </a:lnTo>
                  <a:lnTo>
                    <a:pt x="6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9" name="Freeform 650"/>
            <p:cNvSpPr>
              <a:spLocks/>
            </p:cNvSpPr>
            <p:nvPr/>
          </p:nvSpPr>
          <p:spPr bwMode="auto">
            <a:xfrm>
              <a:off x="3575" y="1825"/>
              <a:ext cx="233" cy="9"/>
            </a:xfrm>
            <a:custGeom>
              <a:avLst/>
              <a:gdLst>
                <a:gd name="T0" fmla="*/ 0 w 3252"/>
                <a:gd name="T1" fmla="*/ 0 h 108"/>
                <a:gd name="T2" fmla="*/ 233 w 3252"/>
                <a:gd name="T3" fmla="*/ 1 h 108"/>
                <a:gd name="T4" fmla="*/ 149 w 3252"/>
                <a:gd name="T5" fmla="*/ 9 h 108"/>
                <a:gd name="T6" fmla="*/ 0 w 3252"/>
                <a:gd name="T7" fmla="*/ 0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52"/>
                <a:gd name="T13" fmla="*/ 0 h 108"/>
                <a:gd name="T14" fmla="*/ 3252 w 3252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52" h="108">
                  <a:moveTo>
                    <a:pt x="0" y="0"/>
                  </a:moveTo>
                  <a:lnTo>
                    <a:pt x="3252" y="15"/>
                  </a:lnTo>
                  <a:lnTo>
                    <a:pt x="2083" y="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0" name="Freeform 651"/>
            <p:cNvSpPr>
              <a:spLocks/>
            </p:cNvSpPr>
            <p:nvPr/>
          </p:nvSpPr>
          <p:spPr bwMode="auto">
            <a:xfrm>
              <a:off x="3575" y="1825"/>
              <a:ext cx="233" cy="9"/>
            </a:xfrm>
            <a:custGeom>
              <a:avLst/>
              <a:gdLst>
                <a:gd name="T0" fmla="*/ 0 w 3252"/>
                <a:gd name="T1" fmla="*/ 0 h 108"/>
                <a:gd name="T2" fmla="*/ 233 w 3252"/>
                <a:gd name="T3" fmla="*/ 1 h 108"/>
                <a:gd name="T4" fmla="*/ 149 w 3252"/>
                <a:gd name="T5" fmla="*/ 9 h 108"/>
                <a:gd name="T6" fmla="*/ 0 w 3252"/>
                <a:gd name="T7" fmla="*/ 0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52"/>
                <a:gd name="T13" fmla="*/ 0 h 108"/>
                <a:gd name="T14" fmla="*/ 3252 w 3252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52" h="108">
                  <a:moveTo>
                    <a:pt x="0" y="0"/>
                  </a:moveTo>
                  <a:lnTo>
                    <a:pt x="3252" y="15"/>
                  </a:lnTo>
                  <a:lnTo>
                    <a:pt x="2083" y="10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1" name="Freeform 652"/>
            <p:cNvSpPr>
              <a:spLocks/>
            </p:cNvSpPr>
            <p:nvPr/>
          </p:nvSpPr>
          <p:spPr bwMode="auto">
            <a:xfrm>
              <a:off x="3474" y="1825"/>
              <a:ext cx="250" cy="19"/>
            </a:xfrm>
            <a:custGeom>
              <a:avLst/>
              <a:gdLst>
                <a:gd name="T0" fmla="*/ 102 w 3508"/>
                <a:gd name="T1" fmla="*/ 0 h 247"/>
                <a:gd name="T2" fmla="*/ 250 w 3508"/>
                <a:gd name="T3" fmla="*/ 8 h 247"/>
                <a:gd name="T4" fmla="*/ 0 w 3508"/>
                <a:gd name="T5" fmla="*/ 19 h 247"/>
                <a:gd name="T6" fmla="*/ 102 w 3508"/>
                <a:gd name="T7" fmla="*/ 0 h 2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08"/>
                <a:gd name="T13" fmla="*/ 0 h 247"/>
                <a:gd name="T14" fmla="*/ 3508 w 3508"/>
                <a:gd name="T15" fmla="*/ 247 h 2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08" h="247">
                  <a:moveTo>
                    <a:pt x="1425" y="0"/>
                  </a:moveTo>
                  <a:lnTo>
                    <a:pt x="3508" y="108"/>
                  </a:lnTo>
                  <a:lnTo>
                    <a:pt x="0" y="247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2" name="Freeform 653"/>
            <p:cNvSpPr>
              <a:spLocks/>
            </p:cNvSpPr>
            <p:nvPr/>
          </p:nvSpPr>
          <p:spPr bwMode="auto">
            <a:xfrm>
              <a:off x="3474" y="1825"/>
              <a:ext cx="250" cy="19"/>
            </a:xfrm>
            <a:custGeom>
              <a:avLst/>
              <a:gdLst>
                <a:gd name="T0" fmla="*/ 102 w 3508"/>
                <a:gd name="T1" fmla="*/ 0 h 247"/>
                <a:gd name="T2" fmla="*/ 250 w 3508"/>
                <a:gd name="T3" fmla="*/ 8 h 247"/>
                <a:gd name="T4" fmla="*/ 0 w 3508"/>
                <a:gd name="T5" fmla="*/ 19 h 247"/>
                <a:gd name="T6" fmla="*/ 102 w 3508"/>
                <a:gd name="T7" fmla="*/ 0 h 2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08"/>
                <a:gd name="T13" fmla="*/ 0 h 247"/>
                <a:gd name="T14" fmla="*/ 3508 w 3508"/>
                <a:gd name="T15" fmla="*/ 247 h 2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08" h="247">
                  <a:moveTo>
                    <a:pt x="1425" y="0"/>
                  </a:moveTo>
                  <a:lnTo>
                    <a:pt x="3508" y="108"/>
                  </a:lnTo>
                  <a:lnTo>
                    <a:pt x="0" y="247"/>
                  </a:lnTo>
                  <a:lnTo>
                    <a:pt x="14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3" name="Freeform 654"/>
            <p:cNvSpPr>
              <a:spLocks/>
            </p:cNvSpPr>
            <p:nvPr/>
          </p:nvSpPr>
          <p:spPr bwMode="auto">
            <a:xfrm>
              <a:off x="3575" y="1813"/>
              <a:ext cx="233" cy="13"/>
            </a:xfrm>
            <a:custGeom>
              <a:avLst/>
              <a:gdLst>
                <a:gd name="T0" fmla="*/ 193 w 3252"/>
                <a:gd name="T1" fmla="*/ 0 h 170"/>
                <a:gd name="T2" fmla="*/ 233 w 3252"/>
                <a:gd name="T3" fmla="*/ 13 h 170"/>
                <a:gd name="T4" fmla="*/ 0 w 3252"/>
                <a:gd name="T5" fmla="*/ 12 h 170"/>
                <a:gd name="T6" fmla="*/ 193 w 3252"/>
                <a:gd name="T7" fmla="*/ 0 h 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52"/>
                <a:gd name="T13" fmla="*/ 0 h 170"/>
                <a:gd name="T14" fmla="*/ 3252 w 3252"/>
                <a:gd name="T15" fmla="*/ 170 h 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52" h="170">
                  <a:moveTo>
                    <a:pt x="2699" y="0"/>
                  </a:moveTo>
                  <a:lnTo>
                    <a:pt x="3252" y="170"/>
                  </a:lnTo>
                  <a:lnTo>
                    <a:pt x="0" y="155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4" name="Freeform 655"/>
            <p:cNvSpPr>
              <a:spLocks/>
            </p:cNvSpPr>
            <p:nvPr/>
          </p:nvSpPr>
          <p:spPr bwMode="auto">
            <a:xfrm>
              <a:off x="3575" y="1813"/>
              <a:ext cx="233" cy="13"/>
            </a:xfrm>
            <a:custGeom>
              <a:avLst/>
              <a:gdLst>
                <a:gd name="T0" fmla="*/ 193 w 3252"/>
                <a:gd name="T1" fmla="*/ 0 h 170"/>
                <a:gd name="T2" fmla="*/ 233 w 3252"/>
                <a:gd name="T3" fmla="*/ 13 h 170"/>
                <a:gd name="T4" fmla="*/ 0 w 3252"/>
                <a:gd name="T5" fmla="*/ 12 h 170"/>
                <a:gd name="T6" fmla="*/ 193 w 3252"/>
                <a:gd name="T7" fmla="*/ 0 h 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52"/>
                <a:gd name="T13" fmla="*/ 0 h 170"/>
                <a:gd name="T14" fmla="*/ 3252 w 3252"/>
                <a:gd name="T15" fmla="*/ 170 h 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52" h="170">
                  <a:moveTo>
                    <a:pt x="2699" y="0"/>
                  </a:moveTo>
                  <a:lnTo>
                    <a:pt x="3252" y="170"/>
                  </a:lnTo>
                  <a:lnTo>
                    <a:pt x="0" y="155"/>
                  </a:lnTo>
                  <a:lnTo>
                    <a:pt x="269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5" name="Freeform 656"/>
            <p:cNvSpPr>
              <a:spLocks/>
            </p:cNvSpPr>
            <p:nvPr/>
          </p:nvSpPr>
          <p:spPr bwMode="auto">
            <a:xfrm>
              <a:off x="3575" y="1812"/>
              <a:ext cx="193" cy="13"/>
            </a:xfrm>
            <a:custGeom>
              <a:avLst/>
              <a:gdLst>
                <a:gd name="T0" fmla="*/ 101 w 2699"/>
                <a:gd name="T1" fmla="*/ 0 h 171"/>
                <a:gd name="T2" fmla="*/ 193 w 2699"/>
                <a:gd name="T3" fmla="*/ 1 h 171"/>
                <a:gd name="T4" fmla="*/ 0 w 2699"/>
                <a:gd name="T5" fmla="*/ 13 h 171"/>
                <a:gd name="T6" fmla="*/ 101 w 2699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9"/>
                <a:gd name="T13" fmla="*/ 0 h 171"/>
                <a:gd name="T14" fmla="*/ 2699 w 2699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9" h="171">
                  <a:moveTo>
                    <a:pt x="1419" y="0"/>
                  </a:moveTo>
                  <a:lnTo>
                    <a:pt x="2699" y="16"/>
                  </a:lnTo>
                  <a:lnTo>
                    <a:pt x="0" y="171"/>
                  </a:lnTo>
                  <a:lnTo>
                    <a:pt x="14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6" name="Freeform 657"/>
            <p:cNvSpPr>
              <a:spLocks/>
            </p:cNvSpPr>
            <p:nvPr/>
          </p:nvSpPr>
          <p:spPr bwMode="auto">
            <a:xfrm>
              <a:off x="3575" y="1812"/>
              <a:ext cx="193" cy="13"/>
            </a:xfrm>
            <a:custGeom>
              <a:avLst/>
              <a:gdLst>
                <a:gd name="T0" fmla="*/ 101 w 2699"/>
                <a:gd name="T1" fmla="*/ 0 h 171"/>
                <a:gd name="T2" fmla="*/ 193 w 2699"/>
                <a:gd name="T3" fmla="*/ 1 h 171"/>
                <a:gd name="T4" fmla="*/ 0 w 2699"/>
                <a:gd name="T5" fmla="*/ 13 h 171"/>
                <a:gd name="T6" fmla="*/ 101 w 2699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9"/>
                <a:gd name="T13" fmla="*/ 0 h 171"/>
                <a:gd name="T14" fmla="*/ 2699 w 2699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9" h="171">
                  <a:moveTo>
                    <a:pt x="1419" y="0"/>
                  </a:moveTo>
                  <a:lnTo>
                    <a:pt x="2699" y="16"/>
                  </a:lnTo>
                  <a:lnTo>
                    <a:pt x="0" y="171"/>
                  </a:lnTo>
                  <a:lnTo>
                    <a:pt x="14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7" name="Freeform 658"/>
            <p:cNvSpPr>
              <a:spLocks/>
            </p:cNvSpPr>
            <p:nvPr/>
          </p:nvSpPr>
          <p:spPr bwMode="auto">
            <a:xfrm>
              <a:off x="3677" y="1809"/>
              <a:ext cx="91" cy="4"/>
            </a:xfrm>
            <a:custGeom>
              <a:avLst/>
              <a:gdLst>
                <a:gd name="T0" fmla="*/ 47 w 1280"/>
                <a:gd name="T1" fmla="*/ 0 h 50"/>
                <a:gd name="T2" fmla="*/ 91 w 1280"/>
                <a:gd name="T3" fmla="*/ 4 h 50"/>
                <a:gd name="T4" fmla="*/ 0 w 1280"/>
                <a:gd name="T5" fmla="*/ 3 h 50"/>
                <a:gd name="T6" fmla="*/ 47 w 1280"/>
                <a:gd name="T7" fmla="*/ 0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0"/>
                <a:gd name="T13" fmla="*/ 0 h 50"/>
                <a:gd name="T14" fmla="*/ 1280 w 1280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0" h="50">
                  <a:moveTo>
                    <a:pt x="664" y="0"/>
                  </a:moveTo>
                  <a:lnTo>
                    <a:pt x="1280" y="50"/>
                  </a:lnTo>
                  <a:lnTo>
                    <a:pt x="0" y="34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8" name="Freeform 659"/>
            <p:cNvSpPr>
              <a:spLocks/>
            </p:cNvSpPr>
            <p:nvPr/>
          </p:nvSpPr>
          <p:spPr bwMode="auto">
            <a:xfrm>
              <a:off x="3677" y="1809"/>
              <a:ext cx="91" cy="4"/>
            </a:xfrm>
            <a:custGeom>
              <a:avLst/>
              <a:gdLst>
                <a:gd name="T0" fmla="*/ 47 w 1280"/>
                <a:gd name="T1" fmla="*/ 0 h 50"/>
                <a:gd name="T2" fmla="*/ 91 w 1280"/>
                <a:gd name="T3" fmla="*/ 4 h 50"/>
                <a:gd name="T4" fmla="*/ 0 w 1280"/>
                <a:gd name="T5" fmla="*/ 3 h 50"/>
                <a:gd name="T6" fmla="*/ 47 w 1280"/>
                <a:gd name="T7" fmla="*/ 0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0"/>
                <a:gd name="T13" fmla="*/ 0 h 50"/>
                <a:gd name="T14" fmla="*/ 1280 w 1280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0" h="50">
                  <a:moveTo>
                    <a:pt x="664" y="0"/>
                  </a:moveTo>
                  <a:lnTo>
                    <a:pt x="1280" y="50"/>
                  </a:lnTo>
                  <a:lnTo>
                    <a:pt x="0" y="34"/>
                  </a:lnTo>
                  <a:lnTo>
                    <a:pt x="66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29" name="Group 2"/>
          <p:cNvGrpSpPr>
            <a:grpSpLocks/>
          </p:cNvGrpSpPr>
          <p:nvPr/>
        </p:nvGrpSpPr>
        <p:grpSpPr bwMode="auto">
          <a:xfrm>
            <a:off x="3143672" y="5013177"/>
            <a:ext cx="1619250" cy="1800225"/>
            <a:chOff x="3107" y="1752"/>
            <a:chExt cx="1020" cy="1134"/>
          </a:xfrm>
        </p:grpSpPr>
        <p:sp>
          <p:nvSpPr>
            <p:cNvPr id="33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07" y="1752"/>
              <a:ext cx="1020" cy="1134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cmpd="dbl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1" name="Freeform 4"/>
            <p:cNvSpPr>
              <a:spLocks/>
            </p:cNvSpPr>
            <p:nvPr/>
          </p:nvSpPr>
          <p:spPr bwMode="auto">
            <a:xfrm>
              <a:off x="3120" y="1781"/>
              <a:ext cx="977" cy="1085"/>
            </a:xfrm>
            <a:custGeom>
              <a:avLst/>
              <a:gdLst>
                <a:gd name="T0" fmla="*/ 212 w 10753"/>
                <a:gd name="T1" fmla="*/ 424 h 13021"/>
                <a:gd name="T2" fmla="*/ 189 w 10753"/>
                <a:gd name="T3" fmla="*/ 413 h 13021"/>
                <a:gd name="T4" fmla="*/ 170 w 10753"/>
                <a:gd name="T5" fmla="*/ 396 h 13021"/>
                <a:gd name="T6" fmla="*/ 156 w 10753"/>
                <a:gd name="T7" fmla="*/ 375 h 13021"/>
                <a:gd name="T8" fmla="*/ 145 w 10753"/>
                <a:gd name="T9" fmla="*/ 350 h 13021"/>
                <a:gd name="T10" fmla="*/ 138 w 10753"/>
                <a:gd name="T11" fmla="*/ 323 h 13021"/>
                <a:gd name="T12" fmla="*/ 135 w 10753"/>
                <a:gd name="T13" fmla="*/ 293 h 13021"/>
                <a:gd name="T14" fmla="*/ 139 w 10753"/>
                <a:gd name="T15" fmla="*/ 234 h 13021"/>
                <a:gd name="T16" fmla="*/ 156 w 10753"/>
                <a:gd name="T17" fmla="*/ 180 h 13021"/>
                <a:gd name="T18" fmla="*/ 183 w 10753"/>
                <a:gd name="T19" fmla="*/ 136 h 13021"/>
                <a:gd name="T20" fmla="*/ 220 w 10753"/>
                <a:gd name="T21" fmla="*/ 100 h 13021"/>
                <a:gd name="T22" fmla="*/ 264 w 10753"/>
                <a:gd name="T23" fmla="*/ 73 h 13021"/>
                <a:gd name="T24" fmla="*/ 315 w 10753"/>
                <a:gd name="T25" fmla="*/ 52 h 13021"/>
                <a:gd name="T26" fmla="*/ 370 w 10753"/>
                <a:gd name="T27" fmla="*/ 37 h 13021"/>
                <a:gd name="T28" fmla="*/ 488 w 10753"/>
                <a:gd name="T29" fmla="*/ 17 h 13021"/>
                <a:gd name="T30" fmla="*/ 606 w 10753"/>
                <a:gd name="T31" fmla="*/ 3 h 13021"/>
                <a:gd name="T32" fmla="*/ 661 w 10753"/>
                <a:gd name="T33" fmla="*/ 0 h 13021"/>
                <a:gd name="T34" fmla="*/ 712 w 10753"/>
                <a:gd name="T35" fmla="*/ 4 h 13021"/>
                <a:gd name="T36" fmla="*/ 758 w 10753"/>
                <a:gd name="T37" fmla="*/ 18 h 13021"/>
                <a:gd name="T38" fmla="*/ 798 w 10753"/>
                <a:gd name="T39" fmla="*/ 43 h 13021"/>
                <a:gd name="T40" fmla="*/ 833 w 10753"/>
                <a:gd name="T41" fmla="*/ 77 h 13021"/>
                <a:gd name="T42" fmla="*/ 863 w 10753"/>
                <a:gd name="T43" fmla="*/ 120 h 13021"/>
                <a:gd name="T44" fmla="*/ 889 w 10753"/>
                <a:gd name="T45" fmla="*/ 169 h 13021"/>
                <a:gd name="T46" fmla="*/ 911 w 10753"/>
                <a:gd name="T47" fmla="*/ 222 h 13021"/>
                <a:gd name="T48" fmla="*/ 945 w 10753"/>
                <a:gd name="T49" fmla="*/ 337 h 13021"/>
                <a:gd name="T50" fmla="*/ 968 w 10753"/>
                <a:gd name="T51" fmla="*/ 456 h 13021"/>
                <a:gd name="T52" fmla="*/ 977 w 10753"/>
                <a:gd name="T53" fmla="*/ 575 h 13021"/>
                <a:gd name="T54" fmla="*/ 972 w 10753"/>
                <a:gd name="T55" fmla="*/ 690 h 13021"/>
                <a:gd name="T56" fmla="*/ 965 w 10753"/>
                <a:gd name="T57" fmla="*/ 745 h 13021"/>
                <a:gd name="T58" fmla="*/ 953 w 10753"/>
                <a:gd name="T59" fmla="*/ 797 h 13021"/>
                <a:gd name="T60" fmla="*/ 937 w 10753"/>
                <a:gd name="T61" fmla="*/ 846 h 13021"/>
                <a:gd name="T62" fmla="*/ 917 w 10753"/>
                <a:gd name="T63" fmla="*/ 892 h 13021"/>
                <a:gd name="T64" fmla="*/ 894 w 10753"/>
                <a:gd name="T65" fmla="*/ 934 h 13021"/>
                <a:gd name="T66" fmla="*/ 865 w 10753"/>
                <a:gd name="T67" fmla="*/ 971 h 13021"/>
                <a:gd name="T68" fmla="*/ 832 w 10753"/>
                <a:gd name="T69" fmla="*/ 1004 h 13021"/>
                <a:gd name="T70" fmla="*/ 795 w 10753"/>
                <a:gd name="T71" fmla="*/ 1031 h 13021"/>
                <a:gd name="T72" fmla="*/ 753 w 10753"/>
                <a:gd name="T73" fmla="*/ 1052 h 13021"/>
                <a:gd name="T74" fmla="*/ 706 w 10753"/>
                <a:gd name="T75" fmla="*/ 1067 h 13021"/>
                <a:gd name="T76" fmla="*/ 656 w 10753"/>
                <a:gd name="T77" fmla="*/ 1078 h 13021"/>
                <a:gd name="T78" fmla="*/ 603 w 10753"/>
                <a:gd name="T79" fmla="*/ 1084 h 13021"/>
                <a:gd name="T80" fmla="*/ 491 w 10753"/>
                <a:gd name="T81" fmla="*/ 1085 h 13021"/>
                <a:gd name="T82" fmla="*/ 376 w 10753"/>
                <a:gd name="T83" fmla="*/ 1077 h 13021"/>
                <a:gd name="T84" fmla="*/ 263 w 10753"/>
                <a:gd name="T85" fmla="*/ 1064 h 13021"/>
                <a:gd name="T86" fmla="*/ 210 w 10753"/>
                <a:gd name="T87" fmla="*/ 1054 h 13021"/>
                <a:gd name="T88" fmla="*/ 159 w 10753"/>
                <a:gd name="T89" fmla="*/ 1039 h 13021"/>
                <a:gd name="T90" fmla="*/ 112 w 10753"/>
                <a:gd name="T91" fmla="*/ 1016 h 13021"/>
                <a:gd name="T92" fmla="*/ 70 w 10753"/>
                <a:gd name="T93" fmla="*/ 983 h 13021"/>
                <a:gd name="T94" fmla="*/ 35 w 10753"/>
                <a:gd name="T95" fmla="*/ 941 h 13021"/>
                <a:gd name="T96" fmla="*/ 11 w 10753"/>
                <a:gd name="T97" fmla="*/ 892 h 13021"/>
                <a:gd name="T98" fmla="*/ 0 w 10753"/>
                <a:gd name="T99" fmla="*/ 839 h 13021"/>
                <a:gd name="T100" fmla="*/ 1 w 10753"/>
                <a:gd name="T101" fmla="*/ 811 h 13021"/>
                <a:gd name="T102" fmla="*/ 6 w 10753"/>
                <a:gd name="T103" fmla="*/ 782 h 13021"/>
                <a:gd name="T104" fmla="*/ 16 w 10753"/>
                <a:gd name="T105" fmla="*/ 753 h 13021"/>
                <a:gd name="T106" fmla="*/ 31 w 10753"/>
                <a:gd name="T107" fmla="*/ 724 h 13021"/>
                <a:gd name="T108" fmla="*/ 72 w 10753"/>
                <a:gd name="T109" fmla="*/ 667 h 13021"/>
                <a:gd name="T110" fmla="*/ 173 w 10753"/>
                <a:gd name="T111" fmla="*/ 562 h 13021"/>
                <a:gd name="T112" fmla="*/ 216 w 10753"/>
                <a:gd name="T113" fmla="*/ 516 h 13021"/>
                <a:gd name="T114" fmla="*/ 232 w 10753"/>
                <a:gd name="T115" fmla="*/ 495 h 13021"/>
                <a:gd name="T116" fmla="*/ 242 w 10753"/>
                <a:gd name="T117" fmla="*/ 476 h 13021"/>
                <a:gd name="T118" fmla="*/ 246 w 10753"/>
                <a:gd name="T119" fmla="*/ 460 h 13021"/>
                <a:gd name="T120" fmla="*/ 244 w 10753"/>
                <a:gd name="T121" fmla="*/ 445 h 13021"/>
                <a:gd name="T122" fmla="*/ 233 w 10753"/>
                <a:gd name="T123" fmla="*/ 433 h 13021"/>
                <a:gd name="T124" fmla="*/ 212 w 10753"/>
                <a:gd name="T125" fmla="*/ 424 h 1302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753"/>
                <a:gd name="T190" fmla="*/ 0 h 13021"/>
                <a:gd name="T191" fmla="*/ 10753 w 10753"/>
                <a:gd name="T192" fmla="*/ 13021 h 1302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753" h="13021">
                  <a:moveTo>
                    <a:pt x="2335" y="5089"/>
                  </a:moveTo>
                  <a:lnTo>
                    <a:pt x="2080" y="4956"/>
                  </a:lnTo>
                  <a:lnTo>
                    <a:pt x="1873" y="4755"/>
                  </a:lnTo>
                  <a:lnTo>
                    <a:pt x="1712" y="4500"/>
                  </a:lnTo>
                  <a:lnTo>
                    <a:pt x="1595" y="4202"/>
                  </a:lnTo>
                  <a:lnTo>
                    <a:pt x="1522" y="3872"/>
                  </a:lnTo>
                  <a:lnTo>
                    <a:pt x="1487" y="3522"/>
                  </a:lnTo>
                  <a:lnTo>
                    <a:pt x="1532" y="2811"/>
                  </a:lnTo>
                  <a:lnTo>
                    <a:pt x="1714" y="2159"/>
                  </a:lnTo>
                  <a:lnTo>
                    <a:pt x="2016" y="1627"/>
                  </a:lnTo>
                  <a:lnTo>
                    <a:pt x="2420" y="1205"/>
                  </a:lnTo>
                  <a:lnTo>
                    <a:pt x="2910" y="879"/>
                  </a:lnTo>
                  <a:lnTo>
                    <a:pt x="3468" y="630"/>
                  </a:lnTo>
                  <a:lnTo>
                    <a:pt x="4077" y="446"/>
                  </a:lnTo>
                  <a:lnTo>
                    <a:pt x="5376" y="203"/>
                  </a:lnTo>
                  <a:lnTo>
                    <a:pt x="6668" y="35"/>
                  </a:lnTo>
                  <a:lnTo>
                    <a:pt x="7274" y="0"/>
                  </a:lnTo>
                  <a:lnTo>
                    <a:pt x="7835" y="49"/>
                  </a:lnTo>
                  <a:lnTo>
                    <a:pt x="8339" y="217"/>
                  </a:lnTo>
                  <a:lnTo>
                    <a:pt x="8781" y="517"/>
                  </a:lnTo>
                  <a:lnTo>
                    <a:pt x="9166" y="929"/>
                  </a:lnTo>
                  <a:lnTo>
                    <a:pt x="9498" y="1438"/>
                  </a:lnTo>
                  <a:lnTo>
                    <a:pt x="9784" y="2023"/>
                  </a:lnTo>
                  <a:lnTo>
                    <a:pt x="10026" y="2664"/>
                  </a:lnTo>
                  <a:lnTo>
                    <a:pt x="10405" y="4045"/>
                  </a:lnTo>
                  <a:lnTo>
                    <a:pt x="10650" y="5474"/>
                  </a:lnTo>
                  <a:lnTo>
                    <a:pt x="10753" y="6902"/>
                  </a:lnTo>
                  <a:lnTo>
                    <a:pt x="10703" y="8281"/>
                  </a:lnTo>
                  <a:lnTo>
                    <a:pt x="10616" y="8937"/>
                  </a:lnTo>
                  <a:lnTo>
                    <a:pt x="10487" y="9564"/>
                  </a:lnTo>
                  <a:lnTo>
                    <a:pt x="10315" y="10155"/>
                  </a:lnTo>
                  <a:lnTo>
                    <a:pt x="10098" y="10705"/>
                  </a:lnTo>
                  <a:lnTo>
                    <a:pt x="9834" y="11207"/>
                  </a:lnTo>
                  <a:lnTo>
                    <a:pt x="9522" y="11655"/>
                  </a:lnTo>
                  <a:lnTo>
                    <a:pt x="9161" y="12045"/>
                  </a:lnTo>
                  <a:lnTo>
                    <a:pt x="8749" y="12369"/>
                  </a:lnTo>
                  <a:lnTo>
                    <a:pt x="8285" y="12623"/>
                  </a:lnTo>
                  <a:lnTo>
                    <a:pt x="7773" y="12808"/>
                  </a:lnTo>
                  <a:lnTo>
                    <a:pt x="7221" y="12932"/>
                  </a:lnTo>
                  <a:lnTo>
                    <a:pt x="6638" y="13004"/>
                  </a:lnTo>
                  <a:lnTo>
                    <a:pt x="5403" y="13021"/>
                  </a:lnTo>
                  <a:lnTo>
                    <a:pt x="4137" y="12921"/>
                  </a:lnTo>
                  <a:lnTo>
                    <a:pt x="2898" y="12764"/>
                  </a:lnTo>
                  <a:lnTo>
                    <a:pt x="2309" y="12652"/>
                  </a:lnTo>
                  <a:lnTo>
                    <a:pt x="1751" y="12474"/>
                  </a:lnTo>
                  <a:lnTo>
                    <a:pt x="1232" y="12195"/>
                  </a:lnTo>
                  <a:lnTo>
                    <a:pt x="766" y="11795"/>
                  </a:lnTo>
                  <a:lnTo>
                    <a:pt x="385" y="11291"/>
                  </a:lnTo>
                  <a:lnTo>
                    <a:pt x="119" y="10706"/>
                  </a:lnTo>
                  <a:lnTo>
                    <a:pt x="0" y="10063"/>
                  </a:lnTo>
                  <a:lnTo>
                    <a:pt x="7" y="9727"/>
                  </a:lnTo>
                  <a:lnTo>
                    <a:pt x="63" y="9384"/>
                  </a:lnTo>
                  <a:lnTo>
                    <a:pt x="173" y="9039"/>
                  </a:lnTo>
                  <a:lnTo>
                    <a:pt x="337" y="8693"/>
                  </a:lnTo>
                  <a:lnTo>
                    <a:pt x="795" y="8009"/>
                  </a:lnTo>
                  <a:lnTo>
                    <a:pt x="1906" y="6739"/>
                  </a:lnTo>
                  <a:lnTo>
                    <a:pt x="2376" y="6187"/>
                  </a:lnTo>
                  <a:lnTo>
                    <a:pt x="2548" y="5941"/>
                  </a:lnTo>
                  <a:lnTo>
                    <a:pt x="2664" y="5716"/>
                  </a:lnTo>
                  <a:lnTo>
                    <a:pt x="2713" y="5517"/>
                  </a:lnTo>
                  <a:lnTo>
                    <a:pt x="2682" y="5344"/>
                  </a:lnTo>
                  <a:lnTo>
                    <a:pt x="2559" y="5201"/>
                  </a:lnTo>
                  <a:lnTo>
                    <a:pt x="2335" y="508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2" name="Freeform 5"/>
            <p:cNvSpPr>
              <a:spLocks/>
            </p:cNvSpPr>
            <p:nvPr/>
          </p:nvSpPr>
          <p:spPr bwMode="auto">
            <a:xfrm>
              <a:off x="3899" y="2797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299" y="52"/>
                  </a:lnTo>
                  <a:lnTo>
                    <a:pt x="176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6" y="358"/>
                  </a:lnTo>
                  <a:lnTo>
                    <a:pt x="299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3" name="Freeform 6"/>
            <p:cNvSpPr>
              <a:spLocks/>
            </p:cNvSpPr>
            <p:nvPr/>
          </p:nvSpPr>
          <p:spPr bwMode="auto">
            <a:xfrm>
              <a:off x="3899" y="2802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4" name="Freeform 7"/>
            <p:cNvSpPr>
              <a:spLocks/>
            </p:cNvSpPr>
            <p:nvPr/>
          </p:nvSpPr>
          <p:spPr bwMode="auto">
            <a:xfrm>
              <a:off x="3899" y="2802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5" name="Freeform 8"/>
            <p:cNvSpPr>
              <a:spLocks/>
            </p:cNvSpPr>
            <p:nvPr/>
          </p:nvSpPr>
          <p:spPr bwMode="auto">
            <a:xfrm>
              <a:off x="3904" y="2802"/>
              <a:ext cx="11" cy="25"/>
            </a:xfrm>
            <a:custGeom>
              <a:avLst/>
              <a:gdLst>
                <a:gd name="T0" fmla="*/ 11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1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6" name="Freeform 9"/>
            <p:cNvSpPr>
              <a:spLocks/>
            </p:cNvSpPr>
            <p:nvPr/>
          </p:nvSpPr>
          <p:spPr bwMode="auto">
            <a:xfrm>
              <a:off x="3904" y="2802"/>
              <a:ext cx="11" cy="25"/>
            </a:xfrm>
            <a:custGeom>
              <a:avLst/>
              <a:gdLst>
                <a:gd name="T0" fmla="*/ 11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1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7" name="Freeform 10"/>
            <p:cNvSpPr>
              <a:spLocks/>
            </p:cNvSpPr>
            <p:nvPr/>
          </p:nvSpPr>
          <p:spPr bwMode="auto">
            <a:xfrm>
              <a:off x="3904" y="2797"/>
              <a:ext cx="11" cy="30"/>
            </a:xfrm>
            <a:custGeom>
              <a:avLst/>
              <a:gdLst>
                <a:gd name="T0" fmla="*/ 0 w 125"/>
                <a:gd name="T1" fmla="*/ 4 h 358"/>
                <a:gd name="T2" fmla="*/ 11 w 125"/>
                <a:gd name="T3" fmla="*/ 30 h 358"/>
                <a:gd name="T4" fmla="*/ 11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" name="Freeform 11"/>
            <p:cNvSpPr>
              <a:spLocks/>
            </p:cNvSpPr>
            <p:nvPr/>
          </p:nvSpPr>
          <p:spPr bwMode="auto">
            <a:xfrm>
              <a:off x="3904" y="2797"/>
              <a:ext cx="11" cy="30"/>
            </a:xfrm>
            <a:custGeom>
              <a:avLst/>
              <a:gdLst>
                <a:gd name="T0" fmla="*/ 0 w 125"/>
                <a:gd name="T1" fmla="*/ 4 h 358"/>
                <a:gd name="T2" fmla="*/ 11 w 125"/>
                <a:gd name="T3" fmla="*/ 30 h 358"/>
                <a:gd name="T4" fmla="*/ 11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9" name="Freeform 12"/>
            <p:cNvSpPr>
              <a:spLocks/>
            </p:cNvSpPr>
            <p:nvPr/>
          </p:nvSpPr>
          <p:spPr bwMode="auto">
            <a:xfrm>
              <a:off x="3915" y="2797"/>
              <a:ext cx="11" cy="30"/>
            </a:xfrm>
            <a:custGeom>
              <a:avLst/>
              <a:gdLst>
                <a:gd name="T0" fmla="*/ 11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1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0" name="Freeform 13"/>
            <p:cNvSpPr>
              <a:spLocks/>
            </p:cNvSpPr>
            <p:nvPr/>
          </p:nvSpPr>
          <p:spPr bwMode="auto">
            <a:xfrm>
              <a:off x="3915" y="2797"/>
              <a:ext cx="11" cy="30"/>
            </a:xfrm>
            <a:custGeom>
              <a:avLst/>
              <a:gdLst>
                <a:gd name="T0" fmla="*/ 11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1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1" name="Freeform 14"/>
            <p:cNvSpPr>
              <a:spLocks/>
            </p:cNvSpPr>
            <p:nvPr/>
          </p:nvSpPr>
          <p:spPr bwMode="auto">
            <a:xfrm>
              <a:off x="3915" y="2797"/>
              <a:ext cx="11" cy="26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6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2" name="Freeform 15"/>
            <p:cNvSpPr>
              <a:spLocks/>
            </p:cNvSpPr>
            <p:nvPr/>
          </p:nvSpPr>
          <p:spPr bwMode="auto">
            <a:xfrm>
              <a:off x="3915" y="2797"/>
              <a:ext cx="11" cy="26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6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3" name="Freeform 16"/>
            <p:cNvSpPr>
              <a:spLocks/>
            </p:cNvSpPr>
            <p:nvPr/>
          </p:nvSpPr>
          <p:spPr bwMode="auto">
            <a:xfrm>
              <a:off x="3926" y="2802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3926" y="2802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3769" y="2847"/>
              <a:ext cx="4" cy="21"/>
            </a:xfrm>
            <a:custGeom>
              <a:avLst/>
              <a:gdLst>
                <a:gd name="T0" fmla="*/ 0 w 52"/>
                <a:gd name="T1" fmla="*/ 11 h 252"/>
                <a:gd name="T2" fmla="*/ 4 w 52"/>
                <a:gd name="T3" fmla="*/ 21 h 252"/>
                <a:gd name="T4" fmla="*/ 4 w 52"/>
                <a:gd name="T5" fmla="*/ 0 h 252"/>
                <a:gd name="T6" fmla="*/ 0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0" y="126"/>
                  </a:moveTo>
                  <a:lnTo>
                    <a:pt x="52" y="252"/>
                  </a:lnTo>
                  <a:lnTo>
                    <a:pt x="52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3769" y="2847"/>
              <a:ext cx="4" cy="21"/>
            </a:xfrm>
            <a:custGeom>
              <a:avLst/>
              <a:gdLst>
                <a:gd name="T0" fmla="*/ 0 w 52"/>
                <a:gd name="T1" fmla="*/ 11 h 252"/>
                <a:gd name="T2" fmla="*/ 4 w 52"/>
                <a:gd name="T3" fmla="*/ 21 h 252"/>
                <a:gd name="T4" fmla="*/ 4 w 52"/>
                <a:gd name="T5" fmla="*/ 0 h 252"/>
                <a:gd name="T6" fmla="*/ 0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0" y="126"/>
                  </a:moveTo>
                  <a:lnTo>
                    <a:pt x="52" y="252"/>
                  </a:lnTo>
                  <a:lnTo>
                    <a:pt x="52" y="0"/>
                  </a:lnTo>
                  <a:lnTo>
                    <a:pt x="0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3773" y="2847"/>
              <a:ext cx="12" cy="26"/>
            </a:xfrm>
            <a:custGeom>
              <a:avLst/>
              <a:gdLst>
                <a:gd name="T0" fmla="*/ 12 w 124"/>
                <a:gd name="T1" fmla="*/ 26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3773" y="2847"/>
              <a:ext cx="12" cy="26"/>
            </a:xfrm>
            <a:custGeom>
              <a:avLst/>
              <a:gdLst>
                <a:gd name="T0" fmla="*/ 12 w 124"/>
                <a:gd name="T1" fmla="*/ 26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3773" y="2843"/>
              <a:ext cx="12" cy="30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30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0" name="Freeform 23"/>
            <p:cNvSpPr>
              <a:spLocks/>
            </p:cNvSpPr>
            <p:nvPr/>
          </p:nvSpPr>
          <p:spPr bwMode="auto">
            <a:xfrm>
              <a:off x="3773" y="2843"/>
              <a:ext cx="12" cy="30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30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1" name="Freeform 24"/>
            <p:cNvSpPr>
              <a:spLocks/>
            </p:cNvSpPr>
            <p:nvPr/>
          </p:nvSpPr>
          <p:spPr bwMode="auto">
            <a:xfrm>
              <a:off x="3785" y="2843"/>
              <a:ext cx="11" cy="30"/>
            </a:xfrm>
            <a:custGeom>
              <a:avLst/>
              <a:gdLst>
                <a:gd name="T0" fmla="*/ 11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1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2" name="Freeform 25"/>
            <p:cNvSpPr>
              <a:spLocks/>
            </p:cNvSpPr>
            <p:nvPr/>
          </p:nvSpPr>
          <p:spPr bwMode="auto">
            <a:xfrm>
              <a:off x="3785" y="2843"/>
              <a:ext cx="11" cy="30"/>
            </a:xfrm>
            <a:custGeom>
              <a:avLst/>
              <a:gdLst>
                <a:gd name="T0" fmla="*/ 11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1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3" name="Freeform 26"/>
            <p:cNvSpPr>
              <a:spLocks/>
            </p:cNvSpPr>
            <p:nvPr/>
          </p:nvSpPr>
          <p:spPr bwMode="auto">
            <a:xfrm>
              <a:off x="3785" y="2843"/>
              <a:ext cx="11" cy="25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5 h 305"/>
                <a:gd name="T4" fmla="*/ 11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4" name="Freeform 27"/>
            <p:cNvSpPr>
              <a:spLocks/>
            </p:cNvSpPr>
            <p:nvPr/>
          </p:nvSpPr>
          <p:spPr bwMode="auto">
            <a:xfrm>
              <a:off x="3785" y="2843"/>
              <a:ext cx="11" cy="25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5 h 305"/>
                <a:gd name="T4" fmla="*/ 11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5" name="Freeform 28"/>
            <p:cNvSpPr>
              <a:spLocks/>
            </p:cNvSpPr>
            <p:nvPr/>
          </p:nvSpPr>
          <p:spPr bwMode="auto">
            <a:xfrm>
              <a:off x="3796" y="2847"/>
              <a:ext cx="5" cy="21"/>
            </a:xfrm>
            <a:custGeom>
              <a:avLst/>
              <a:gdLst>
                <a:gd name="T0" fmla="*/ 5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5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6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3796" y="2847"/>
              <a:ext cx="5" cy="21"/>
            </a:xfrm>
            <a:custGeom>
              <a:avLst/>
              <a:gdLst>
                <a:gd name="T0" fmla="*/ 5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5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6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3769" y="2843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300" y="53"/>
                  </a:lnTo>
                  <a:lnTo>
                    <a:pt x="176" y="0"/>
                  </a:lnTo>
                  <a:lnTo>
                    <a:pt x="52" y="53"/>
                  </a:lnTo>
                  <a:lnTo>
                    <a:pt x="0" y="179"/>
                  </a:lnTo>
                  <a:lnTo>
                    <a:pt x="52" y="305"/>
                  </a:lnTo>
                  <a:lnTo>
                    <a:pt x="176" y="358"/>
                  </a:lnTo>
                  <a:lnTo>
                    <a:pt x="300" y="305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3197" y="2770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80"/>
                  </a:moveTo>
                  <a:lnTo>
                    <a:pt x="300" y="53"/>
                  </a:lnTo>
                  <a:lnTo>
                    <a:pt x="175" y="0"/>
                  </a:lnTo>
                  <a:lnTo>
                    <a:pt x="51" y="53"/>
                  </a:lnTo>
                  <a:lnTo>
                    <a:pt x="0" y="180"/>
                  </a:lnTo>
                  <a:lnTo>
                    <a:pt x="51" y="305"/>
                  </a:lnTo>
                  <a:lnTo>
                    <a:pt x="175" y="358"/>
                  </a:lnTo>
                  <a:lnTo>
                    <a:pt x="300" y="305"/>
                  </a:lnTo>
                  <a:lnTo>
                    <a:pt x="351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3197" y="2774"/>
              <a:ext cx="5" cy="21"/>
            </a:xfrm>
            <a:custGeom>
              <a:avLst/>
              <a:gdLst>
                <a:gd name="T0" fmla="*/ 0 w 51"/>
                <a:gd name="T1" fmla="*/ 11 h 252"/>
                <a:gd name="T2" fmla="*/ 5 w 51"/>
                <a:gd name="T3" fmla="*/ 21 h 252"/>
                <a:gd name="T4" fmla="*/ 5 w 51"/>
                <a:gd name="T5" fmla="*/ 0 h 252"/>
                <a:gd name="T6" fmla="*/ 0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0" y="127"/>
                  </a:moveTo>
                  <a:lnTo>
                    <a:pt x="51" y="252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3197" y="2774"/>
              <a:ext cx="5" cy="21"/>
            </a:xfrm>
            <a:custGeom>
              <a:avLst/>
              <a:gdLst>
                <a:gd name="T0" fmla="*/ 0 w 51"/>
                <a:gd name="T1" fmla="*/ 11 h 252"/>
                <a:gd name="T2" fmla="*/ 5 w 51"/>
                <a:gd name="T3" fmla="*/ 21 h 252"/>
                <a:gd name="T4" fmla="*/ 5 w 51"/>
                <a:gd name="T5" fmla="*/ 0 h 252"/>
                <a:gd name="T6" fmla="*/ 0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0" y="127"/>
                  </a:moveTo>
                  <a:lnTo>
                    <a:pt x="51" y="252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3202" y="2774"/>
              <a:ext cx="11" cy="26"/>
            </a:xfrm>
            <a:custGeom>
              <a:avLst/>
              <a:gdLst>
                <a:gd name="T0" fmla="*/ 11 w 124"/>
                <a:gd name="T1" fmla="*/ 26 h 305"/>
                <a:gd name="T2" fmla="*/ 0 w 124"/>
                <a:gd name="T3" fmla="*/ 0 h 305"/>
                <a:gd name="T4" fmla="*/ 0 w 124"/>
                <a:gd name="T5" fmla="*/ 21 h 305"/>
                <a:gd name="T6" fmla="*/ 11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2" name="Freeform 35"/>
            <p:cNvSpPr>
              <a:spLocks/>
            </p:cNvSpPr>
            <p:nvPr/>
          </p:nvSpPr>
          <p:spPr bwMode="auto">
            <a:xfrm>
              <a:off x="3202" y="2774"/>
              <a:ext cx="11" cy="26"/>
            </a:xfrm>
            <a:custGeom>
              <a:avLst/>
              <a:gdLst>
                <a:gd name="T0" fmla="*/ 11 w 124"/>
                <a:gd name="T1" fmla="*/ 26 h 305"/>
                <a:gd name="T2" fmla="*/ 0 w 124"/>
                <a:gd name="T3" fmla="*/ 0 h 305"/>
                <a:gd name="T4" fmla="*/ 0 w 124"/>
                <a:gd name="T5" fmla="*/ 21 h 305"/>
                <a:gd name="T6" fmla="*/ 11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3" name="Freeform 36"/>
            <p:cNvSpPr>
              <a:spLocks/>
            </p:cNvSpPr>
            <p:nvPr/>
          </p:nvSpPr>
          <p:spPr bwMode="auto">
            <a:xfrm>
              <a:off x="3202" y="2770"/>
              <a:ext cx="11" cy="30"/>
            </a:xfrm>
            <a:custGeom>
              <a:avLst/>
              <a:gdLst>
                <a:gd name="T0" fmla="*/ 0 w 124"/>
                <a:gd name="T1" fmla="*/ 4 h 358"/>
                <a:gd name="T2" fmla="*/ 11 w 124"/>
                <a:gd name="T3" fmla="*/ 30 h 358"/>
                <a:gd name="T4" fmla="*/ 11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4" name="Freeform 37"/>
            <p:cNvSpPr>
              <a:spLocks/>
            </p:cNvSpPr>
            <p:nvPr/>
          </p:nvSpPr>
          <p:spPr bwMode="auto">
            <a:xfrm>
              <a:off x="3202" y="2770"/>
              <a:ext cx="11" cy="30"/>
            </a:xfrm>
            <a:custGeom>
              <a:avLst/>
              <a:gdLst>
                <a:gd name="T0" fmla="*/ 0 w 124"/>
                <a:gd name="T1" fmla="*/ 4 h 358"/>
                <a:gd name="T2" fmla="*/ 11 w 124"/>
                <a:gd name="T3" fmla="*/ 30 h 358"/>
                <a:gd name="T4" fmla="*/ 11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5" name="Freeform 38"/>
            <p:cNvSpPr>
              <a:spLocks/>
            </p:cNvSpPr>
            <p:nvPr/>
          </p:nvSpPr>
          <p:spPr bwMode="auto">
            <a:xfrm>
              <a:off x="3213" y="2770"/>
              <a:ext cx="12" cy="30"/>
            </a:xfrm>
            <a:custGeom>
              <a:avLst/>
              <a:gdLst>
                <a:gd name="T0" fmla="*/ 12 w 125"/>
                <a:gd name="T1" fmla="*/ 26 h 358"/>
                <a:gd name="T2" fmla="*/ 0 w 125"/>
                <a:gd name="T3" fmla="*/ 0 h 358"/>
                <a:gd name="T4" fmla="*/ 0 w 125"/>
                <a:gd name="T5" fmla="*/ 30 h 358"/>
                <a:gd name="T6" fmla="*/ 12 w 125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125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5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6" name="Freeform 39"/>
            <p:cNvSpPr>
              <a:spLocks/>
            </p:cNvSpPr>
            <p:nvPr/>
          </p:nvSpPr>
          <p:spPr bwMode="auto">
            <a:xfrm>
              <a:off x="3213" y="2770"/>
              <a:ext cx="12" cy="30"/>
            </a:xfrm>
            <a:custGeom>
              <a:avLst/>
              <a:gdLst>
                <a:gd name="T0" fmla="*/ 12 w 125"/>
                <a:gd name="T1" fmla="*/ 26 h 358"/>
                <a:gd name="T2" fmla="*/ 0 w 125"/>
                <a:gd name="T3" fmla="*/ 0 h 358"/>
                <a:gd name="T4" fmla="*/ 0 w 125"/>
                <a:gd name="T5" fmla="*/ 30 h 358"/>
                <a:gd name="T6" fmla="*/ 12 w 125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125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5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7" name="Freeform 40"/>
            <p:cNvSpPr>
              <a:spLocks/>
            </p:cNvSpPr>
            <p:nvPr/>
          </p:nvSpPr>
          <p:spPr bwMode="auto">
            <a:xfrm>
              <a:off x="3213" y="2770"/>
              <a:ext cx="12" cy="25"/>
            </a:xfrm>
            <a:custGeom>
              <a:avLst/>
              <a:gdLst>
                <a:gd name="T0" fmla="*/ 0 w 125"/>
                <a:gd name="T1" fmla="*/ 0 h 305"/>
                <a:gd name="T2" fmla="*/ 12 w 125"/>
                <a:gd name="T3" fmla="*/ 25 h 305"/>
                <a:gd name="T4" fmla="*/ 12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8" name="Freeform 41"/>
            <p:cNvSpPr>
              <a:spLocks/>
            </p:cNvSpPr>
            <p:nvPr/>
          </p:nvSpPr>
          <p:spPr bwMode="auto">
            <a:xfrm>
              <a:off x="3213" y="2770"/>
              <a:ext cx="12" cy="25"/>
            </a:xfrm>
            <a:custGeom>
              <a:avLst/>
              <a:gdLst>
                <a:gd name="T0" fmla="*/ 0 w 125"/>
                <a:gd name="T1" fmla="*/ 0 h 305"/>
                <a:gd name="T2" fmla="*/ 12 w 125"/>
                <a:gd name="T3" fmla="*/ 25 h 305"/>
                <a:gd name="T4" fmla="*/ 12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9" name="Freeform 42"/>
            <p:cNvSpPr>
              <a:spLocks/>
            </p:cNvSpPr>
            <p:nvPr/>
          </p:nvSpPr>
          <p:spPr bwMode="auto">
            <a:xfrm>
              <a:off x="3225" y="2774"/>
              <a:ext cx="4" cy="21"/>
            </a:xfrm>
            <a:custGeom>
              <a:avLst/>
              <a:gdLst>
                <a:gd name="T0" fmla="*/ 4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4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0" name="Freeform 43"/>
            <p:cNvSpPr>
              <a:spLocks/>
            </p:cNvSpPr>
            <p:nvPr/>
          </p:nvSpPr>
          <p:spPr bwMode="auto">
            <a:xfrm>
              <a:off x="3225" y="2774"/>
              <a:ext cx="4" cy="21"/>
            </a:xfrm>
            <a:custGeom>
              <a:avLst/>
              <a:gdLst>
                <a:gd name="T0" fmla="*/ 4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4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1" name="Freeform 44"/>
            <p:cNvSpPr>
              <a:spLocks/>
            </p:cNvSpPr>
            <p:nvPr/>
          </p:nvSpPr>
          <p:spPr bwMode="auto">
            <a:xfrm>
              <a:off x="3346" y="2831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2" name="Freeform 45"/>
            <p:cNvSpPr>
              <a:spLocks/>
            </p:cNvSpPr>
            <p:nvPr/>
          </p:nvSpPr>
          <p:spPr bwMode="auto">
            <a:xfrm>
              <a:off x="3346" y="2831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3" name="Freeform 46"/>
            <p:cNvSpPr>
              <a:spLocks/>
            </p:cNvSpPr>
            <p:nvPr/>
          </p:nvSpPr>
          <p:spPr bwMode="auto">
            <a:xfrm>
              <a:off x="3350" y="2831"/>
              <a:ext cx="11" cy="26"/>
            </a:xfrm>
            <a:custGeom>
              <a:avLst/>
              <a:gdLst>
                <a:gd name="T0" fmla="*/ 11 w 124"/>
                <a:gd name="T1" fmla="*/ 26 h 305"/>
                <a:gd name="T2" fmla="*/ 0 w 124"/>
                <a:gd name="T3" fmla="*/ 0 h 305"/>
                <a:gd name="T4" fmla="*/ 0 w 124"/>
                <a:gd name="T5" fmla="*/ 22 h 305"/>
                <a:gd name="T6" fmla="*/ 11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4" name="Freeform 47"/>
            <p:cNvSpPr>
              <a:spLocks/>
            </p:cNvSpPr>
            <p:nvPr/>
          </p:nvSpPr>
          <p:spPr bwMode="auto">
            <a:xfrm>
              <a:off x="3350" y="2831"/>
              <a:ext cx="11" cy="26"/>
            </a:xfrm>
            <a:custGeom>
              <a:avLst/>
              <a:gdLst>
                <a:gd name="T0" fmla="*/ 11 w 124"/>
                <a:gd name="T1" fmla="*/ 26 h 305"/>
                <a:gd name="T2" fmla="*/ 0 w 124"/>
                <a:gd name="T3" fmla="*/ 0 h 305"/>
                <a:gd name="T4" fmla="*/ 0 w 124"/>
                <a:gd name="T5" fmla="*/ 22 h 305"/>
                <a:gd name="T6" fmla="*/ 11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5" name="Freeform 48"/>
            <p:cNvSpPr>
              <a:spLocks/>
            </p:cNvSpPr>
            <p:nvPr/>
          </p:nvSpPr>
          <p:spPr bwMode="auto">
            <a:xfrm>
              <a:off x="3350" y="2827"/>
              <a:ext cx="11" cy="30"/>
            </a:xfrm>
            <a:custGeom>
              <a:avLst/>
              <a:gdLst>
                <a:gd name="T0" fmla="*/ 0 w 124"/>
                <a:gd name="T1" fmla="*/ 4 h 357"/>
                <a:gd name="T2" fmla="*/ 11 w 124"/>
                <a:gd name="T3" fmla="*/ 30 h 357"/>
                <a:gd name="T4" fmla="*/ 11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6" name="Freeform 49"/>
            <p:cNvSpPr>
              <a:spLocks/>
            </p:cNvSpPr>
            <p:nvPr/>
          </p:nvSpPr>
          <p:spPr bwMode="auto">
            <a:xfrm>
              <a:off x="3350" y="2827"/>
              <a:ext cx="11" cy="30"/>
            </a:xfrm>
            <a:custGeom>
              <a:avLst/>
              <a:gdLst>
                <a:gd name="T0" fmla="*/ 0 w 124"/>
                <a:gd name="T1" fmla="*/ 4 h 357"/>
                <a:gd name="T2" fmla="*/ 11 w 124"/>
                <a:gd name="T3" fmla="*/ 30 h 357"/>
                <a:gd name="T4" fmla="*/ 11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7" name="Freeform 50"/>
            <p:cNvSpPr>
              <a:spLocks/>
            </p:cNvSpPr>
            <p:nvPr/>
          </p:nvSpPr>
          <p:spPr bwMode="auto">
            <a:xfrm>
              <a:off x="3361" y="2827"/>
              <a:ext cx="12" cy="30"/>
            </a:xfrm>
            <a:custGeom>
              <a:avLst/>
              <a:gdLst>
                <a:gd name="T0" fmla="*/ 12 w 124"/>
                <a:gd name="T1" fmla="*/ 26 h 357"/>
                <a:gd name="T2" fmla="*/ 0 w 124"/>
                <a:gd name="T3" fmla="*/ 0 h 357"/>
                <a:gd name="T4" fmla="*/ 0 w 124"/>
                <a:gd name="T5" fmla="*/ 30 h 357"/>
                <a:gd name="T6" fmla="*/ 12 w 124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124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8" name="Freeform 51"/>
            <p:cNvSpPr>
              <a:spLocks/>
            </p:cNvSpPr>
            <p:nvPr/>
          </p:nvSpPr>
          <p:spPr bwMode="auto">
            <a:xfrm>
              <a:off x="3361" y="2827"/>
              <a:ext cx="12" cy="30"/>
            </a:xfrm>
            <a:custGeom>
              <a:avLst/>
              <a:gdLst>
                <a:gd name="T0" fmla="*/ 12 w 124"/>
                <a:gd name="T1" fmla="*/ 26 h 357"/>
                <a:gd name="T2" fmla="*/ 0 w 124"/>
                <a:gd name="T3" fmla="*/ 0 h 357"/>
                <a:gd name="T4" fmla="*/ 0 w 124"/>
                <a:gd name="T5" fmla="*/ 30 h 357"/>
                <a:gd name="T6" fmla="*/ 12 w 124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124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9" name="Freeform 52"/>
            <p:cNvSpPr>
              <a:spLocks/>
            </p:cNvSpPr>
            <p:nvPr/>
          </p:nvSpPr>
          <p:spPr bwMode="auto">
            <a:xfrm>
              <a:off x="3361" y="2827"/>
              <a:ext cx="12" cy="25"/>
            </a:xfrm>
            <a:custGeom>
              <a:avLst/>
              <a:gdLst>
                <a:gd name="T0" fmla="*/ 0 w 124"/>
                <a:gd name="T1" fmla="*/ 0 h 305"/>
                <a:gd name="T2" fmla="*/ 12 w 124"/>
                <a:gd name="T3" fmla="*/ 25 h 305"/>
                <a:gd name="T4" fmla="*/ 12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0" name="Freeform 53"/>
            <p:cNvSpPr>
              <a:spLocks/>
            </p:cNvSpPr>
            <p:nvPr/>
          </p:nvSpPr>
          <p:spPr bwMode="auto">
            <a:xfrm>
              <a:off x="3361" y="2827"/>
              <a:ext cx="12" cy="25"/>
            </a:xfrm>
            <a:custGeom>
              <a:avLst/>
              <a:gdLst>
                <a:gd name="T0" fmla="*/ 0 w 124"/>
                <a:gd name="T1" fmla="*/ 0 h 305"/>
                <a:gd name="T2" fmla="*/ 12 w 124"/>
                <a:gd name="T3" fmla="*/ 25 h 305"/>
                <a:gd name="T4" fmla="*/ 12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1" name="Freeform 54"/>
            <p:cNvSpPr>
              <a:spLocks/>
            </p:cNvSpPr>
            <p:nvPr/>
          </p:nvSpPr>
          <p:spPr bwMode="auto">
            <a:xfrm>
              <a:off x="3373" y="2831"/>
              <a:ext cx="4" cy="21"/>
            </a:xfrm>
            <a:custGeom>
              <a:avLst/>
              <a:gdLst>
                <a:gd name="T0" fmla="*/ 4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4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2" name="Freeform 55"/>
            <p:cNvSpPr>
              <a:spLocks/>
            </p:cNvSpPr>
            <p:nvPr/>
          </p:nvSpPr>
          <p:spPr bwMode="auto">
            <a:xfrm>
              <a:off x="3373" y="2831"/>
              <a:ext cx="4" cy="21"/>
            </a:xfrm>
            <a:custGeom>
              <a:avLst/>
              <a:gdLst>
                <a:gd name="T0" fmla="*/ 4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4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3" name="Freeform 56"/>
            <p:cNvSpPr>
              <a:spLocks/>
            </p:cNvSpPr>
            <p:nvPr/>
          </p:nvSpPr>
          <p:spPr bwMode="auto">
            <a:xfrm>
              <a:off x="3346" y="2827"/>
              <a:ext cx="31" cy="30"/>
            </a:xfrm>
            <a:custGeom>
              <a:avLst/>
              <a:gdLst>
                <a:gd name="T0" fmla="*/ 31 w 350"/>
                <a:gd name="T1" fmla="*/ 15 h 357"/>
                <a:gd name="T2" fmla="*/ 26 w 350"/>
                <a:gd name="T3" fmla="*/ 4 h 357"/>
                <a:gd name="T4" fmla="*/ 16 w 350"/>
                <a:gd name="T5" fmla="*/ 0 h 357"/>
                <a:gd name="T6" fmla="*/ 5 w 350"/>
                <a:gd name="T7" fmla="*/ 4 h 357"/>
                <a:gd name="T8" fmla="*/ 0 w 350"/>
                <a:gd name="T9" fmla="*/ 15 h 357"/>
                <a:gd name="T10" fmla="*/ 5 w 350"/>
                <a:gd name="T11" fmla="*/ 26 h 357"/>
                <a:gd name="T12" fmla="*/ 16 w 350"/>
                <a:gd name="T13" fmla="*/ 30 h 357"/>
                <a:gd name="T14" fmla="*/ 26 w 350"/>
                <a:gd name="T15" fmla="*/ 26 h 357"/>
                <a:gd name="T16" fmla="*/ 31 w 350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0"/>
                <a:gd name="T28" fmla="*/ 0 h 357"/>
                <a:gd name="T29" fmla="*/ 350 w 350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0" h="357">
                  <a:moveTo>
                    <a:pt x="350" y="178"/>
                  </a:moveTo>
                  <a:lnTo>
                    <a:pt x="299" y="52"/>
                  </a:lnTo>
                  <a:lnTo>
                    <a:pt x="175" y="0"/>
                  </a:lnTo>
                  <a:lnTo>
                    <a:pt x="51" y="52"/>
                  </a:lnTo>
                  <a:lnTo>
                    <a:pt x="0" y="178"/>
                  </a:lnTo>
                  <a:lnTo>
                    <a:pt x="51" y="305"/>
                  </a:lnTo>
                  <a:lnTo>
                    <a:pt x="175" y="357"/>
                  </a:lnTo>
                  <a:lnTo>
                    <a:pt x="299" y="305"/>
                  </a:lnTo>
                  <a:lnTo>
                    <a:pt x="350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4" name="Freeform 57"/>
            <p:cNvSpPr>
              <a:spLocks/>
            </p:cNvSpPr>
            <p:nvPr/>
          </p:nvSpPr>
          <p:spPr bwMode="auto">
            <a:xfrm>
              <a:off x="3110" y="2645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299" y="52"/>
                  </a:lnTo>
                  <a:lnTo>
                    <a:pt x="176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6" y="358"/>
                  </a:lnTo>
                  <a:lnTo>
                    <a:pt x="299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5" name="Freeform 58"/>
            <p:cNvSpPr>
              <a:spLocks/>
            </p:cNvSpPr>
            <p:nvPr/>
          </p:nvSpPr>
          <p:spPr bwMode="auto">
            <a:xfrm>
              <a:off x="3110" y="2649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6" name="Freeform 59"/>
            <p:cNvSpPr>
              <a:spLocks/>
            </p:cNvSpPr>
            <p:nvPr/>
          </p:nvSpPr>
          <p:spPr bwMode="auto">
            <a:xfrm>
              <a:off x="3110" y="2649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7" name="Freeform 60"/>
            <p:cNvSpPr>
              <a:spLocks/>
            </p:cNvSpPr>
            <p:nvPr/>
          </p:nvSpPr>
          <p:spPr bwMode="auto">
            <a:xfrm>
              <a:off x="3115" y="2649"/>
              <a:ext cx="11" cy="26"/>
            </a:xfrm>
            <a:custGeom>
              <a:avLst/>
              <a:gdLst>
                <a:gd name="T0" fmla="*/ 11 w 125"/>
                <a:gd name="T1" fmla="*/ 26 h 306"/>
                <a:gd name="T2" fmla="*/ 0 w 125"/>
                <a:gd name="T3" fmla="*/ 0 h 306"/>
                <a:gd name="T4" fmla="*/ 0 w 125"/>
                <a:gd name="T5" fmla="*/ 22 h 306"/>
                <a:gd name="T6" fmla="*/ 11 w 125"/>
                <a:gd name="T7" fmla="*/ 26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8" name="Freeform 61"/>
            <p:cNvSpPr>
              <a:spLocks/>
            </p:cNvSpPr>
            <p:nvPr/>
          </p:nvSpPr>
          <p:spPr bwMode="auto">
            <a:xfrm>
              <a:off x="3115" y="2649"/>
              <a:ext cx="11" cy="26"/>
            </a:xfrm>
            <a:custGeom>
              <a:avLst/>
              <a:gdLst>
                <a:gd name="T0" fmla="*/ 11 w 125"/>
                <a:gd name="T1" fmla="*/ 26 h 306"/>
                <a:gd name="T2" fmla="*/ 0 w 125"/>
                <a:gd name="T3" fmla="*/ 0 h 306"/>
                <a:gd name="T4" fmla="*/ 0 w 125"/>
                <a:gd name="T5" fmla="*/ 22 h 306"/>
                <a:gd name="T6" fmla="*/ 11 w 125"/>
                <a:gd name="T7" fmla="*/ 26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9" name="Freeform 62"/>
            <p:cNvSpPr>
              <a:spLocks/>
            </p:cNvSpPr>
            <p:nvPr/>
          </p:nvSpPr>
          <p:spPr bwMode="auto">
            <a:xfrm>
              <a:off x="3115" y="2645"/>
              <a:ext cx="11" cy="30"/>
            </a:xfrm>
            <a:custGeom>
              <a:avLst/>
              <a:gdLst>
                <a:gd name="T0" fmla="*/ 0 w 125"/>
                <a:gd name="T1" fmla="*/ 4 h 358"/>
                <a:gd name="T2" fmla="*/ 11 w 125"/>
                <a:gd name="T3" fmla="*/ 30 h 358"/>
                <a:gd name="T4" fmla="*/ 11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0" name="Freeform 63"/>
            <p:cNvSpPr>
              <a:spLocks/>
            </p:cNvSpPr>
            <p:nvPr/>
          </p:nvSpPr>
          <p:spPr bwMode="auto">
            <a:xfrm>
              <a:off x="3115" y="2645"/>
              <a:ext cx="11" cy="30"/>
            </a:xfrm>
            <a:custGeom>
              <a:avLst/>
              <a:gdLst>
                <a:gd name="T0" fmla="*/ 0 w 125"/>
                <a:gd name="T1" fmla="*/ 4 h 358"/>
                <a:gd name="T2" fmla="*/ 11 w 125"/>
                <a:gd name="T3" fmla="*/ 30 h 358"/>
                <a:gd name="T4" fmla="*/ 11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1" name="Freeform 64"/>
            <p:cNvSpPr>
              <a:spLocks/>
            </p:cNvSpPr>
            <p:nvPr/>
          </p:nvSpPr>
          <p:spPr bwMode="auto">
            <a:xfrm>
              <a:off x="3126" y="2645"/>
              <a:ext cx="12" cy="30"/>
            </a:xfrm>
            <a:custGeom>
              <a:avLst/>
              <a:gdLst>
                <a:gd name="T0" fmla="*/ 12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2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2" name="Freeform 65"/>
            <p:cNvSpPr>
              <a:spLocks/>
            </p:cNvSpPr>
            <p:nvPr/>
          </p:nvSpPr>
          <p:spPr bwMode="auto">
            <a:xfrm>
              <a:off x="3126" y="2645"/>
              <a:ext cx="12" cy="30"/>
            </a:xfrm>
            <a:custGeom>
              <a:avLst/>
              <a:gdLst>
                <a:gd name="T0" fmla="*/ 12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2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3" name="Freeform 66"/>
            <p:cNvSpPr>
              <a:spLocks/>
            </p:cNvSpPr>
            <p:nvPr/>
          </p:nvSpPr>
          <p:spPr bwMode="auto">
            <a:xfrm>
              <a:off x="3126" y="2645"/>
              <a:ext cx="12" cy="25"/>
            </a:xfrm>
            <a:custGeom>
              <a:avLst/>
              <a:gdLst>
                <a:gd name="T0" fmla="*/ 0 w 123"/>
                <a:gd name="T1" fmla="*/ 0 h 306"/>
                <a:gd name="T2" fmla="*/ 12 w 123"/>
                <a:gd name="T3" fmla="*/ 25 h 306"/>
                <a:gd name="T4" fmla="*/ 12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4" name="Freeform 67"/>
            <p:cNvSpPr>
              <a:spLocks/>
            </p:cNvSpPr>
            <p:nvPr/>
          </p:nvSpPr>
          <p:spPr bwMode="auto">
            <a:xfrm>
              <a:off x="3126" y="2645"/>
              <a:ext cx="12" cy="25"/>
            </a:xfrm>
            <a:custGeom>
              <a:avLst/>
              <a:gdLst>
                <a:gd name="T0" fmla="*/ 0 w 123"/>
                <a:gd name="T1" fmla="*/ 0 h 306"/>
                <a:gd name="T2" fmla="*/ 12 w 123"/>
                <a:gd name="T3" fmla="*/ 25 h 306"/>
                <a:gd name="T4" fmla="*/ 12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5" name="Freeform 68"/>
            <p:cNvSpPr>
              <a:spLocks/>
            </p:cNvSpPr>
            <p:nvPr/>
          </p:nvSpPr>
          <p:spPr bwMode="auto">
            <a:xfrm>
              <a:off x="3138" y="2649"/>
              <a:ext cx="4" cy="21"/>
            </a:xfrm>
            <a:custGeom>
              <a:avLst/>
              <a:gdLst>
                <a:gd name="T0" fmla="*/ 4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4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6" name="Freeform 69"/>
            <p:cNvSpPr>
              <a:spLocks/>
            </p:cNvSpPr>
            <p:nvPr/>
          </p:nvSpPr>
          <p:spPr bwMode="auto">
            <a:xfrm>
              <a:off x="3138" y="2649"/>
              <a:ext cx="4" cy="21"/>
            </a:xfrm>
            <a:custGeom>
              <a:avLst/>
              <a:gdLst>
                <a:gd name="T0" fmla="*/ 4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4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7" name="Freeform 70"/>
            <p:cNvSpPr>
              <a:spLocks/>
            </p:cNvSpPr>
            <p:nvPr/>
          </p:nvSpPr>
          <p:spPr bwMode="auto">
            <a:xfrm>
              <a:off x="3137" y="2492"/>
              <a:ext cx="4" cy="21"/>
            </a:xfrm>
            <a:custGeom>
              <a:avLst/>
              <a:gdLst>
                <a:gd name="T0" fmla="*/ 0 w 52"/>
                <a:gd name="T1" fmla="*/ 10 h 253"/>
                <a:gd name="T2" fmla="*/ 4 w 52"/>
                <a:gd name="T3" fmla="*/ 21 h 253"/>
                <a:gd name="T4" fmla="*/ 4 w 52"/>
                <a:gd name="T5" fmla="*/ 0 h 253"/>
                <a:gd name="T6" fmla="*/ 0 w 52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3"/>
                <a:gd name="T14" fmla="*/ 52 w 52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3">
                  <a:moveTo>
                    <a:pt x="0" y="126"/>
                  </a:moveTo>
                  <a:lnTo>
                    <a:pt x="52" y="253"/>
                  </a:lnTo>
                  <a:lnTo>
                    <a:pt x="52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8" name="Freeform 71"/>
            <p:cNvSpPr>
              <a:spLocks/>
            </p:cNvSpPr>
            <p:nvPr/>
          </p:nvSpPr>
          <p:spPr bwMode="auto">
            <a:xfrm>
              <a:off x="3137" y="2492"/>
              <a:ext cx="4" cy="21"/>
            </a:xfrm>
            <a:custGeom>
              <a:avLst/>
              <a:gdLst>
                <a:gd name="T0" fmla="*/ 0 w 52"/>
                <a:gd name="T1" fmla="*/ 10 h 253"/>
                <a:gd name="T2" fmla="*/ 4 w 52"/>
                <a:gd name="T3" fmla="*/ 21 h 253"/>
                <a:gd name="T4" fmla="*/ 4 w 52"/>
                <a:gd name="T5" fmla="*/ 0 h 253"/>
                <a:gd name="T6" fmla="*/ 0 w 52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3"/>
                <a:gd name="T14" fmla="*/ 52 w 52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3">
                  <a:moveTo>
                    <a:pt x="0" y="126"/>
                  </a:moveTo>
                  <a:lnTo>
                    <a:pt x="52" y="253"/>
                  </a:lnTo>
                  <a:lnTo>
                    <a:pt x="52" y="0"/>
                  </a:lnTo>
                  <a:lnTo>
                    <a:pt x="0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9" name="Freeform 72"/>
            <p:cNvSpPr>
              <a:spLocks/>
            </p:cNvSpPr>
            <p:nvPr/>
          </p:nvSpPr>
          <p:spPr bwMode="auto">
            <a:xfrm>
              <a:off x="3141" y="2492"/>
              <a:ext cx="11" cy="25"/>
            </a:xfrm>
            <a:custGeom>
              <a:avLst/>
              <a:gdLst>
                <a:gd name="T0" fmla="*/ 11 w 123"/>
                <a:gd name="T1" fmla="*/ 25 h 305"/>
                <a:gd name="T2" fmla="*/ 0 w 123"/>
                <a:gd name="T3" fmla="*/ 0 h 305"/>
                <a:gd name="T4" fmla="*/ 0 w 123"/>
                <a:gd name="T5" fmla="*/ 21 h 305"/>
                <a:gd name="T6" fmla="*/ 11 w 123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123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3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0" name="Freeform 73"/>
            <p:cNvSpPr>
              <a:spLocks/>
            </p:cNvSpPr>
            <p:nvPr/>
          </p:nvSpPr>
          <p:spPr bwMode="auto">
            <a:xfrm>
              <a:off x="3141" y="2492"/>
              <a:ext cx="11" cy="25"/>
            </a:xfrm>
            <a:custGeom>
              <a:avLst/>
              <a:gdLst>
                <a:gd name="T0" fmla="*/ 11 w 123"/>
                <a:gd name="T1" fmla="*/ 25 h 305"/>
                <a:gd name="T2" fmla="*/ 0 w 123"/>
                <a:gd name="T3" fmla="*/ 0 h 305"/>
                <a:gd name="T4" fmla="*/ 0 w 123"/>
                <a:gd name="T5" fmla="*/ 21 h 305"/>
                <a:gd name="T6" fmla="*/ 11 w 123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123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3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1" name="Freeform 74"/>
            <p:cNvSpPr>
              <a:spLocks/>
            </p:cNvSpPr>
            <p:nvPr/>
          </p:nvSpPr>
          <p:spPr bwMode="auto">
            <a:xfrm>
              <a:off x="3141" y="2488"/>
              <a:ext cx="11" cy="29"/>
            </a:xfrm>
            <a:custGeom>
              <a:avLst/>
              <a:gdLst>
                <a:gd name="T0" fmla="*/ 0 w 123"/>
                <a:gd name="T1" fmla="*/ 4 h 357"/>
                <a:gd name="T2" fmla="*/ 11 w 123"/>
                <a:gd name="T3" fmla="*/ 29 h 357"/>
                <a:gd name="T4" fmla="*/ 11 w 123"/>
                <a:gd name="T5" fmla="*/ 0 h 357"/>
                <a:gd name="T6" fmla="*/ 0 w 123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7"/>
                <a:gd name="T14" fmla="*/ 123 w 123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7">
                  <a:moveTo>
                    <a:pt x="0" y="52"/>
                  </a:moveTo>
                  <a:lnTo>
                    <a:pt x="123" y="357"/>
                  </a:lnTo>
                  <a:lnTo>
                    <a:pt x="123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2" name="Freeform 75"/>
            <p:cNvSpPr>
              <a:spLocks/>
            </p:cNvSpPr>
            <p:nvPr/>
          </p:nvSpPr>
          <p:spPr bwMode="auto">
            <a:xfrm>
              <a:off x="3141" y="2488"/>
              <a:ext cx="11" cy="29"/>
            </a:xfrm>
            <a:custGeom>
              <a:avLst/>
              <a:gdLst>
                <a:gd name="T0" fmla="*/ 0 w 123"/>
                <a:gd name="T1" fmla="*/ 4 h 357"/>
                <a:gd name="T2" fmla="*/ 11 w 123"/>
                <a:gd name="T3" fmla="*/ 29 h 357"/>
                <a:gd name="T4" fmla="*/ 11 w 123"/>
                <a:gd name="T5" fmla="*/ 0 h 357"/>
                <a:gd name="T6" fmla="*/ 0 w 123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7"/>
                <a:gd name="T14" fmla="*/ 123 w 123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7">
                  <a:moveTo>
                    <a:pt x="0" y="52"/>
                  </a:moveTo>
                  <a:lnTo>
                    <a:pt x="123" y="357"/>
                  </a:lnTo>
                  <a:lnTo>
                    <a:pt x="123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3" name="Freeform 76"/>
            <p:cNvSpPr>
              <a:spLocks/>
            </p:cNvSpPr>
            <p:nvPr/>
          </p:nvSpPr>
          <p:spPr bwMode="auto">
            <a:xfrm>
              <a:off x="3152" y="2488"/>
              <a:ext cx="12" cy="29"/>
            </a:xfrm>
            <a:custGeom>
              <a:avLst/>
              <a:gdLst>
                <a:gd name="T0" fmla="*/ 12 w 125"/>
                <a:gd name="T1" fmla="*/ 25 h 357"/>
                <a:gd name="T2" fmla="*/ 0 w 125"/>
                <a:gd name="T3" fmla="*/ 0 h 357"/>
                <a:gd name="T4" fmla="*/ 0 w 125"/>
                <a:gd name="T5" fmla="*/ 29 h 357"/>
                <a:gd name="T6" fmla="*/ 12 w 125"/>
                <a:gd name="T7" fmla="*/ 25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4" name="Freeform 77"/>
            <p:cNvSpPr>
              <a:spLocks/>
            </p:cNvSpPr>
            <p:nvPr/>
          </p:nvSpPr>
          <p:spPr bwMode="auto">
            <a:xfrm>
              <a:off x="3152" y="2488"/>
              <a:ext cx="12" cy="29"/>
            </a:xfrm>
            <a:custGeom>
              <a:avLst/>
              <a:gdLst>
                <a:gd name="T0" fmla="*/ 12 w 125"/>
                <a:gd name="T1" fmla="*/ 25 h 357"/>
                <a:gd name="T2" fmla="*/ 0 w 125"/>
                <a:gd name="T3" fmla="*/ 0 h 357"/>
                <a:gd name="T4" fmla="*/ 0 w 125"/>
                <a:gd name="T5" fmla="*/ 29 h 357"/>
                <a:gd name="T6" fmla="*/ 12 w 125"/>
                <a:gd name="T7" fmla="*/ 25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5" name="Freeform 78"/>
            <p:cNvSpPr>
              <a:spLocks/>
            </p:cNvSpPr>
            <p:nvPr/>
          </p:nvSpPr>
          <p:spPr bwMode="auto">
            <a:xfrm>
              <a:off x="3152" y="2488"/>
              <a:ext cx="12" cy="25"/>
            </a:xfrm>
            <a:custGeom>
              <a:avLst/>
              <a:gdLst>
                <a:gd name="T0" fmla="*/ 0 w 125"/>
                <a:gd name="T1" fmla="*/ 0 h 305"/>
                <a:gd name="T2" fmla="*/ 12 w 125"/>
                <a:gd name="T3" fmla="*/ 25 h 305"/>
                <a:gd name="T4" fmla="*/ 12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6" name="Freeform 79"/>
            <p:cNvSpPr>
              <a:spLocks/>
            </p:cNvSpPr>
            <p:nvPr/>
          </p:nvSpPr>
          <p:spPr bwMode="auto">
            <a:xfrm>
              <a:off x="3152" y="2488"/>
              <a:ext cx="12" cy="25"/>
            </a:xfrm>
            <a:custGeom>
              <a:avLst/>
              <a:gdLst>
                <a:gd name="T0" fmla="*/ 0 w 125"/>
                <a:gd name="T1" fmla="*/ 0 h 305"/>
                <a:gd name="T2" fmla="*/ 12 w 125"/>
                <a:gd name="T3" fmla="*/ 25 h 305"/>
                <a:gd name="T4" fmla="*/ 12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7" name="Freeform 80"/>
            <p:cNvSpPr>
              <a:spLocks/>
            </p:cNvSpPr>
            <p:nvPr/>
          </p:nvSpPr>
          <p:spPr bwMode="auto">
            <a:xfrm>
              <a:off x="3164" y="2492"/>
              <a:ext cx="4" cy="21"/>
            </a:xfrm>
            <a:custGeom>
              <a:avLst/>
              <a:gdLst>
                <a:gd name="T0" fmla="*/ 4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4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8" name="Freeform 81"/>
            <p:cNvSpPr>
              <a:spLocks/>
            </p:cNvSpPr>
            <p:nvPr/>
          </p:nvSpPr>
          <p:spPr bwMode="auto">
            <a:xfrm>
              <a:off x="3164" y="2492"/>
              <a:ext cx="4" cy="21"/>
            </a:xfrm>
            <a:custGeom>
              <a:avLst/>
              <a:gdLst>
                <a:gd name="T0" fmla="*/ 4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4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9" name="Freeform 82"/>
            <p:cNvSpPr>
              <a:spLocks/>
            </p:cNvSpPr>
            <p:nvPr/>
          </p:nvSpPr>
          <p:spPr bwMode="auto">
            <a:xfrm>
              <a:off x="3137" y="2488"/>
              <a:ext cx="31" cy="29"/>
            </a:xfrm>
            <a:custGeom>
              <a:avLst/>
              <a:gdLst>
                <a:gd name="T0" fmla="*/ 31 w 351"/>
                <a:gd name="T1" fmla="*/ 14 h 357"/>
                <a:gd name="T2" fmla="*/ 26 w 351"/>
                <a:gd name="T3" fmla="*/ 4 h 357"/>
                <a:gd name="T4" fmla="*/ 15 w 351"/>
                <a:gd name="T5" fmla="*/ 0 h 357"/>
                <a:gd name="T6" fmla="*/ 5 w 351"/>
                <a:gd name="T7" fmla="*/ 4 h 357"/>
                <a:gd name="T8" fmla="*/ 0 w 351"/>
                <a:gd name="T9" fmla="*/ 14 h 357"/>
                <a:gd name="T10" fmla="*/ 5 w 351"/>
                <a:gd name="T11" fmla="*/ 25 h 357"/>
                <a:gd name="T12" fmla="*/ 15 w 351"/>
                <a:gd name="T13" fmla="*/ 29 h 357"/>
                <a:gd name="T14" fmla="*/ 26 w 351"/>
                <a:gd name="T15" fmla="*/ 25 h 357"/>
                <a:gd name="T16" fmla="*/ 31 w 351"/>
                <a:gd name="T17" fmla="*/ 14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8"/>
                  </a:moveTo>
                  <a:lnTo>
                    <a:pt x="300" y="52"/>
                  </a:lnTo>
                  <a:lnTo>
                    <a:pt x="175" y="0"/>
                  </a:lnTo>
                  <a:lnTo>
                    <a:pt x="52" y="52"/>
                  </a:lnTo>
                  <a:lnTo>
                    <a:pt x="0" y="178"/>
                  </a:lnTo>
                  <a:lnTo>
                    <a:pt x="52" y="305"/>
                  </a:lnTo>
                  <a:lnTo>
                    <a:pt x="175" y="357"/>
                  </a:lnTo>
                  <a:lnTo>
                    <a:pt x="300" y="305"/>
                  </a:lnTo>
                  <a:lnTo>
                    <a:pt x="35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0" name="Freeform 83"/>
            <p:cNvSpPr>
              <a:spLocks/>
            </p:cNvSpPr>
            <p:nvPr/>
          </p:nvSpPr>
          <p:spPr bwMode="auto">
            <a:xfrm>
              <a:off x="3494" y="2844"/>
              <a:ext cx="32" cy="30"/>
            </a:xfrm>
            <a:custGeom>
              <a:avLst/>
              <a:gdLst>
                <a:gd name="T0" fmla="*/ 32 w 351"/>
                <a:gd name="T1" fmla="*/ 15 h 357"/>
                <a:gd name="T2" fmla="*/ 27 w 351"/>
                <a:gd name="T3" fmla="*/ 4 h 357"/>
                <a:gd name="T4" fmla="*/ 16 w 351"/>
                <a:gd name="T5" fmla="*/ 0 h 357"/>
                <a:gd name="T6" fmla="*/ 5 w 351"/>
                <a:gd name="T7" fmla="*/ 4 h 357"/>
                <a:gd name="T8" fmla="*/ 0 w 351"/>
                <a:gd name="T9" fmla="*/ 15 h 357"/>
                <a:gd name="T10" fmla="*/ 5 w 351"/>
                <a:gd name="T11" fmla="*/ 26 h 357"/>
                <a:gd name="T12" fmla="*/ 16 w 351"/>
                <a:gd name="T13" fmla="*/ 30 h 357"/>
                <a:gd name="T14" fmla="*/ 27 w 351"/>
                <a:gd name="T15" fmla="*/ 26 h 357"/>
                <a:gd name="T16" fmla="*/ 32 w 351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8"/>
                  </a:moveTo>
                  <a:lnTo>
                    <a:pt x="300" y="52"/>
                  </a:lnTo>
                  <a:lnTo>
                    <a:pt x="176" y="0"/>
                  </a:lnTo>
                  <a:lnTo>
                    <a:pt x="51" y="52"/>
                  </a:lnTo>
                  <a:lnTo>
                    <a:pt x="0" y="178"/>
                  </a:lnTo>
                  <a:lnTo>
                    <a:pt x="51" y="305"/>
                  </a:lnTo>
                  <a:lnTo>
                    <a:pt x="176" y="357"/>
                  </a:lnTo>
                  <a:lnTo>
                    <a:pt x="300" y="305"/>
                  </a:lnTo>
                  <a:lnTo>
                    <a:pt x="35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1" name="Freeform 84"/>
            <p:cNvSpPr>
              <a:spLocks/>
            </p:cNvSpPr>
            <p:nvPr/>
          </p:nvSpPr>
          <p:spPr bwMode="auto">
            <a:xfrm>
              <a:off x="3494" y="2849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2" name="Freeform 85"/>
            <p:cNvSpPr>
              <a:spLocks/>
            </p:cNvSpPr>
            <p:nvPr/>
          </p:nvSpPr>
          <p:spPr bwMode="auto">
            <a:xfrm>
              <a:off x="3494" y="2849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3" name="Freeform 86"/>
            <p:cNvSpPr>
              <a:spLocks/>
            </p:cNvSpPr>
            <p:nvPr/>
          </p:nvSpPr>
          <p:spPr bwMode="auto">
            <a:xfrm>
              <a:off x="3498" y="2849"/>
              <a:ext cx="12" cy="25"/>
            </a:xfrm>
            <a:custGeom>
              <a:avLst/>
              <a:gdLst>
                <a:gd name="T0" fmla="*/ 12 w 125"/>
                <a:gd name="T1" fmla="*/ 25 h 305"/>
                <a:gd name="T2" fmla="*/ 0 w 125"/>
                <a:gd name="T3" fmla="*/ 0 h 305"/>
                <a:gd name="T4" fmla="*/ 0 w 125"/>
                <a:gd name="T5" fmla="*/ 21 h 305"/>
                <a:gd name="T6" fmla="*/ 12 w 125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125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5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4" name="Freeform 87"/>
            <p:cNvSpPr>
              <a:spLocks/>
            </p:cNvSpPr>
            <p:nvPr/>
          </p:nvSpPr>
          <p:spPr bwMode="auto">
            <a:xfrm>
              <a:off x="3498" y="2849"/>
              <a:ext cx="12" cy="25"/>
            </a:xfrm>
            <a:custGeom>
              <a:avLst/>
              <a:gdLst>
                <a:gd name="T0" fmla="*/ 12 w 125"/>
                <a:gd name="T1" fmla="*/ 25 h 305"/>
                <a:gd name="T2" fmla="*/ 0 w 125"/>
                <a:gd name="T3" fmla="*/ 0 h 305"/>
                <a:gd name="T4" fmla="*/ 0 w 125"/>
                <a:gd name="T5" fmla="*/ 21 h 305"/>
                <a:gd name="T6" fmla="*/ 12 w 125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125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5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5" name="Freeform 88"/>
            <p:cNvSpPr>
              <a:spLocks/>
            </p:cNvSpPr>
            <p:nvPr/>
          </p:nvSpPr>
          <p:spPr bwMode="auto">
            <a:xfrm>
              <a:off x="3498" y="2844"/>
              <a:ext cx="12" cy="30"/>
            </a:xfrm>
            <a:custGeom>
              <a:avLst/>
              <a:gdLst>
                <a:gd name="T0" fmla="*/ 0 w 125"/>
                <a:gd name="T1" fmla="*/ 4 h 357"/>
                <a:gd name="T2" fmla="*/ 12 w 125"/>
                <a:gd name="T3" fmla="*/ 30 h 357"/>
                <a:gd name="T4" fmla="*/ 12 w 125"/>
                <a:gd name="T5" fmla="*/ 0 h 357"/>
                <a:gd name="T6" fmla="*/ 0 w 125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0" y="52"/>
                  </a:moveTo>
                  <a:lnTo>
                    <a:pt x="125" y="357"/>
                  </a:lnTo>
                  <a:lnTo>
                    <a:pt x="12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6" name="Freeform 89"/>
            <p:cNvSpPr>
              <a:spLocks/>
            </p:cNvSpPr>
            <p:nvPr/>
          </p:nvSpPr>
          <p:spPr bwMode="auto">
            <a:xfrm>
              <a:off x="3498" y="2844"/>
              <a:ext cx="12" cy="30"/>
            </a:xfrm>
            <a:custGeom>
              <a:avLst/>
              <a:gdLst>
                <a:gd name="T0" fmla="*/ 0 w 125"/>
                <a:gd name="T1" fmla="*/ 4 h 357"/>
                <a:gd name="T2" fmla="*/ 12 w 125"/>
                <a:gd name="T3" fmla="*/ 30 h 357"/>
                <a:gd name="T4" fmla="*/ 12 w 125"/>
                <a:gd name="T5" fmla="*/ 0 h 357"/>
                <a:gd name="T6" fmla="*/ 0 w 125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0" y="52"/>
                  </a:moveTo>
                  <a:lnTo>
                    <a:pt x="125" y="357"/>
                  </a:lnTo>
                  <a:lnTo>
                    <a:pt x="125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7" name="Freeform 90"/>
            <p:cNvSpPr>
              <a:spLocks/>
            </p:cNvSpPr>
            <p:nvPr/>
          </p:nvSpPr>
          <p:spPr bwMode="auto">
            <a:xfrm>
              <a:off x="3510" y="2844"/>
              <a:ext cx="11" cy="30"/>
            </a:xfrm>
            <a:custGeom>
              <a:avLst/>
              <a:gdLst>
                <a:gd name="T0" fmla="*/ 11 w 124"/>
                <a:gd name="T1" fmla="*/ 26 h 357"/>
                <a:gd name="T2" fmla="*/ 0 w 124"/>
                <a:gd name="T3" fmla="*/ 0 h 357"/>
                <a:gd name="T4" fmla="*/ 0 w 124"/>
                <a:gd name="T5" fmla="*/ 30 h 357"/>
                <a:gd name="T6" fmla="*/ 11 w 124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124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8" name="Freeform 91"/>
            <p:cNvSpPr>
              <a:spLocks/>
            </p:cNvSpPr>
            <p:nvPr/>
          </p:nvSpPr>
          <p:spPr bwMode="auto">
            <a:xfrm>
              <a:off x="3510" y="2844"/>
              <a:ext cx="11" cy="30"/>
            </a:xfrm>
            <a:custGeom>
              <a:avLst/>
              <a:gdLst>
                <a:gd name="T0" fmla="*/ 11 w 124"/>
                <a:gd name="T1" fmla="*/ 26 h 357"/>
                <a:gd name="T2" fmla="*/ 0 w 124"/>
                <a:gd name="T3" fmla="*/ 0 h 357"/>
                <a:gd name="T4" fmla="*/ 0 w 124"/>
                <a:gd name="T5" fmla="*/ 30 h 357"/>
                <a:gd name="T6" fmla="*/ 11 w 124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124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" name="Freeform 92"/>
            <p:cNvSpPr>
              <a:spLocks/>
            </p:cNvSpPr>
            <p:nvPr/>
          </p:nvSpPr>
          <p:spPr bwMode="auto">
            <a:xfrm>
              <a:off x="3510" y="2844"/>
              <a:ext cx="11" cy="26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6 h 305"/>
                <a:gd name="T4" fmla="*/ 11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" name="Freeform 93"/>
            <p:cNvSpPr>
              <a:spLocks/>
            </p:cNvSpPr>
            <p:nvPr/>
          </p:nvSpPr>
          <p:spPr bwMode="auto">
            <a:xfrm>
              <a:off x="3510" y="2844"/>
              <a:ext cx="11" cy="26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6 h 305"/>
                <a:gd name="T4" fmla="*/ 11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1" name="Freeform 94"/>
            <p:cNvSpPr>
              <a:spLocks/>
            </p:cNvSpPr>
            <p:nvPr/>
          </p:nvSpPr>
          <p:spPr bwMode="auto">
            <a:xfrm>
              <a:off x="3521" y="2849"/>
              <a:ext cx="5" cy="21"/>
            </a:xfrm>
            <a:custGeom>
              <a:avLst/>
              <a:gdLst>
                <a:gd name="T0" fmla="*/ 5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2" name="Freeform 95"/>
            <p:cNvSpPr>
              <a:spLocks/>
            </p:cNvSpPr>
            <p:nvPr/>
          </p:nvSpPr>
          <p:spPr bwMode="auto">
            <a:xfrm>
              <a:off x="3521" y="2849"/>
              <a:ext cx="5" cy="21"/>
            </a:xfrm>
            <a:custGeom>
              <a:avLst/>
              <a:gdLst>
                <a:gd name="T0" fmla="*/ 5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3" name="Freeform 96"/>
            <p:cNvSpPr>
              <a:spLocks/>
            </p:cNvSpPr>
            <p:nvPr/>
          </p:nvSpPr>
          <p:spPr bwMode="auto">
            <a:xfrm>
              <a:off x="3631" y="2857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4" name="Freeform 97"/>
            <p:cNvSpPr>
              <a:spLocks/>
            </p:cNvSpPr>
            <p:nvPr/>
          </p:nvSpPr>
          <p:spPr bwMode="auto">
            <a:xfrm>
              <a:off x="3631" y="2857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5" name="Freeform 98"/>
            <p:cNvSpPr>
              <a:spLocks/>
            </p:cNvSpPr>
            <p:nvPr/>
          </p:nvSpPr>
          <p:spPr bwMode="auto">
            <a:xfrm>
              <a:off x="3636" y="2857"/>
              <a:ext cx="11" cy="25"/>
            </a:xfrm>
            <a:custGeom>
              <a:avLst/>
              <a:gdLst>
                <a:gd name="T0" fmla="*/ 11 w 124"/>
                <a:gd name="T1" fmla="*/ 25 h 306"/>
                <a:gd name="T2" fmla="*/ 0 w 124"/>
                <a:gd name="T3" fmla="*/ 0 h 306"/>
                <a:gd name="T4" fmla="*/ 0 w 124"/>
                <a:gd name="T5" fmla="*/ 21 h 306"/>
                <a:gd name="T6" fmla="*/ 11 w 124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6" name="Freeform 99"/>
            <p:cNvSpPr>
              <a:spLocks/>
            </p:cNvSpPr>
            <p:nvPr/>
          </p:nvSpPr>
          <p:spPr bwMode="auto">
            <a:xfrm>
              <a:off x="3636" y="2857"/>
              <a:ext cx="11" cy="25"/>
            </a:xfrm>
            <a:custGeom>
              <a:avLst/>
              <a:gdLst>
                <a:gd name="T0" fmla="*/ 11 w 124"/>
                <a:gd name="T1" fmla="*/ 25 h 306"/>
                <a:gd name="T2" fmla="*/ 0 w 124"/>
                <a:gd name="T3" fmla="*/ 0 h 306"/>
                <a:gd name="T4" fmla="*/ 0 w 124"/>
                <a:gd name="T5" fmla="*/ 21 h 306"/>
                <a:gd name="T6" fmla="*/ 11 w 124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7" name="Freeform 100"/>
            <p:cNvSpPr>
              <a:spLocks/>
            </p:cNvSpPr>
            <p:nvPr/>
          </p:nvSpPr>
          <p:spPr bwMode="auto">
            <a:xfrm>
              <a:off x="3636" y="2852"/>
              <a:ext cx="11" cy="30"/>
            </a:xfrm>
            <a:custGeom>
              <a:avLst/>
              <a:gdLst>
                <a:gd name="T0" fmla="*/ 0 w 124"/>
                <a:gd name="T1" fmla="*/ 4 h 358"/>
                <a:gd name="T2" fmla="*/ 11 w 124"/>
                <a:gd name="T3" fmla="*/ 30 h 358"/>
                <a:gd name="T4" fmla="*/ 11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2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8" name="Freeform 101"/>
            <p:cNvSpPr>
              <a:spLocks/>
            </p:cNvSpPr>
            <p:nvPr/>
          </p:nvSpPr>
          <p:spPr bwMode="auto">
            <a:xfrm>
              <a:off x="3636" y="2852"/>
              <a:ext cx="11" cy="30"/>
            </a:xfrm>
            <a:custGeom>
              <a:avLst/>
              <a:gdLst>
                <a:gd name="T0" fmla="*/ 0 w 124"/>
                <a:gd name="T1" fmla="*/ 4 h 358"/>
                <a:gd name="T2" fmla="*/ 11 w 124"/>
                <a:gd name="T3" fmla="*/ 30 h 358"/>
                <a:gd name="T4" fmla="*/ 11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2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9" name="Freeform 102"/>
            <p:cNvSpPr>
              <a:spLocks/>
            </p:cNvSpPr>
            <p:nvPr/>
          </p:nvSpPr>
          <p:spPr bwMode="auto">
            <a:xfrm>
              <a:off x="3647" y="2852"/>
              <a:ext cx="12" cy="30"/>
            </a:xfrm>
            <a:custGeom>
              <a:avLst/>
              <a:gdLst>
                <a:gd name="T0" fmla="*/ 12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2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" name="Freeform 103"/>
            <p:cNvSpPr>
              <a:spLocks/>
            </p:cNvSpPr>
            <p:nvPr/>
          </p:nvSpPr>
          <p:spPr bwMode="auto">
            <a:xfrm>
              <a:off x="3647" y="2852"/>
              <a:ext cx="12" cy="30"/>
            </a:xfrm>
            <a:custGeom>
              <a:avLst/>
              <a:gdLst>
                <a:gd name="T0" fmla="*/ 12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2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1" name="Freeform 104"/>
            <p:cNvSpPr>
              <a:spLocks/>
            </p:cNvSpPr>
            <p:nvPr/>
          </p:nvSpPr>
          <p:spPr bwMode="auto">
            <a:xfrm>
              <a:off x="3647" y="2852"/>
              <a:ext cx="12" cy="26"/>
            </a:xfrm>
            <a:custGeom>
              <a:avLst/>
              <a:gdLst>
                <a:gd name="T0" fmla="*/ 0 w 124"/>
                <a:gd name="T1" fmla="*/ 0 h 306"/>
                <a:gd name="T2" fmla="*/ 12 w 124"/>
                <a:gd name="T3" fmla="*/ 26 h 306"/>
                <a:gd name="T4" fmla="*/ 12 w 124"/>
                <a:gd name="T5" fmla="*/ 4 h 306"/>
                <a:gd name="T6" fmla="*/ 0 w 124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0" y="0"/>
                  </a:moveTo>
                  <a:lnTo>
                    <a:pt x="124" y="306"/>
                  </a:lnTo>
                  <a:lnTo>
                    <a:pt x="124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2" name="Freeform 105"/>
            <p:cNvSpPr>
              <a:spLocks/>
            </p:cNvSpPr>
            <p:nvPr/>
          </p:nvSpPr>
          <p:spPr bwMode="auto">
            <a:xfrm>
              <a:off x="3647" y="2852"/>
              <a:ext cx="12" cy="26"/>
            </a:xfrm>
            <a:custGeom>
              <a:avLst/>
              <a:gdLst>
                <a:gd name="T0" fmla="*/ 0 w 124"/>
                <a:gd name="T1" fmla="*/ 0 h 306"/>
                <a:gd name="T2" fmla="*/ 12 w 124"/>
                <a:gd name="T3" fmla="*/ 26 h 306"/>
                <a:gd name="T4" fmla="*/ 12 w 124"/>
                <a:gd name="T5" fmla="*/ 4 h 306"/>
                <a:gd name="T6" fmla="*/ 0 w 124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0" y="0"/>
                  </a:moveTo>
                  <a:lnTo>
                    <a:pt x="124" y="306"/>
                  </a:lnTo>
                  <a:lnTo>
                    <a:pt x="124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3" name="Freeform 106"/>
            <p:cNvSpPr>
              <a:spLocks/>
            </p:cNvSpPr>
            <p:nvPr/>
          </p:nvSpPr>
          <p:spPr bwMode="auto">
            <a:xfrm>
              <a:off x="3659" y="2857"/>
              <a:ext cx="4" cy="21"/>
            </a:xfrm>
            <a:custGeom>
              <a:avLst/>
              <a:gdLst>
                <a:gd name="T0" fmla="*/ 4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4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4" name="Freeform 107"/>
            <p:cNvSpPr>
              <a:spLocks/>
            </p:cNvSpPr>
            <p:nvPr/>
          </p:nvSpPr>
          <p:spPr bwMode="auto">
            <a:xfrm>
              <a:off x="3659" y="2857"/>
              <a:ext cx="4" cy="21"/>
            </a:xfrm>
            <a:custGeom>
              <a:avLst/>
              <a:gdLst>
                <a:gd name="T0" fmla="*/ 4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4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5" name="Freeform 108"/>
            <p:cNvSpPr>
              <a:spLocks/>
            </p:cNvSpPr>
            <p:nvPr/>
          </p:nvSpPr>
          <p:spPr bwMode="auto">
            <a:xfrm>
              <a:off x="3631" y="2852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299" y="52"/>
                  </a:lnTo>
                  <a:lnTo>
                    <a:pt x="175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5" y="358"/>
                  </a:lnTo>
                  <a:lnTo>
                    <a:pt x="299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6" name="Freeform 109"/>
            <p:cNvSpPr>
              <a:spLocks/>
            </p:cNvSpPr>
            <p:nvPr/>
          </p:nvSpPr>
          <p:spPr bwMode="auto">
            <a:xfrm>
              <a:off x="4050" y="2594"/>
              <a:ext cx="4" cy="21"/>
            </a:xfrm>
            <a:custGeom>
              <a:avLst/>
              <a:gdLst>
                <a:gd name="T0" fmla="*/ 0 w 51"/>
                <a:gd name="T1" fmla="*/ 11 h 254"/>
                <a:gd name="T2" fmla="*/ 4 w 51"/>
                <a:gd name="T3" fmla="*/ 21 h 254"/>
                <a:gd name="T4" fmla="*/ 4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7" name="Freeform 110"/>
            <p:cNvSpPr>
              <a:spLocks/>
            </p:cNvSpPr>
            <p:nvPr/>
          </p:nvSpPr>
          <p:spPr bwMode="auto">
            <a:xfrm>
              <a:off x="4050" y="2594"/>
              <a:ext cx="4" cy="21"/>
            </a:xfrm>
            <a:custGeom>
              <a:avLst/>
              <a:gdLst>
                <a:gd name="T0" fmla="*/ 0 w 51"/>
                <a:gd name="T1" fmla="*/ 11 h 254"/>
                <a:gd name="T2" fmla="*/ 4 w 51"/>
                <a:gd name="T3" fmla="*/ 21 h 254"/>
                <a:gd name="T4" fmla="*/ 4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8" name="Freeform 111"/>
            <p:cNvSpPr>
              <a:spLocks/>
            </p:cNvSpPr>
            <p:nvPr/>
          </p:nvSpPr>
          <p:spPr bwMode="auto">
            <a:xfrm>
              <a:off x="4054" y="2594"/>
              <a:ext cx="12" cy="25"/>
            </a:xfrm>
            <a:custGeom>
              <a:avLst/>
              <a:gdLst>
                <a:gd name="T0" fmla="*/ 12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2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9" name="Freeform 112"/>
            <p:cNvSpPr>
              <a:spLocks/>
            </p:cNvSpPr>
            <p:nvPr/>
          </p:nvSpPr>
          <p:spPr bwMode="auto">
            <a:xfrm>
              <a:off x="4054" y="2594"/>
              <a:ext cx="12" cy="25"/>
            </a:xfrm>
            <a:custGeom>
              <a:avLst/>
              <a:gdLst>
                <a:gd name="T0" fmla="*/ 12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2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0" name="Freeform 113"/>
            <p:cNvSpPr>
              <a:spLocks/>
            </p:cNvSpPr>
            <p:nvPr/>
          </p:nvSpPr>
          <p:spPr bwMode="auto">
            <a:xfrm>
              <a:off x="4054" y="2589"/>
              <a:ext cx="12" cy="30"/>
            </a:xfrm>
            <a:custGeom>
              <a:avLst/>
              <a:gdLst>
                <a:gd name="T0" fmla="*/ 0 w 125"/>
                <a:gd name="T1" fmla="*/ 4 h 358"/>
                <a:gd name="T2" fmla="*/ 12 w 125"/>
                <a:gd name="T3" fmla="*/ 30 h 358"/>
                <a:gd name="T4" fmla="*/ 12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1" name="Freeform 114"/>
            <p:cNvSpPr>
              <a:spLocks/>
            </p:cNvSpPr>
            <p:nvPr/>
          </p:nvSpPr>
          <p:spPr bwMode="auto">
            <a:xfrm>
              <a:off x="4054" y="2589"/>
              <a:ext cx="12" cy="30"/>
            </a:xfrm>
            <a:custGeom>
              <a:avLst/>
              <a:gdLst>
                <a:gd name="T0" fmla="*/ 0 w 125"/>
                <a:gd name="T1" fmla="*/ 4 h 358"/>
                <a:gd name="T2" fmla="*/ 12 w 125"/>
                <a:gd name="T3" fmla="*/ 30 h 358"/>
                <a:gd name="T4" fmla="*/ 12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2" name="Freeform 115"/>
            <p:cNvSpPr>
              <a:spLocks/>
            </p:cNvSpPr>
            <p:nvPr/>
          </p:nvSpPr>
          <p:spPr bwMode="auto">
            <a:xfrm>
              <a:off x="4066" y="2589"/>
              <a:ext cx="11" cy="30"/>
            </a:xfrm>
            <a:custGeom>
              <a:avLst/>
              <a:gdLst>
                <a:gd name="T0" fmla="*/ 11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1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3" name="Freeform 116"/>
            <p:cNvSpPr>
              <a:spLocks/>
            </p:cNvSpPr>
            <p:nvPr/>
          </p:nvSpPr>
          <p:spPr bwMode="auto">
            <a:xfrm>
              <a:off x="4066" y="2589"/>
              <a:ext cx="11" cy="30"/>
            </a:xfrm>
            <a:custGeom>
              <a:avLst/>
              <a:gdLst>
                <a:gd name="T0" fmla="*/ 11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1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4" name="Freeform 117"/>
            <p:cNvSpPr>
              <a:spLocks/>
            </p:cNvSpPr>
            <p:nvPr/>
          </p:nvSpPr>
          <p:spPr bwMode="auto">
            <a:xfrm>
              <a:off x="4066" y="2589"/>
              <a:ext cx="11" cy="26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6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5" name="Freeform 118"/>
            <p:cNvSpPr>
              <a:spLocks/>
            </p:cNvSpPr>
            <p:nvPr/>
          </p:nvSpPr>
          <p:spPr bwMode="auto">
            <a:xfrm>
              <a:off x="4066" y="2589"/>
              <a:ext cx="11" cy="26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6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6" name="Freeform 119"/>
            <p:cNvSpPr>
              <a:spLocks/>
            </p:cNvSpPr>
            <p:nvPr/>
          </p:nvSpPr>
          <p:spPr bwMode="auto">
            <a:xfrm>
              <a:off x="4077" y="2594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7" name="Freeform 120"/>
            <p:cNvSpPr>
              <a:spLocks/>
            </p:cNvSpPr>
            <p:nvPr/>
          </p:nvSpPr>
          <p:spPr bwMode="auto">
            <a:xfrm>
              <a:off x="4077" y="2594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8" name="Freeform 121"/>
            <p:cNvSpPr>
              <a:spLocks/>
            </p:cNvSpPr>
            <p:nvPr/>
          </p:nvSpPr>
          <p:spPr bwMode="auto">
            <a:xfrm>
              <a:off x="4050" y="2589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299" y="52"/>
                  </a:lnTo>
                  <a:lnTo>
                    <a:pt x="176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6" y="358"/>
                  </a:lnTo>
                  <a:lnTo>
                    <a:pt x="299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9" name="Freeform 122"/>
            <p:cNvSpPr>
              <a:spLocks/>
            </p:cNvSpPr>
            <p:nvPr/>
          </p:nvSpPr>
          <p:spPr bwMode="auto">
            <a:xfrm>
              <a:off x="4082" y="2364"/>
              <a:ext cx="32" cy="29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5 h 358"/>
                <a:gd name="T12" fmla="*/ 16 w 351"/>
                <a:gd name="T13" fmla="*/ 29 h 358"/>
                <a:gd name="T14" fmla="*/ 27 w 351"/>
                <a:gd name="T15" fmla="*/ 25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300" y="52"/>
                  </a:lnTo>
                  <a:lnTo>
                    <a:pt x="176" y="0"/>
                  </a:lnTo>
                  <a:lnTo>
                    <a:pt x="52" y="52"/>
                  </a:lnTo>
                  <a:lnTo>
                    <a:pt x="0" y="179"/>
                  </a:lnTo>
                  <a:lnTo>
                    <a:pt x="52" y="306"/>
                  </a:lnTo>
                  <a:lnTo>
                    <a:pt x="176" y="358"/>
                  </a:lnTo>
                  <a:lnTo>
                    <a:pt x="300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0" name="Freeform 123"/>
            <p:cNvSpPr>
              <a:spLocks/>
            </p:cNvSpPr>
            <p:nvPr/>
          </p:nvSpPr>
          <p:spPr bwMode="auto">
            <a:xfrm>
              <a:off x="4082" y="2368"/>
              <a:ext cx="4" cy="21"/>
            </a:xfrm>
            <a:custGeom>
              <a:avLst/>
              <a:gdLst>
                <a:gd name="T0" fmla="*/ 0 w 52"/>
                <a:gd name="T1" fmla="*/ 11 h 254"/>
                <a:gd name="T2" fmla="*/ 4 w 52"/>
                <a:gd name="T3" fmla="*/ 21 h 254"/>
                <a:gd name="T4" fmla="*/ 4 w 52"/>
                <a:gd name="T5" fmla="*/ 0 h 254"/>
                <a:gd name="T6" fmla="*/ 0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0" y="127"/>
                  </a:moveTo>
                  <a:lnTo>
                    <a:pt x="52" y="254"/>
                  </a:lnTo>
                  <a:lnTo>
                    <a:pt x="52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1" name="Freeform 124"/>
            <p:cNvSpPr>
              <a:spLocks/>
            </p:cNvSpPr>
            <p:nvPr/>
          </p:nvSpPr>
          <p:spPr bwMode="auto">
            <a:xfrm>
              <a:off x="4082" y="2368"/>
              <a:ext cx="4" cy="21"/>
            </a:xfrm>
            <a:custGeom>
              <a:avLst/>
              <a:gdLst>
                <a:gd name="T0" fmla="*/ 0 w 52"/>
                <a:gd name="T1" fmla="*/ 11 h 254"/>
                <a:gd name="T2" fmla="*/ 4 w 52"/>
                <a:gd name="T3" fmla="*/ 21 h 254"/>
                <a:gd name="T4" fmla="*/ 4 w 52"/>
                <a:gd name="T5" fmla="*/ 0 h 254"/>
                <a:gd name="T6" fmla="*/ 0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0" y="127"/>
                  </a:moveTo>
                  <a:lnTo>
                    <a:pt x="52" y="254"/>
                  </a:lnTo>
                  <a:lnTo>
                    <a:pt x="52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2" name="Freeform 125"/>
            <p:cNvSpPr>
              <a:spLocks/>
            </p:cNvSpPr>
            <p:nvPr/>
          </p:nvSpPr>
          <p:spPr bwMode="auto">
            <a:xfrm>
              <a:off x="4086" y="2368"/>
              <a:ext cx="12" cy="25"/>
            </a:xfrm>
            <a:custGeom>
              <a:avLst/>
              <a:gdLst>
                <a:gd name="T0" fmla="*/ 12 w 124"/>
                <a:gd name="T1" fmla="*/ 25 h 306"/>
                <a:gd name="T2" fmla="*/ 0 w 124"/>
                <a:gd name="T3" fmla="*/ 0 h 306"/>
                <a:gd name="T4" fmla="*/ 0 w 124"/>
                <a:gd name="T5" fmla="*/ 21 h 306"/>
                <a:gd name="T6" fmla="*/ 12 w 124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3" name="Freeform 126"/>
            <p:cNvSpPr>
              <a:spLocks/>
            </p:cNvSpPr>
            <p:nvPr/>
          </p:nvSpPr>
          <p:spPr bwMode="auto">
            <a:xfrm>
              <a:off x="4086" y="2368"/>
              <a:ext cx="12" cy="25"/>
            </a:xfrm>
            <a:custGeom>
              <a:avLst/>
              <a:gdLst>
                <a:gd name="T0" fmla="*/ 12 w 124"/>
                <a:gd name="T1" fmla="*/ 25 h 306"/>
                <a:gd name="T2" fmla="*/ 0 w 124"/>
                <a:gd name="T3" fmla="*/ 0 h 306"/>
                <a:gd name="T4" fmla="*/ 0 w 124"/>
                <a:gd name="T5" fmla="*/ 21 h 306"/>
                <a:gd name="T6" fmla="*/ 12 w 124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4" name="Freeform 127"/>
            <p:cNvSpPr>
              <a:spLocks/>
            </p:cNvSpPr>
            <p:nvPr/>
          </p:nvSpPr>
          <p:spPr bwMode="auto">
            <a:xfrm>
              <a:off x="4086" y="2364"/>
              <a:ext cx="12" cy="29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29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2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5" name="Freeform 128"/>
            <p:cNvSpPr>
              <a:spLocks/>
            </p:cNvSpPr>
            <p:nvPr/>
          </p:nvSpPr>
          <p:spPr bwMode="auto">
            <a:xfrm>
              <a:off x="4086" y="2364"/>
              <a:ext cx="12" cy="29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29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2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6" name="Freeform 129"/>
            <p:cNvSpPr>
              <a:spLocks/>
            </p:cNvSpPr>
            <p:nvPr/>
          </p:nvSpPr>
          <p:spPr bwMode="auto">
            <a:xfrm>
              <a:off x="4098" y="2364"/>
              <a:ext cx="11" cy="29"/>
            </a:xfrm>
            <a:custGeom>
              <a:avLst/>
              <a:gdLst>
                <a:gd name="T0" fmla="*/ 11 w 124"/>
                <a:gd name="T1" fmla="*/ 25 h 358"/>
                <a:gd name="T2" fmla="*/ 0 w 124"/>
                <a:gd name="T3" fmla="*/ 0 h 358"/>
                <a:gd name="T4" fmla="*/ 0 w 124"/>
                <a:gd name="T5" fmla="*/ 29 h 358"/>
                <a:gd name="T6" fmla="*/ 11 w 124"/>
                <a:gd name="T7" fmla="*/ 25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7" name="Freeform 130"/>
            <p:cNvSpPr>
              <a:spLocks/>
            </p:cNvSpPr>
            <p:nvPr/>
          </p:nvSpPr>
          <p:spPr bwMode="auto">
            <a:xfrm>
              <a:off x="4098" y="2364"/>
              <a:ext cx="11" cy="29"/>
            </a:xfrm>
            <a:custGeom>
              <a:avLst/>
              <a:gdLst>
                <a:gd name="T0" fmla="*/ 11 w 124"/>
                <a:gd name="T1" fmla="*/ 25 h 358"/>
                <a:gd name="T2" fmla="*/ 0 w 124"/>
                <a:gd name="T3" fmla="*/ 0 h 358"/>
                <a:gd name="T4" fmla="*/ 0 w 124"/>
                <a:gd name="T5" fmla="*/ 29 h 358"/>
                <a:gd name="T6" fmla="*/ 11 w 124"/>
                <a:gd name="T7" fmla="*/ 25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8" name="Freeform 131"/>
            <p:cNvSpPr>
              <a:spLocks/>
            </p:cNvSpPr>
            <p:nvPr/>
          </p:nvSpPr>
          <p:spPr bwMode="auto">
            <a:xfrm>
              <a:off x="4098" y="2364"/>
              <a:ext cx="11" cy="25"/>
            </a:xfrm>
            <a:custGeom>
              <a:avLst/>
              <a:gdLst>
                <a:gd name="T0" fmla="*/ 0 w 124"/>
                <a:gd name="T1" fmla="*/ 0 h 306"/>
                <a:gd name="T2" fmla="*/ 11 w 124"/>
                <a:gd name="T3" fmla="*/ 25 h 306"/>
                <a:gd name="T4" fmla="*/ 11 w 124"/>
                <a:gd name="T5" fmla="*/ 4 h 306"/>
                <a:gd name="T6" fmla="*/ 0 w 124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0" y="0"/>
                  </a:moveTo>
                  <a:lnTo>
                    <a:pt x="124" y="306"/>
                  </a:lnTo>
                  <a:lnTo>
                    <a:pt x="124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9" name="Freeform 132"/>
            <p:cNvSpPr>
              <a:spLocks/>
            </p:cNvSpPr>
            <p:nvPr/>
          </p:nvSpPr>
          <p:spPr bwMode="auto">
            <a:xfrm>
              <a:off x="4098" y="2364"/>
              <a:ext cx="11" cy="25"/>
            </a:xfrm>
            <a:custGeom>
              <a:avLst/>
              <a:gdLst>
                <a:gd name="T0" fmla="*/ 0 w 124"/>
                <a:gd name="T1" fmla="*/ 0 h 306"/>
                <a:gd name="T2" fmla="*/ 11 w 124"/>
                <a:gd name="T3" fmla="*/ 25 h 306"/>
                <a:gd name="T4" fmla="*/ 11 w 124"/>
                <a:gd name="T5" fmla="*/ 4 h 306"/>
                <a:gd name="T6" fmla="*/ 0 w 124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0" y="0"/>
                  </a:moveTo>
                  <a:lnTo>
                    <a:pt x="124" y="306"/>
                  </a:lnTo>
                  <a:lnTo>
                    <a:pt x="124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0" name="Freeform 133"/>
            <p:cNvSpPr>
              <a:spLocks/>
            </p:cNvSpPr>
            <p:nvPr/>
          </p:nvSpPr>
          <p:spPr bwMode="auto">
            <a:xfrm>
              <a:off x="4109" y="2368"/>
              <a:ext cx="5" cy="21"/>
            </a:xfrm>
            <a:custGeom>
              <a:avLst/>
              <a:gdLst>
                <a:gd name="T0" fmla="*/ 5 w 51"/>
                <a:gd name="T1" fmla="*/ 11 h 254"/>
                <a:gd name="T2" fmla="*/ 0 w 51"/>
                <a:gd name="T3" fmla="*/ 0 h 254"/>
                <a:gd name="T4" fmla="*/ 0 w 51"/>
                <a:gd name="T5" fmla="*/ 21 h 254"/>
                <a:gd name="T6" fmla="*/ 5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51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1" name="Freeform 134"/>
            <p:cNvSpPr>
              <a:spLocks/>
            </p:cNvSpPr>
            <p:nvPr/>
          </p:nvSpPr>
          <p:spPr bwMode="auto">
            <a:xfrm>
              <a:off x="4109" y="2368"/>
              <a:ext cx="5" cy="21"/>
            </a:xfrm>
            <a:custGeom>
              <a:avLst/>
              <a:gdLst>
                <a:gd name="T0" fmla="*/ 5 w 51"/>
                <a:gd name="T1" fmla="*/ 11 h 254"/>
                <a:gd name="T2" fmla="*/ 0 w 51"/>
                <a:gd name="T3" fmla="*/ 0 h 254"/>
                <a:gd name="T4" fmla="*/ 0 w 51"/>
                <a:gd name="T5" fmla="*/ 21 h 254"/>
                <a:gd name="T6" fmla="*/ 5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51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2" name="Freeform 135"/>
            <p:cNvSpPr>
              <a:spLocks/>
            </p:cNvSpPr>
            <p:nvPr/>
          </p:nvSpPr>
          <p:spPr bwMode="auto">
            <a:xfrm>
              <a:off x="4075" y="2479"/>
              <a:ext cx="4" cy="21"/>
            </a:xfrm>
            <a:custGeom>
              <a:avLst/>
              <a:gdLst>
                <a:gd name="T0" fmla="*/ 0 w 51"/>
                <a:gd name="T1" fmla="*/ 11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7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3" name="Freeform 136"/>
            <p:cNvSpPr>
              <a:spLocks/>
            </p:cNvSpPr>
            <p:nvPr/>
          </p:nvSpPr>
          <p:spPr bwMode="auto">
            <a:xfrm>
              <a:off x="4075" y="2479"/>
              <a:ext cx="4" cy="21"/>
            </a:xfrm>
            <a:custGeom>
              <a:avLst/>
              <a:gdLst>
                <a:gd name="T0" fmla="*/ 0 w 51"/>
                <a:gd name="T1" fmla="*/ 11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7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4" name="Freeform 137"/>
            <p:cNvSpPr>
              <a:spLocks/>
            </p:cNvSpPr>
            <p:nvPr/>
          </p:nvSpPr>
          <p:spPr bwMode="auto">
            <a:xfrm>
              <a:off x="4079" y="2479"/>
              <a:ext cx="12" cy="25"/>
            </a:xfrm>
            <a:custGeom>
              <a:avLst/>
              <a:gdLst>
                <a:gd name="T0" fmla="*/ 12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5" name="Freeform 138"/>
            <p:cNvSpPr>
              <a:spLocks/>
            </p:cNvSpPr>
            <p:nvPr/>
          </p:nvSpPr>
          <p:spPr bwMode="auto">
            <a:xfrm>
              <a:off x="4079" y="2479"/>
              <a:ext cx="12" cy="25"/>
            </a:xfrm>
            <a:custGeom>
              <a:avLst/>
              <a:gdLst>
                <a:gd name="T0" fmla="*/ 12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6" name="Freeform 139"/>
            <p:cNvSpPr>
              <a:spLocks/>
            </p:cNvSpPr>
            <p:nvPr/>
          </p:nvSpPr>
          <p:spPr bwMode="auto">
            <a:xfrm>
              <a:off x="4079" y="2475"/>
              <a:ext cx="12" cy="29"/>
            </a:xfrm>
            <a:custGeom>
              <a:avLst/>
              <a:gdLst>
                <a:gd name="T0" fmla="*/ 0 w 124"/>
                <a:gd name="T1" fmla="*/ 4 h 357"/>
                <a:gd name="T2" fmla="*/ 12 w 124"/>
                <a:gd name="T3" fmla="*/ 29 h 357"/>
                <a:gd name="T4" fmla="*/ 12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7" name="Freeform 140"/>
            <p:cNvSpPr>
              <a:spLocks/>
            </p:cNvSpPr>
            <p:nvPr/>
          </p:nvSpPr>
          <p:spPr bwMode="auto">
            <a:xfrm>
              <a:off x="4079" y="2475"/>
              <a:ext cx="12" cy="29"/>
            </a:xfrm>
            <a:custGeom>
              <a:avLst/>
              <a:gdLst>
                <a:gd name="T0" fmla="*/ 0 w 124"/>
                <a:gd name="T1" fmla="*/ 4 h 357"/>
                <a:gd name="T2" fmla="*/ 12 w 124"/>
                <a:gd name="T3" fmla="*/ 29 h 357"/>
                <a:gd name="T4" fmla="*/ 12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8" name="Freeform 141"/>
            <p:cNvSpPr>
              <a:spLocks/>
            </p:cNvSpPr>
            <p:nvPr/>
          </p:nvSpPr>
          <p:spPr bwMode="auto">
            <a:xfrm>
              <a:off x="4091" y="2475"/>
              <a:ext cx="11" cy="29"/>
            </a:xfrm>
            <a:custGeom>
              <a:avLst/>
              <a:gdLst>
                <a:gd name="T0" fmla="*/ 11 w 124"/>
                <a:gd name="T1" fmla="*/ 25 h 357"/>
                <a:gd name="T2" fmla="*/ 0 w 124"/>
                <a:gd name="T3" fmla="*/ 0 h 357"/>
                <a:gd name="T4" fmla="*/ 0 w 124"/>
                <a:gd name="T5" fmla="*/ 29 h 357"/>
                <a:gd name="T6" fmla="*/ 11 w 124"/>
                <a:gd name="T7" fmla="*/ 25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124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9" name="Freeform 142"/>
            <p:cNvSpPr>
              <a:spLocks/>
            </p:cNvSpPr>
            <p:nvPr/>
          </p:nvSpPr>
          <p:spPr bwMode="auto">
            <a:xfrm>
              <a:off x="4091" y="2475"/>
              <a:ext cx="11" cy="29"/>
            </a:xfrm>
            <a:custGeom>
              <a:avLst/>
              <a:gdLst>
                <a:gd name="T0" fmla="*/ 11 w 124"/>
                <a:gd name="T1" fmla="*/ 25 h 357"/>
                <a:gd name="T2" fmla="*/ 0 w 124"/>
                <a:gd name="T3" fmla="*/ 0 h 357"/>
                <a:gd name="T4" fmla="*/ 0 w 124"/>
                <a:gd name="T5" fmla="*/ 29 h 357"/>
                <a:gd name="T6" fmla="*/ 11 w 124"/>
                <a:gd name="T7" fmla="*/ 25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124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0" name="Freeform 143"/>
            <p:cNvSpPr>
              <a:spLocks/>
            </p:cNvSpPr>
            <p:nvPr/>
          </p:nvSpPr>
          <p:spPr bwMode="auto">
            <a:xfrm>
              <a:off x="4091" y="2475"/>
              <a:ext cx="11" cy="25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5 h 305"/>
                <a:gd name="T4" fmla="*/ 11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1" name="Freeform 144"/>
            <p:cNvSpPr>
              <a:spLocks/>
            </p:cNvSpPr>
            <p:nvPr/>
          </p:nvSpPr>
          <p:spPr bwMode="auto">
            <a:xfrm>
              <a:off x="4091" y="2475"/>
              <a:ext cx="11" cy="25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5 h 305"/>
                <a:gd name="T4" fmla="*/ 11 w 124"/>
                <a:gd name="T5" fmla="*/ 4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2" name="Freeform 145"/>
            <p:cNvSpPr>
              <a:spLocks/>
            </p:cNvSpPr>
            <p:nvPr/>
          </p:nvSpPr>
          <p:spPr bwMode="auto">
            <a:xfrm>
              <a:off x="4102" y="2479"/>
              <a:ext cx="5" cy="21"/>
            </a:xfrm>
            <a:custGeom>
              <a:avLst/>
              <a:gdLst>
                <a:gd name="T0" fmla="*/ 5 w 52"/>
                <a:gd name="T1" fmla="*/ 11 h 253"/>
                <a:gd name="T2" fmla="*/ 0 w 52"/>
                <a:gd name="T3" fmla="*/ 0 h 253"/>
                <a:gd name="T4" fmla="*/ 0 w 52"/>
                <a:gd name="T5" fmla="*/ 21 h 253"/>
                <a:gd name="T6" fmla="*/ 5 w 52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3"/>
                <a:gd name="T14" fmla="*/ 52 w 52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3">
                  <a:moveTo>
                    <a:pt x="52" y="127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3" name="Freeform 146"/>
            <p:cNvSpPr>
              <a:spLocks/>
            </p:cNvSpPr>
            <p:nvPr/>
          </p:nvSpPr>
          <p:spPr bwMode="auto">
            <a:xfrm>
              <a:off x="4102" y="2479"/>
              <a:ext cx="5" cy="21"/>
            </a:xfrm>
            <a:custGeom>
              <a:avLst/>
              <a:gdLst>
                <a:gd name="T0" fmla="*/ 5 w 52"/>
                <a:gd name="T1" fmla="*/ 11 h 253"/>
                <a:gd name="T2" fmla="*/ 0 w 52"/>
                <a:gd name="T3" fmla="*/ 0 h 253"/>
                <a:gd name="T4" fmla="*/ 0 w 52"/>
                <a:gd name="T5" fmla="*/ 21 h 253"/>
                <a:gd name="T6" fmla="*/ 5 w 52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3"/>
                <a:gd name="T14" fmla="*/ 52 w 52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3">
                  <a:moveTo>
                    <a:pt x="52" y="127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4" name="Freeform 147"/>
            <p:cNvSpPr>
              <a:spLocks/>
            </p:cNvSpPr>
            <p:nvPr/>
          </p:nvSpPr>
          <p:spPr bwMode="auto">
            <a:xfrm>
              <a:off x="4075" y="2475"/>
              <a:ext cx="32" cy="29"/>
            </a:xfrm>
            <a:custGeom>
              <a:avLst/>
              <a:gdLst>
                <a:gd name="T0" fmla="*/ 32 w 351"/>
                <a:gd name="T1" fmla="*/ 15 h 357"/>
                <a:gd name="T2" fmla="*/ 27 w 351"/>
                <a:gd name="T3" fmla="*/ 4 h 357"/>
                <a:gd name="T4" fmla="*/ 16 w 351"/>
                <a:gd name="T5" fmla="*/ 0 h 357"/>
                <a:gd name="T6" fmla="*/ 5 w 351"/>
                <a:gd name="T7" fmla="*/ 4 h 357"/>
                <a:gd name="T8" fmla="*/ 0 w 351"/>
                <a:gd name="T9" fmla="*/ 15 h 357"/>
                <a:gd name="T10" fmla="*/ 5 w 351"/>
                <a:gd name="T11" fmla="*/ 25 h 357"/>
                <a:gd name="T12" fmla="*/ 16 w 351"/>
                <a:gd name="T13" fmla="*/ 29 h 357"/>
                <a:gd name="T14" fmla="*/ 27 w 351"/>
                <a:gd name="T15" fmla="*/ 25 h 357"/>
                <a:gd name="T16" fmla="*/ 32 w 351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9"/>
                  </a:moveTo>
                  <a:lnTo>
                    <a:pt x="299" y="52"/>
                  </a:lnTo>
                  <a:lnTo>
                    <a:pt x="175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5"/>
                  </a:lnTo>
                  <a:lnTo>
                    <a:pt x="175" y="357"/>
                  </a:lnTo>
                  <a:lnTo>
                    <a:pt x="299" y="305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5" name="Freeform 148"/>
            <p:cNvSpPr>
              <a:spLocks/>
            </p:cNvSpPr>
            <p:nvPr/>
          </p:nvSpPr>
          <p:spPr bwMode="auto">
            <a:xfrm>
              <a:off x="3995" y="2704"/>
              <a:ext cx="32" cy="30"/>
            </a:xfrm>
            <a:custGeom>
              <a:avLst/>
              <a:gdLst>
                <a:gd name="T0" fmla="*/ 32 w 351"/>
                <a:gd name="T1" fmla="*/ 15 h 357"/>
                <a:gd name="T2" fmla="*/ 27 w 351"/>
                <a:gd name="T3" fmla="*/ 4 h 357"/>
                <a:gd name="T4" fmla="*/ 16 w 351"/>
                <a:gd name="T5" fmla="*/ 0 h 357"/>
                <a:gd name="T6" fmla="*/ 5 w 351"/>
                <a:gd name="T7" fmla="*/ 4 h 357"/>
                <a:gd name="T8" fmla="*/ 0 w 351"/>
                <a:gd name="T9" fmla="*/ 15 h 357"/>
                <a:gd name="T10" fmla="*/ 5 w 351"/>
                <a:gd name="T11" fmla="*/ 26 h 357"/>
                <a:gd name="T12" fmla="*/ 16 w 351"/>
                <a:gd name="T13" fmla="*/ 30 h 357"/>
                <a:gd name="T14" fmla="*/ 27 w 351"/>
                <a:gd name="T15" fmla="*/ 26 h 357"/>
                <a:gd name="T16" fmla="*/ 32 w 351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9"/>
                  </a:moveTo>
                  <a:lnTo>
                    <a:pt x="300" y="52"/>
                  </a:lnTo>
                  <a:lnTo>
                    <a:pt x="175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5" y="357"/>
                  </a:lnTo>
                  <a:lnTo>
                    <a:pt x="300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6" name="Freeform 149"/>
            <p:cNvSpPr>
              <a:spLocks/>
            </p:cNvSpPr>
            <p:nvPr/>
          </p:nvSpPr>
          <p:spPr bwMode="auto">
            <a:xfrm>
              <a:off x="3995" y="2708"/>
              <a:ext cx="5" cy="22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2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7" name="Freeform 150"/>
            <p:cNvSpPr>
              <a:spLocks/>
            </p:cNvSpPr>
            <p:nvPr/>
          </p:nvSpPr>
          <p:spPr bwMode="auto">
            <a:xfrm>
              <a:off x="3995" y="2708"/>
              <a:ext cx="5" cy="22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2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8" name="Freeform 151"/>
            <p:cNvSpPr>
              <a:spLocks/>
            </p:cNvSpPr>
            <p:nvPr/>
          </p:nvSpPr>
          <p:spPr bwMode="auto">
            <a:xfrm>
              <a:off x="4000" y="2708"/>
              <a:ext cx="11" cy="26"/>
            </a:xfrm>
            <a:custGeom>
              <a:avLst/>
              <a:gdLst>
                <a:gd name="T0" fmla="*/ 11 w 124"/>
                <a:gd name="T1" fmla="*/ 26 h 305"/>
                <a:gd name="T2" fmla="*/ 0 w 124"/>
                <a:gd name="T3" fmla="*/ 0 h 305"/>
                <a:gd name="T4" fmla="*/ 0 w 124"/>
                <a:gd name="T5" fmla="*/ 22 h 305"/>
                <a:gd name="T6" fmla="*/ 11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9" name="Freeform 152"/>
            <p:cNvSpPr>
              <a:spLocks/>
            </p:cNvSpPr>
            <p:nvPr/>
          </p:nvSpPr>
          <p:spPr bwMode="auto">
            <a:xfrm>
              <a:off x="4000" y="2708"/>
              <a:ext cx="11" cy="26"/>
            </a:xfrm>
            <a:custGeom>
              <a:avLst/>
              <a:gdLst>
                <a:gd name="T0" fmla="*/ 11 w 124"/>
                <a:gd name="T1" fmla="*/ 26 h 305"/>
                <a:gd name="T2" fmla="*/ 0 w 124"/>
                <a:gd name="T3" fmla="*/ 0 h 305"/>
                <a:gd name="T4" fmla="*/ 0 w 124"/>
                <a:gd name="T5" fmla="*/ 22 h 305"/>
                <a:gd name="T6" fmla="*/ 11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0" name="Freeform 153"/>
            <p:cNvSpPr>
              <a:spLocks/>
            </p:cNvSpPr>
            <p:nvPr/>
          </p:nvSpPr>
          <p:spPr bwMode="auto">
            <a:xfrm>
              <a:off x="4000" y="2704"/>
              <a:ext cx="11" cy="30"/>
            </a:xfrm>
            <a:custGeom>
              <a:avLst/>
              <a:gdLst>
                <a:gd name="T0" fmla="*/ 0 w 124"/>
                <a:gd name="T1" fmla="*/ 4 h 357"/>
                <a:gd name="T2" fmla="*/ 11 w 124"/>
                <a:gd name="T3" fmla="*/ 30 h 357"/>
                <a:gd name="T4" fmla="*/ 11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1" name="Freeform 154"/>
            <p:cNvSpPr>
              <a:spLocks/>
            </p:cNvSpPr>
            <p:nvPr/>
          </p:nvSpPr>
          <p:spPr bwMode="auto">
            <a:xfrm>
              <a:off x="4000" y="2704"/>
              <a:ext cx="11" cy="30"/>
            </a:xfrm>
            <a:custGeom>
              <a:avLst/>
              <a:gdLst>
                <a:gd name="T0" fmla="*/ 0 w 124"/>
                <a:gd name="T1" fmla="*/ 4 h 357"/>
                <a:gd name="T2" fmla="*/ 11 w 124"/>
                <a:gd name="T3" fmla="*/ 30 h 357"/>
                <a:gd name="T4" fmla="*/ 11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2" name="Freeform 155"/>
            <p:cNvSpPr>
              <a:spLocks/>
            </p:cNvSpPr>
            <p:nvPr/>
          </p:nvSpPr>
          <p:spPr bwMode="auto">
            <a:xfrm>
              <a:off x="4011" y="2704"/>
              <a:ext cx="12" cy="30"/>
            </a:xfrm>
            <a:custGeom>
              <a:avLst/>
              <a:gdLst>
                <a:gd name="T0" fmla="*/ 12 w 125"/>
                <a:gd name="T1" fmla="*/ 26 h 357"/>
                <a:gd name="T2" fmla="*/ 0 w 125"/>
                <a:gd name="T3" fmla="*/ 0 h 357"/>
                <a:gd name="T4" fmla="*/ 0 w 125"/>
                <a:gd name="T5" fmla="*/ 30 h 357"/>
                <a:gd name="T6" fmla="*/ 12 w 125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6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3" name="Freeform 156"/>
            <p:cNvSpPr>
              <a:spLocks/>
            </p:cNvSpPr>
            <p:nvPr/>
          </p:nvSpPr>
          <p:spPr bwMode="auto">
            <a:xfrm>
              <a:off x="4011" y="2704"/>
              <a:ext cx="12" cy="30"/>
            </a:xfrm>
            <a:custGeom>
              <a:avLst/>
              <a:gdLst>
                <a:gd name="T0" fmla="*/ 12 w 125"/>
                <a:gd name="T1" fmla="*/ 26 h 357"/>
                <a:gd name="T2" fmla="*/ 0 w 125"/>
                <a:gd name="T3" fmla="*/ 0 h 357"/>
                <a:gd name="T4" fmla="*/ 0 w 125"/>
                <a:gd name="T5" fmla="*/ 30 h 357"/>
                <a:gd name="T6" fmla="*/ 12 w 125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6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4" name="Freeform 157"/>
            <p:cNvSpPr>
              <a:spLocks/>
            </p:cNvSpPr>
            <p:nvPr/>
          </p:nvSpPr>
          <p:spPr bwMode="auto">
            <a:xfrm>
              <a:off x="4011" y="2704"/>
              <a:ext cx="12" cy="26"/>
            </a:xfrm>
            <a:custGeom>
              <a:avLst/>
              <a:gdLst>
                <a:gd name="T0" fmla="*/ 0 w 125"/>
                <a:gd name="T1" fmla="*/ 0 h 306"/>
                <a:gd name="T2" fmla="*/ 12 w 125"/>
                <a:gd name="T3" fmla="*/ 26 h 306"/>
                <a:gd name="T4" fmla="*/ 12 w 125"/>
                <a:gd name="T5" fmla="*/ 4 h 306"/>
                <a:gd name="T6" fmla="*/ 0 w 125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0" y="0"/>
                  </a:moveTo>
                  <a:lnTo>
                    <a:pt x="125" y="306"/>
                  </a:lnTo>
                  <a:lnTo>
                    <a:pt x="125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5" name="Freeform 158"/>
            <p:cNvSpPr>
              <a:spLocks/>
            </p:cNvSpPr>
            <p:nvPr/>
          </p:nvSpPr>
          <p:spPr bwMode="auto">
            <a:xfrm>
              <a:off x="4011" y="2704"/>
              <a:ext cx="12" cy="26"/>
            </a:xfrm>
            <a:custGeom>
              <a:avLst/>
              <a:gdLst>
                <a:gd name="T0" fmla="*/ 0 w 125"/>
                <a:gd name="T1" fmla="*/ 0 h 306"/>
                <a:gd name="T2" fmla="*/ 12 w 125"/>
                <a:gd name="T3" fmla="*/ 26 h 306"/>
                <a:gd name="T4" fmla="*/ 12 w 125"/>
                <a:gd name="T5" fmla="*/ 4 h 306"/>
                <a:gd name="T6" fmla="*/ 0 w 125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0" y="0"/>
                  </a:moveTo>
                  <a:lnTo>
                    <a:pt x="125" y="306"/>
                  </a:lnTo>
                  <a:lnTo>
                    <a:pt x="125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6" name="Freeform 159"/>
            <p:cNvSpPr>
              <a:spLocks/>
            </p:cNvSpPr>
            <p:nvPr/>
          </p:nvSpPr>
          <p:spPr bwMode="auto">
            <a:xfrm>
              <a:off x="4023" y="2708"/>
              <a:ext cx="4" cy="22"/>
            </a:xfrm>
            <a:custGeom>
              <a:avLst/>
              <a:gdLst>
                <a:gd name="T0" fmla="*/ 4 w 51"/>
                <a:gd name="T1" fmla="*/ 11 h 254"/>
                <a:gd name="T2" fmla="*/ 0 w 51"/>
                <a:gd name="T3" fmla="*/ 0 h 254"/>
                <a:gd name="T4" fmla="*/ 0 w 51"/>
                <a:gd name="T5" fmla="*/ 22 h 254"/>
                <a:gd name="T6" fmla="*/ 4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51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7" name="Freeform 160"/>
            <p:cNvSpPr>
              <a:spLocks/>
            </p:cNvSpPr>
            <p:nvPr/>
          </p:nvSpPr>
          <p:spPr bwMode="auto">
            <a:xfrm>
              <a:off x="4023" y="2708"/>
              <a:ext cx="4" cy="22"/>
            </a:xfrm>
            <a:custGeom>
              <a:avLst/>
              <a:gdLst>
                <a:gd name="T0" fmla="*/ 4 w 51"/>
                <a:gd name="T1" fmla="*/ 11 h 254"/>
                <a:gd name="T2" fmla="*/ 0 w 51"/>
                <a:gd name="T3" fmla="*/ 0 h 254"/>
                <a:gd name="T4" fmla="*/ 0 w 51"/>
                <a:gd name="T5" fmla="*/ 22 h 254"/>
                <a:gd name="T6" fmla="*/ 4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51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8" name="Freeform 161"/>
            <p:cNvSpPr>
              <a:spLocks/>
            </p:cNvSpPr>
            <p:nvPr/>
          </p:nvSpPr>
          <p:spPr bwMode="auto">
            <a:xfrm>
              <a:off x="4020" y="2000"/>
              <a:ext cx="32" cy="30"/>
            </a:xfrm>
            <a:custGeom>
              <a:avLst/>
              <a:gdLst>
                <a:gd name="T0" fmla="*/ 32 w 351"/>
                <a:gd name="T1" fmla="*/ 15 h 357"/>
                <a:gd name="T2" fmla="*/ 27 w 351"/>
                <a:gd name="T3" fmla="*/ 4 h 357"/>
                <a:gd name="T4" fmla="*/ 16 w 351"/>
                <a:gd name="T5" fmla="*/ 0 h 357"/>
                <a:gd name="T6" fmla="*/ 5 w 351"/>
                <a:gd name="T7" fmla="*/ 4 h 357"/>
                <a:gd name="T8" fmla="*/ 0 w 351"/>
                <a:gd name="T9" fmla="*/ 15 h 357"/>
                <a:gd name="T10" fmla="*/ 5 w 351"/>
                <a:gd name="T11" fmla="*/ 26 h 357"/>
                <a:gd name="T12" fmla="*/ 16 w 351"/>
                <a:gd name="T13" fmla="*/ 30 h 357"/>
                <a:gd name="T14" fmla="*/ 27 w 351"/>
                <a:gd name="T15" fmla="*/ 26 h 357"/>
                <a:gd name="T16" fmla="*/ 32 w 351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8"/>
                  </a:moveTo>
                  <a:lnTo>
                    <a:pt x="300" y="52"/>
                  </a:lnTo>
                  <a:lnTo>
                    <a:pt x="175" y="0"/>
                  </a:lnTo>
                  <a:lnTo>
                    <a:pt x="51" y="52"/>
                  </a:lnTo>
                  <a:lnTo>
                    <a:pt x="0" y="178"/>
                  </a:lnTo>
                  <a:lnTo>
                    <a:pt x="51" y="305"/>
                  </a:lnTo>
                  <a:lnTo>
                    <a:pt x="175" y="357"/>
                  </a:lnTo>
                  <a:lnTo>
                    <a:pt x="300" y="305"/>
                  </a:lnTo>
                  <a:lnTo>
                    <a:pt x="35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9" name="Freeform 162"/>
            <p:cNvSpPr>
              <a:spLocks/>
            </p:cNvSpPr>
            <p:nvPr/>
          </p:nvSpPr>
          <p:spPr bwMode="auto">
            <a:xfrm>
              <a:off x="4020" y="2005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0" name="Freeform 163"/>
            <p:cNvSpPr>
              <a:spLocks/>
            </p:cNvSpPr>
            <p:nvPr/>
          </p:nvSpPr>
          <p:spPr bwMode="auto">
            <a:xfrm>
              <a:off x="4020" y="2005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1" name="Freeform 164"/>
            <p:cNvSpPr>
              <a:spLocks/>
            </p:cNvSpPr>
            <p:nvPr/>
          </p:nvSpPr>
          <p:spPr bwMode="auto">
            <a:xfrm>
              <a:off x="4024" y="2005"/>
              <a:ext cx="12" cy="25"/>
            </a:xfrm>
            <a:custGeom>
              <a:avLst/>
              <a:gdLst>
                <a:gd name="T0" fmla="*/ 12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2" name="Freeform 165"/>
            <p:cNvSpPr>
              <a:spLocks/>
            </p:cNvSpPr>
            <p:nvPr/>
          </p:nvSpPr>
          <p:spPr bwMode="auto">
            <a:xfrm>
              <a:off x="4024" y="2005"/>
              <a:ext cx="12" cy="25"/>
            </a:xfrm>
            <a:custGeom>
              <a:avLst/>
              <a:gdLst>
                <a:gd name="T0" fmla="*/ 12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3" name="Freeform 166"/>
            <p:cNvSpPr>
              <a:spLocks/>
            </p:cNvSpPr>
            <p:nvPr/>
          </p:nvSpPr>
          <p:spPr bwMode="auto">
            <a:xfrm>
              <a:off x="4024" y="2000"/>
              <a:ext cx="12" cy="30"/>
            </a:xfrm>
            <a:custGeom>
              <a:avLst/>
              <a:gdLst>
                <a:gd name="T0" fmla="*/ 0 w 124"/>
                <a:gd name="T1" fmla="*/ 4 h 357"/>
                <a:gd name="T2" fmla="*/ 12 w 124"/>
                <a:gd name="T3" fmla="*/ 30 h 357"/>
                <a:gd name="T4" fmla="*/ 12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4" name="Freeform 167"/>
            <p:cNvSpPr>
              <a:spLocks/>
            </p:cNvSpPr>
            <p:nvPr/>
          </p:nvSpPr>
          <p:spPr bwMode="auto">
            <a:xfrm>
              <a:off x="4024" y="2000"/>
              <a:ext cx="12" cy="30"/>
            </a:xfrm>
            <a:custGeom>
              <a:avLst/>
              <a:gdLst>
                <a:gd name="T0" fmla="*/ 0 w 124"/>
                <a:gd name="T1" fmla="*/ 4 h 357"/>
                <a:gd name="T2" fmla="*/ 12 w 124"/>
                <a:gd name="T3" fmla="*/ 30 h 357"/>
                <a:gd name="T4" fmla="*/ 12 w 124"/>
                <a:gd name="T5" fmla="*/ 0 h 357"/>
                <a:gd name="T6" fmla="*/ 0 w 124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7"/>
                <a:gd name="T14" fmla="*/ 124 w 124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7">
                  <a:moveTo>
                    <a:pt x="0" y="52"/>
                  </a:moveTo>
                  <a:lnTo>
                    <a:pt x="124" y="357"/>
                  </a:lnTo>
                  <a:lnTo>
                    <a:pt x="124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5" name="Freeform 168"/>
            <p:cNvSpPr>
              <a:spLocks/>
            </p:cNvSpPr>
            <p:nvPr/>
          </p:nvSpPr>
          <p:spPr bwMode="auto">
            <a:xfrm>
              <a:off x="4036" y="2000"/>
              <a:ext cx="11" cy="30"/>
            </a:xfrm>
            <a:custGeom>
              <a:avLst/>
              <a:gdLst>
                <a:gd name="T0" fmla="*/ 11 w 125"/>
                <a:gd name="T1" fmla="*/ 26 h 357"/>
                <a:gd name="T2" fmla="*/ 0 w 125"/>
                <a:gd name="T3" fmla="*/ 0 h 357"/>
                <a:gd name="T4" fmla="*/ 0 w 125"/>
                <a:gd name="T5" fmla="*/ 30 h 357"/>
                <a:gd name="T6" fmla="*/ 11 w 125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6" name="Freeform 169"/>
            <p:cNvSpPr>
              <a:spLocks/>
            </p:cNvSpPr>
            <p:nvPr/>
          </p:nvSpPr>
          <p:spPr bwMode="auto">
            <a:xfrm>
              <a:off x="4036" y="2000"/>
              <a:ext cx="11" cy="30"/>
            </a:xfrm>
            <a:custGeom>
              <a:avLst/>
              <a:gdLst>
                <a:gd name="T0" fmla="*/ 11 w 125"/>
                <a:gd name="T1" fmla="*/ 26 h 357"/>
                <a:gd name="T2" fmla="*/ 0 w 125"/>
                <a:gd name="T3" fmla="*/ 0 h 357"/>
                <a:gd name="T4" fmla="*/ 0 w 125"/>
                <a:gd name="T5" fmla="*/ 30 h 357"/>
                <a:gd name="T6" fmla="*/ 11 w 125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7" name="Freeform 170"/>
            <p:cNvSpPr>
              <a:spLocks/>
            </p:cNvSpPr>
            <p:nvPr/>
          </p:nvSpPr>
          <p:spPr bwMode="auto">
            <a:xfrm>
              <a:off x="4036" y="2000"/>
              <a:ext cx="11" cy="26"/>
            </a:xfrm>
            <a:custGeom>
              <a:avLst/>
              <a:gdLst>
                <a:gd name="T0" fmla="*/ 0 w 125"/>
                <a:gd name="T1" fmla="*/ 0 h 305"/>
                <a:gd name="T2" fmla="*/ 11 w 125"/>
                <a:gd name="T3" fmla="*/ 26 h 305"/>
                <a:gd name="T4" fmla="*/ 11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8" name="Freeform 171"/>
            <p:cNvSpPr>
              <a:spLocks/>
            </p:cNvSpPr>
            <p:nvPr/>
          </p:nvSpPr>
          <p:spPr bwMode="auto">
            <a:xfrm>
              <a:off x="4036" y="2000"/>
              <a:ext cx="11" cy="26"/>
            </a:xfrm>
            <a:custGeom>
              <a:avLst/>
              <a:gdLst>
                <a:gd name="T0" fmla="*/ 0 w 125"/>
                <a:gd name="T1" fmla="*/ 0 h 305"/>
                <a:gd name="T2" fmla="*/ 11 w 125"/>
                <a:gd name="T3" fmla="*/ 26 h 305"/>
                <a:gd name="T4" fmla="*/ 11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9" name="Freeform 172"/>
            <p:cNvSpPr>
              <a:spLocks/>
            </p:cNvSpPr>
            <p:nvPr/>
          </p:nvSpPr>
          <p:spPr bwMode="auto">
            <a:xfrm>
              <a:off x="4047" y="2005"/>
              <a:ext cx="5" cy="21"/>
            </a:xfrm>
            <a:custGeom>
              <a:avLst/>
              <a:gdLst>
                <a:gd name="T0" fmla="*/ 5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0" name="Freeform 173"/>
            <p:cNvSpPr>
              <a:spLocks/>
            </p:cNvSpPr>
            <p:nvPr/>
          </p:nvSpPr>
          <p:spPr bwMode="auto">
            <a:xfrm>
              <a:off x="4047" y="2005"/>
              <a:ext cx="5" cy="21"/>
            </a:xfrm>
            <a:custGeom>
              <a:avLst/>
              <a:gdLst>
                <a:gd name="T0" fmla="*/ 5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1" name="Freeform 174"/>
            <p:cNvSpPr>
              <a:spLocks/>
            </p:cNvSpPr>
            <p:nvPr/>
          </p:nvSpPr>
          <p:spPr bwMode="auto">
            <a:xfrm>
              <a:off x="3946" y="1859"/>
              <a:ext cx="4" cy="21"/>
            </a:xfrm>
            <a:custGeom>
              <a:avLst/>
              <a:gdLst>
                <a:gd name="T0" fmla="*/ 0 w 51"/>
                <a:gd name="T1" fmla="*/ 11 h 254"/>
                <a:gd name="T2" fmla="*/ 4 w 51"/>
                <a:gd name="T3" fmla="*/ 21 h 254"/>
                <a:gd name="T4" fmla="*/ 4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2" name="Freeform 175"/>
            <p:cNvSpPr>
              <a:spLocks/>
            </p:cNvSpPr>
            <p:nvPr/>
          </p:nvSpPr>
          <p:spPr bwMode="auto">
            <a:xfrm>
              <a:off x="3946" y="1859"/>
              <a:ext cx="4" cy="21"/>
            </a:xfrm>
            <a:custGeom>
              <a:avLst/>
              <a:gdLst>
                <a:gd name="T0" fmla="*/ 0 w 51"/>
                <a:gd name="T1" fmla="*/ 11 h 254"/>
                <a:gd name="T2" fmla="*/ 4 w 51"/>
                <a:gd name="T3" fmla="*/ 21 h 254"/>
                <a:gd name="T4" fmla="*/ 4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3" name="Freeform 176"/>
            <p:cNvSpPr>
              <a:spLocks/>
            </p:cNvSpPr>
            <p:nvPr/>
          </p:nvSpPr>
          <p:spPr bwMode="auto">
            <a:xfrm>
              <a:off x="3950" y="1859"/>
              <a:ext cx="12" cy="25"/>
            </a:xfrm>
            <a:custGeom>
              <a:avLst/>
              <a:gdLst>
                <a:gd name="T0" fmla="*/ 12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2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4" name="Freeform 177"/>
            <p:cNvSpPr>
              <a:spLocks/>
            </p:cNvSpPr>
            <p:nvPr/>
          </p:nvSpPr>
          <p:spPr bwMode="auto">
            <a:xfrm>
              <a:off x="3950" y="1859"/>
              <a:ext cx="12" cy="25"/>
            </a:xfrm>
            <a:custGeom>
              <a:avLst/>
              <a:gdLst>
                <a:gd name="T0" fmla="*/ 12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2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5" name="Freeform 178"/>
            <p:cNvSpPr>
              <a:spLocks/>
            </p:cNvSpPr>
            <p:nvPr/>
          </p:nvSpPr>
          <p:spPr bwMode="auto">
            <a:xfrm>
              <a:off x="3950" y="1854"/>
              <a:ext cx="12" cy="30"/>
            </a:xfrm>
            <a:custGeom>
              <a:avLst/>
              <a:gdLst>
                <a:gd name="T0" fmla="*/ 0 w 125"/>
                <a:gd name="T1" fmla="*/ 4 h 359"/>
                <a:gd name="T2" fmla="*/ 12 w 125"/>
                <a:gd name="T3" fmla="*/ 30 h 359"/>
                <a:gd name="T4" fmla="*/ 12 w 125"/>
                <a:gd name="T5" fmla="*/ 0 h 359"/>
                <a:gd name="T6" fmla="*/ 0 w 125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9"/>
                <a:gd name="T14" fmla="*/ 125 w 125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9">
                  <a:moveTo>
                    <a:pt x="0" y="53"/>
                  </a:moveTo>
                  <a:lnTo>
                    <a:pt x="125" y="359"/>
                  </a:lnTo>
                  <a:lnTo>
                    <a:pt x="125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6" name="Freeform 179"/>
            <p:cNvSpPr>
              <a:spLocks/>
            </p:cNvSpPr>
            <p:nvPr/>
          </p:nvSpPr>
          <p:spPr bwMode="auto">
            <a:xfrm>
              <a:off x="3950" y="1854"/>
              <a:ext cx="12" cy="30"/>
            </a:xfrm>
            <a:custGeom>
              <a:avLst/>
              <a:gdLst>
                <a:gd name="T0" fmla="*/ 0 w 125"/>
                <a:gd name="T1" fmla="*/ 4 h 359"/>
                <a:gd name="T2" fmla="*/ 12 w 125"/>
                <a:gd name="T3" fmla="*/ 30 h 359"/>
                <a:gd name="T4" fmla="*/ 12 w 125"/>
                <a:gd name="T5" fmla="*/ 0 h 359"/>
                <a:gd name="T6" fmla="*/ 0 w 125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9"/>
                <a:gd name="T14" fmla="*/ 125 w 125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9">
                  <a:moveTo>
                    <a:pt x="0" y="53"/>
                  </a:moveTo>
                  <a:lnTo>
                    <a:pt x="125" y="359"/>
                  </a:lnTo>
                  <a:lnTo>
                    <a:pt x="125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7" name="Freeform 180"/>
            <p:cNvSpPr>
              <a:spLocks/>
            </p:cNvSpPr>
            <p:nvPr/>
          </p:nvSpPr>
          <p:spPr bwMode="auto">
            <a:xfrm>
              <a:off x="3962" y="1854"/>
              <a:ext cx="11" cy="30"/>
            </a:xfrm>
            <a:custGeom>
              <a:avLst/>
              <a:gdLst>
                <a:gd name="T0" fmla="*/ 11 w 123"/>
                <a:gd name="T1" fmla="*/ 26 h 359"/>
                <a:gd name="T2" fmla="*/ 0 w 123"/>
                <a:gd name="T3" fmla="*/ 0 h 359"/>
                <a:gd name="T4" fmla="*/ 0 w 123"/>
                <a:gd name="T5" fmla="*/ 30 h 359"/>
                <a:gd name="T6" fmla="*/ 11 w 123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9"/>
                <a:gd name="T14" fmla="*/ 123 w 123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9">
                  <a:moveTo>
                    <a:pt x="123" y="307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3" y="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8" name="Freeform 181"/>
            <p:cNvSpPr>
              <a:spLocks/>
            </p:cNvSpPr>
            <p:nvPr/>
          </p:nvSpPr>
          <p:spPr bwMode="auto">
            <a:xfrm>
              <a:off x="3962" y="1854"/>
              <a:ext cx="11" cy="30"/>
            </a:xfrm>
            <a:custGeom>
              <a:avLst/>
              <a:gdLst>
                <a:gd name="T0" fmla="*/ 11 w 123"/>
                <a:gd name="T1" fmla="*/ 26 h 359"/>
                <a:gd name="T2" fmla="*/ 0 w 123"/>
                <a:gd name="T3" fmla="*/ 0 h 359"/>
                <a:gd name="T4" fmla="*/ 0 w 123"/>
                <a:gd name="T5" fmla="*/ 30 h 359"/>
                <a:gd name="T6" fmla="*/ 11 w 123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9"/>
                <a:gd name="T14" fmla="*/ 123 w 123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9">
                  <a:moveTo>
                    <a:pt x="123" y="307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3" y="30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9" name="Freeform 182"/>
            <p:cNvSpPr>
              <a:spLocks/>
            </p:cNvSpPr>
            <p:nvPr/>
          </p:nvSpPr>
          <p:spPr bwMode="auto">
            <a:xfrm>
              <a:off x="3962" y="1854"/>
              <a:ext cx="11" cy="26"/>
            </a:xfrm>
            <a:custGeom>
              <a:avLst/>
              <a:gdLst>
                <a:gd name="T0" fmla="*/ 0 w 123"/>
                <a:gd name="T1" fmla="*/ 0 h 307"/>
                <a:gd name="T2" fmla="*/ 11 w 123"/>
                <a:gd name="T3" fmla="*/ 26 h 307"/>
                <a:gd name="T4" fmla="*/ 11 w 123"/>
                <a:gd name="T5" fmla="*/ 4 h 307"/>
                <a:gd name="T6" fmla="*/ 0 w 123"/>
                <a:gd name="T7" fmla="*/ 0 h 3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7"/>
                <a:gd name="T14" fmla="*/ 123 w 123"/>
                <a:gd name="T15" fmla="*/ 307 h 3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7">
                  <a:moveTo>
                    <a:pt x="0" y="0"/>
                  </a:moveTo>
                  <a:lnTo>
                    <a:pt x="123" y="307"/>
                  </a:lnTo>
                  <a:lnTo>
                    <a:pt x="12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0" name="Freeform 183"/>
            <p:cNvSpPr>
              <a:spLocks/>
            </p:cNvSpPr>
            <p:nvPr/>
          </p:nvSpPr>
          <p:spPr bwMode="auto">
            <a:xfrm>
              <a:off x="3962" y="1854"/>
              <a:ext cx="11" cy="26"/>
            </a:xfrm>
            <a:custGeom>
              <a:avLst/>
              <a:gdLst>
                <a:gd name="T0" fmla="*/ 0 w 123"/>
                <a:gd name="T1" fmla="*/ 0 h 307"/>
                <a:gd name="T2" fmla="*/ 11 w 123"/>
                <a:gd name="T3" fmla="*/ 26 h 307"/>
                <a:gd name="T4" fmla="*/ 11 w 123"/>
                <a:gd name="T5" fmla="*/ 4 h 307"/>
                <a:gd name="T6" fmla="*/ 0 w 123"/>
                <a:gd name="T7" fmla="*/ 0 h 3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7"/>
                <a:gd name="T14" fmla="*/ 123 w 123"/>
                <a:gd name="T15" fmla="*/ 307 h 3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7">
                  <a:moveTo>
                    <a:pt x="0" y="0"/>
                  </a:moveTo>
                  <a:lnTo>
                    <a:pt x="123" y="307"/>
                  </a:lnTo>
                  <a:lnTo>
                    <a:pt x="123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1" name="Freeform 184"/>
            <p:cNvSpPr>
              <a:spLocks/>
            </p:cNvSpPr>
            <p:nvPr/>
          </p:nvSpPr>
          <p:spPr bwMode="auto">
            <a:xfrm>
              <a:off x="3973" y="1859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" name="Freeform 185"/>
            <p:cNvSpPr>
              <a:spLocks/>
            </p:cNvSpPr>
            <p:nvPr/>
          </p:nvSpPr>
          <p:spPr bwMode="auto">
            <a:xfrm>
              <a:off x="3973" y="1859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" name="Freeform 186"/>
            <p:cNvSpPr>
              <a:spLocks/>
            </p:cNvSpPr>
            <p:nvPr/>
          </p:nvSpPr>
          <p:spPr bwMode="auto">
            <a:xfrm>
              <a:off x="3946" y="1854"/>
              <a:ext cx="32" cy="30"/>
            </a:xfrm>
            <a:custGeom>
              <a:avLst/>
              <a:gdLst>
                <a:gd name="T0" fmla="*/ 32 w 351"/>
                <a:gd name="T1" fmla="*/ 15 h 359"/>
                <a:gd name="T2" fmla="*/ 27 w 351"/>
                <a:gd name="T3" fmla="*/ 4 h 359"/>
                <a:gd name="T4" fmla="*/ 16 w 351"/>
                <a:gd name="T5" fmla="*/ 0 h 359"/>
                <a:gd name="T6" fmla="*/ 5 w 351"/>
                <a:gd name="T7" fmla="*/ 4 h 359"/>
                <a:gd name="T8" fmla="*/ 0 w 351"/>
                <a:gd name="T9" fmla="*/ 15 h 359"/>
                <a:gd name="T10" fmla="*/ 5 w 351"/>
                <a:gd name="T11" fmla="*/ 26 h 359"/>
                <a:gd name="T12" fmla="*/ 16 w 351"/>
                <a:gd name="T13" fmla="*/ 30 h 359"/>
                <a:gd name="T14" fmla="*/ 27 w 351"/>
                <a:gd name="T15" fmla="*/ 26 h 359"/>
                <a:gd name="T16" fmla="*/ 32 w 351"/>
                <a:gd name="T17" fmla="*/ 15 h 3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9"/>
                <a:gd name="T29" fmla="*/ 351 w 351"/>
                <a:gd name="T30" fmla="*/ 359 h 3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9">
                  <a:moveTo>
                    <a:pt x="351" y="180"/>
                  </a:moveTo>
                  <a:lnTo>
                    <a:pt x="299" y="53"/>
                  </a:lnTo>
                  <a:lnTo>
                    <a:pt x="176" y="0"/>
                  </a:lnTo>
                  <a:lnTo>
                    <a:pt x="51" y="53"/>
                  </a:lnTo>
                  <a:lnTo>
                    <a:pt x="0" y="180"/>
                  </a:lnTo>
                  <a:lnTo>
                    <a:pt x="51" y="307"/>
                  </a:lnTo>
                  <a:lnTo>
                    <a:pt x="176" y="359"/>
                  </a:lnTo>
                  <a:lnTo>
                    <a:pt x="299" y="307"/>
                  </a:lnTo>
                  <a:lnTo>
                    <a:pt x="351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4" name="Freeform 187"/>
            <p:cNvSpPr>
              <a:spLocks/>
            </p:cNvSpPr>
            <p:nvPr/>
          </p:nvSpPr>
          <p:spPr bwMode="auto">
            <a:xfrm>
              <a:off x="4057" y="2134"/>
              <a:ext cx="32" cy="30"/>
            </a:xfrm>
            <a:custGeom>
              <a:avLst/>
              <a:gdLst>
                <a:gd name="T0" fmla="*/ 32 w 351"/>
                <a:gd name="T1" fmla="*/ 15 h 359"/>
                <a:gd name="T2" fmla="*/ 27 w 351"/>
                <a:gd name="T3" fmla="*/ 4 h 359"/>
                <a:gd name="T4" fmla="*/ 16 w 351"/>
                <a:gd name="T5" fmla="*/ 0 h 359"/>
                <a:gd name="T6" fmla="*/ 5 w 351"/>
                <a:gd name="T7" fmla="*/ 4 h 359"/>
                <a:gd name="T8" fmla="*/ 0 w 351"/>
                <a:gd name="T9" fmla="*/ 15 h 359"/>
                <a:gd name="T10" fmla="*/ 5 w 351"/>
                <a:gd name="T11" fmla="*/ 26 h 359"/>
                <a:gd name="T12" fmla="*/ 16 w 351"/>
                <a:gd name="T13" fmla="*/ 30 h 359"/>
                <a:gd name="T14" fmla="*/ 27 w 351"/>
                <a:gd name="T15" fmla="*/ 26 h 359"/>
                <a:gd name="T16" fmla="*/ 32 w 351"/>
                <a:gd name="T17" fmla="*/ 15 h 3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9"/>
                <a:gd name="T29" fmla="*/ 351 w 351"/>
                <a:gd name="T30" fmla="*/ 359 h 3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9">
                  <a:moveTo>
                    <a:pt x="351" y="179"/>
                  </a:moveTo>
                  <a:lnTo>
                    <a:pt x="300" y="53"/>
                  </a:lnTo>
                  <a:lnTo>
                    <a:pt x="175" y="0"/>
                  </a:lnTo>
                  <a:lnTo>
                    <a:pt x="51" y="53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5" y="359"/>
                  </a:lnTo>
                  <a:lnTo>
                    <a:pt x="300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5" name="Freeform 188"/>
            <p:cNvSpPr>
              <a:spLocks/>
            </p:cNvSpPr>
            <p:nvPr/>
          </p:nvSpPr>
          <p:spPr bwMode="auto">
            <a:xfrm>
              <a:off x="4057" y="2138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" name="Freeform 189"/>
            <p:cNvSpPr>
              <a:spLocks/>
            </p:cNvSpPr>
            <p:nvPr/>
          </p:nvSpPr>
          <p:spPr bwMode="auto">
            <a:xfrm>
              <a:off x="4057" y="2138"/>
              <a:ext cx="4" cy="21"/>
            </a:xfrm>
            <a:custGeom>
              <a:avLst/>
              <a:gdLst>
                <a:gd name="T0" fmla="*/ 0 w 51"/>
                <a:gd name="T1" fmla="*/ 10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6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7" name="Freeform 190"/>
            <p:cNvSpPr>
              <a:spLocks/>
            </p:cNvSpPr>
            <p:nvPr/>
          </p:nvSpPr>
          <p:spPr bwMode="auto">
            <a:xfrm>
              <a:off x="4061" y="2138"/>
              <a:ext cx="12" cy="26"/>
            </a:xfrm>
            <a:custGeom>
              <a:avLst/>
              <a:gdLst>
                <a:gd name="T0" fmla="*/ 12 w 124"/>
                <a:gd name="T1" fmla="*/ 26 h 306"/>
                <a:gd name="T2" fmla="*/ 0 w 124"/>
                <a:gd name="T3" fmla="*/ 0 h 306"/>
                <a:gd name="T4" fmla="*/ 0 w 124"/>
                <a:gd name="T5" fmla="*/ 21 h 306"/>
                <a:gd name="T6" fmla="*/ 12 w 124"/>
                <a:gd name="T7" fmla="*/ 26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8" name="Freeform 191"/>
            <p:cNvSpPr>
              <a:spLocks/>
            </p:cNvSpPr>
            <p:nvPr/>
          </p:nvSpPr>
          <p:spPr bwMode="auto">
            <a:xfrm>
              <a:off x="4061" y="2138"/>
              <a:ext cx="12" cy="26"/>
            </a:xfrm>
            <a:custGeom>
              <a:avLst/>
              <a:gdLst>
                <a:gd name="T0" fmla="*/ 12 w 124"/>
                <a:gd name="T1" fmla="*/ 26 h 306"/>
                <a:gd name="T2" fmla="*/ 0 w 124"/>
                <a:gd name="T3" fmla="*/ 0 h 306"/>
                <a:gd name="T4" fmla="*/ 0 w 124"/>
                <a:gd name="T5" fmla="*/ 21 h 306"/>
                <a:gd name="T6" fmla="*/ 12 w 124"/>
                <a:gd name="T7" fmla="*/ 26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9" name="Freeform 192"/>
            <p:cNvSpPr>
              <a:spLocks/>
            </p:cNvSpPr>
            <p:nvPr/>
          </p:nvSpPr>
          <p:spPr bwMode="auto">
            <a:xfrm>
              <a:off x="4061" y="2134"/>
              <a:ext cx="12" cy="30"/>
            </a:xfrm>
            <a:custGeom>
              <a:avLst/>
              <a:gdLst>
                <a:gd name="T0" fmla="*/ 0 w 124"/>
                <a:gd name="T1" fmla="*/ 4 h 359"/>
                <a:gd name="T2" fmla="*/ 12 w 124"/>
                <a:gd name="T3" fmla="*/ 30 h 359"/>
                <a:gd name="T4" fmla="*/ 12 w 124"/>
                <a:gd name="T5" fmla="*/ 0 h 359"/>
                <a:gd name="T6" fmla="*/ 0 w 124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0" y="53"/>
                  </a:moveTo>
                  <a:lnTo>
                    <a:pt x="124" y="359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0" name="Freeform 193"/>
            <p:cNvSpPr>
              <a:spLocks/>
            </p:cNvSpPr>
            <p:nvPr/>
          </p:nvSpPr>
          <p:spPr bwMode="auto">
            <a:xfrm>
              <a:off x="4061" y="2134"/>
              <a:ext cx="12" cy="30"/>
            </a:xfrm>
            <a:custGeom>
              <a:avLst/>
              <a:gdLst>
                <a:gd name="T0" fmla="*/ 0 w 124"/>
                <a:gd name="T1" fmla="*/ 4 h 359"/>
                <a:gd name="T2" fmla="*/ 12 w 124"/>
                <a:gd name="T3" fmla="*/ 30 h 359"/>
                <a:gd name="T4" fmla="*/ 12 w 124"/>
                <a:gd name="T5" fmla="*/ 0 h 359"/>
                <a:gd name="T6" fmla="*/ 0 w 124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0" y="53"/>
                  </a:moveTo>
                  <a:lnTo>
                    <a:pt x="124" y="359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1" name="Freeform 194"/>
            <p:cNvSpPr>
              <a:spLocks/>
            </p:cNvSpPr>
            <p:nvPr/>
          </p:nvSpPr>
          <p:spPr bwMode="auto">
            <a:xfrm>
              <a:off x="4073" y="2134"/>
              <a:ext cx="11" cy="30"/>
            </a:xfrm>
            <a:custGeom>
              <a:avLst/>
              <a:gdLst>
                <a:gd name="T0" fmla="*/ 11 w 125"/>
                <a:gd name="T1" fmla="*/ 26 h 359"/>
                <a:gd name="T2" fmla="*/ 0 w 125"/>
                <a:gd name="T3" fmla="*/ 0 h 359"/>
                <a:gd name="T4" fmla="*/ 0 w 125"/>
                <a:gd name="T5" fmla="*/ 30 h 359"/>
                <a:gd name="T6" fmla="*/ 11 w 125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9"/>
                <a:gd name="T14" fmla="*/ 125 w 125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9">
                  <a:moveTo>
                    <a:pt x="125" y="306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2" name="Freeform 195"/>
            <p:cNvSpPr>
              <a:spLocks/>
            </p:cNvSpPr>
            <p:nvPr/>
          </p:nvSpPr>
          <p:spPr bwMode="auto">
            <a:xfrm>
              <a:off x="4073" y="2134"/>
              <a:ext cx="11" cy="30"/>
            </a:xfrm>
            <a:custGeom>
              <a:avLst/>
              <a:gdLst>
                <a:gd name="T0" fmla="*/ 11 w 125"/>
                <a:gd name="T1" fmla="*/ 26 h 359"/>
                <a:gd name="T2" fmla="*/ 0 w 125"/>
                <a:gd name="T3" fmla="*/ 0 h 359"/>
                <a:gd name="T4" fmla="*/ 0 w 125"/>
                <a:gd name="T5" fmla="*/ 30 h 359"/>
                <a:gd name="T6" fmla="*/ 11 w 125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9"/>
                <a:gd name="T14" fmla="*/ 125 w 125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9">
                  <a:moveTo>
                    <a:pt x="125" y="306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3" name="Freeform 196"/>
            <p:cNvSpPr>
              <a:spLocks/>
            </p:cNvSpPr>
            <p:nvPr/>
          </p:nvSpPr>
          <p:spPr bwMode="auto">
            <a:xfrm>
              <a:off x="4073" y="2134"/>
              <a:ext cx="11" cy="25"/>
            </a:xfrm>
            <a:custGeom>
              <a:avLst/>
              <a:gdLst>
                <a:gd name="T0" fmla="*/ 0 w 125"/>
                <a:gd name="T1" fmla="*/ 0 h 306"/>
                <a:gd name="T2" fmla="*/ 11 w 125"/>
                <a:gd name="T3" fmla="*/ 25 h 306"/>
                <a:gd name="T4" fmla="*/ 11 w 125"/>
                <a:gd name="T5" fmla="*/ 4 h 306"/>
                <a:gd name="T6" fmla="*/ 0 w 125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0" y="0"/>
                  </a:moveTo>
                  <a:lnTo>
                    <a:pt x="125" y="306"/>
                  </a:lnTo>
                  <a:lnTo>
                    <a:pt x="12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4" name="Freeform 197"/>
            <p:cNvSpPr>
              <a:spLocks/>
            </p:cNvSpPr>
            <p:nvPr/>
          </p:nvSpPr>
          <p:spPr bwMode="auto">
            <a:xfrm>
              <a:off x="4073" y="2134"/>
              <a:ext cx="11" cy="25"/>
            </a:xfrm>
            <a:custGeom>
              <a:avLst/>
              <a:gdLst>
                <a:gd name="T0" fmla="*/ 0 w 125"/>
                <a:gd name="T1" fmla="*/ 0 h 306"/>
                <a:gd name="T2" fmla="*/ 11 w 125"/>
                <a:gd name="T3" fmla="*/ 25 h 306"/>
                <a:gd name="T4" fmla="*/ 11 w 125"/>
                <a:gd name="T5" fmla="*/ 4 h 306"/>
                <a:gd name="T6" fmla="*/ 0 w 125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0" y="0"/>
                  </a:moveTo>
                  <a:lnTo>
                    <a:pt x="125" y="306"/>
                  </a:lnTo>
                  <a:lnTo>
                    <a:pt x="125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5" name="Freeform 198"/>
            <p:cNvSpPr>
              <a:spLocks/>
            </p:cNvSpPr>
            <p:nvPr/>
          </p:nvSpPr>
          <p:spPr bwMode="auto">
            <a:xfrm>
              <a:off x="4084" y="2138"/>
              <a:ext cx="5" cy="21"/>
            </a:xfrm>
            <a:custGeom>
              <a:avLst/>
              <a:gdLst>
                <a:gd name="T0" fmla="*/ 5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6" name="Freeform 199"/>
            <p:cNvSpPr>
              <a:spLocks/>
            </p:cNvSpPr>
            <p:nvPr/>
          </p:nvSpPr>
          <p:spPr bwMode="auto">
            <a:xfrm>
              <a:off x="4084" y="2138"/>
              <a:ext cx="5" cy="21"/>
            </a:xfrm>
            <a:custGeom>
              <a:avLst/>
              <a:gdLst>
                <a:gd name="T0" fmla="*/ 5 w 51"/>
                <a:gd name="T1" fmla="*/ 10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0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7" name="Freeform 200"/>
            <p:cNvSpPr>
              <a:spLocks/>
            </p:cNvSpPr>
            <p:nvPr/>
          </p:nvSpPr>
          <p:spPr bwMode="auto">
            <a:xfrm>
              <a:off x="4076" y="2256"/>
              <a:ext cx="4" cy="22"/>
            </a:xfrm>
            <a:custGeom>
              <a:avLst/>
              <a:gdLst>
                <a:gd name="T0" fmla="*/ 0 w 52"/>
                <a:gd name="T1" fmla="*/ 11 h 253"/>
                <a:gd name="T2" fmla="*/ 4 w 52"/>
                <a:gd name="T3" fmla="*/ 22 h 253"/>
                <a:gd name="T4" fmla="*/ 4 w 52"/>
                <a:gd name="T5" fmla="*/ 0 h 253"/>
                <a:gd name="T6" fmla="*/ 0 w 52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3"/>
                <a:gd name="T14" fmla="*/ 52 w 52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3">
                  <a:moveTo>
                    <a:pt x="0" y="127"/>
                  </a:moveTo>
                  <a:lnTo>
                    <a:pt x="52" y="253"/>
                  </a:lnTo>
                  <a:lnTo>
                    <a:pt x="52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8" name="Freeform 201"/>
            <p:cNvSpPr>
              <a:spLocks/>
            </p:cNvSpPr>
            <p:nvPr/>
          </p:nvSpPr>
          <p:spPr bwMode="auto">
            <a:xfrm>
              <a:off x="4076" y="2256"/>
              <a:ext cx="4" cy="22"/>
            </a:xfrm>
            <a:custGeom>
              <a:avLst/>
              <a:gdLst>
                <a:gd name="T0" fmla="*/ 0 w 52"/>
                <a:gd name="T1" fmla="*/ 11 h 253"/>
                <a:gd name="T2" fmla="*/ 4 w 52"/>
                <a:gd name="T3" fmla="*/ 22 h 253"/>
                <a:gd name="T4" fmla="*/ 4 w 52"/>
                <a:gd name="T5" fmla="*/ 0 h 253"/>
                <a:gd name="T6" fmla="*/ 0 w 52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3"/>
                <a:gd name="T14" fmla="*/ 52 w 52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3">
                  <a:moveTo>
                    <a:pt x="0" y="127"/>
                  </a:moveTo>
                  <a:lnTo>
                    <a:pt x="52" y="253"/>
                  </a:lnTo>
                  <a:lnTo>
                    <a:pt x="52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9" name="Freeform 202"/>
            <p:cNvSpPr>
              <a:spLocks/>
            </p:cNvSpPr>
            <p:nvPr/>
          </p:nvSpPr>
          <p:spPr bwMode="auto">
            <a:xfrm>
              <a:off x="4080" y="2256"/>
              <a:ext cx="12" cy="26"/>
            </a:xfrm>
            <a:custGeom>
              <a:avLst/>
              <a:gdLst>
                <a:gd name="T0" fmla="*/ 12 w 123"/>
                <a:gd name="T1" fmla="*/ 26 h 305"/>
                <a:gd name="T2" fmla="*/ 0 w 123"/>
                <a:gd name="T3" fmla="*/ 0 h 305"/>
                <a:gd name="T4" fmla="*/ 0 w 123"/>
                <a:gd name="T5" fmla="*/ 22 h 305"/>
                <a:gd name="T6" fmla="*/ 12 w 123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123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3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0" name="Freeform 203"/>
            <p:cNvSpPr>
              <a:spLocks/>
            </p:cNvSpPr>
            <p:nvPr/>
          </p:nvSpPr>
          <p:spPr bwMode="auto">
            <a:xfrm>
              <a:off x="4080" y="2256"/>
              <a:ext cx="12" cy="26"/>
            </a:xfrm>
            <a:custGeom>
              <a:avLst/>
              <a:gdLst>
                <a:gd name="T0" fmla="*/ 12 w 123"/>
                <a:gd name="T1" fmla="*/ 26 h 305"/>
                <a:gd name="T2" fmla="*/ 0 w 123"/>
                <a:gd name="T3" fmla="*/ 0 h 305"/>
                <a:gd name="T4" fmla="*/ 0 w 123"/>
                <a:gd name="T5" fmla="*/ 22 h 305"/>
                <a:gd name="T6" fmla="*/ 12 w 123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123" y="305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3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1" name="Freeform 204"/>
            <p:cNvSpPr>
              <a:spLocks/>
            </p:cNvSpPr>
            <p:nvPr/>
          </p:nvSpPr>
          <p:spPr bwMode="auto">
            <a:xfrm>
              <a:off x="4080" y="2252"/>
              <a:ext cx="12" cy="30"/>
            </a:xfrm>
            <a:custGeom>
              <a:avLst/>
              <a:gdLst>
                <a:gd name="T0" fmla="*/ 0 w 123"/>
                <a:gd name="T1" fmla="*/ 4 h 357"/>
                <a:gd name="T2" fmla="*/ 12 w 123"/>
                <a:gd name="T3" fmla="*/ 30 h 357"/>
                <a:gd name="T4" fmla="*/ 12 w 123"/>
                <a:gd name="T5" fmla="*/ 0 h 357"/>
                <a:gd name="T6" fmla="*/ 0 w 123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7"/>
                <a:gd name="T14" fmla="*/ 123 w 123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7">
                  <a:moveTo>
                    <a:pt x="0" y="52"/>
                  </a:moveTo>
                  <a:lnTo>
                    <a:pt x="123" y="357"/>
                  </a:lnTo>
                  <a:lnTo>
                    <a:pt x="123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2" name="Freeform 205"/>
            <p:cNvSpPr>
              <a:spLocks/>
            </p:cNvSpPr>
            <p:nvPr/>
          </p:nvSpPr>
          <p:spPr bwMode="auto">
            <a:xfrm>
              <a:off x="4080" y="2252"/>
              <a:ext cx="12" cy="30"/>
            </a:xfrm>
            <a:custGeom>
              <a:avLst/>
              <a:gdLst>
                <a:gd name="T0" fmla="*/ 0 w 123"/>
                <a:gd name="T1" fmla="*/ 4 h 357"/>
                <a:gd name="T2" fmla="*/ 12 w 123"/>
                <a:gd name="T3" fmla="*/ 30 h 357"/>
                <a:gd name="T4" fmla="*/ 12 w 123"/>
                <a:gd name="T5" fmla="*/ 0 h 357"/>
                <a:gd name="T6" fmla="*/ 0 w 123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7"/>
                <a:gd name="T14" fmla="*/ 123 w 123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7">
                  <a:moveTo>
                    <a:pt x="0" y="52"/>
                  </a:moveTo>
                  <a:lnTo>
                    <a:pt x="123" y="357"/>
                  </a:lnTo>
                  <a:lnTo>
                    <a:pt x="123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3" name="Freeform 206"/>
            <p:cNvSpPr>
              <a:spLocks/>
            </p:cNvSpPr>
            <p:nvPr/>
          </p:nvSpPr>
          <p:spPr bwMode="auto">
            <a:xfrm>
              <a:off x="4092" y="2252"/>
              <a:ext cx="11" cy="30"/>
            </a:xfrm>
            <a:custGeom>
              <a:avLst/>
              <a:gdLst>
                <a:gd name="T0" fmla="*/ 11 w 125"/>
                <a:gd name="T1" fmla="*/ 26 h 357"/>
                <a:gd name="T2" fmla="*/ 0 w 125"/>
                <a:gd name="T3" fmla="*/ 0 h 357"/>
                <a:gd name="T4" fmla="*/ 0 w 125"/>
                <a:gd name="T5" fmla="*/ 30 h 357"/>
                <a:gd name="T6" fmla="*/ 11 w 125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4" name="Freeform 207"/>
            <p:cNvSpPr>
              <a:spLocks/>
            </p:cNvSpPr>
            <p:nvPr/>
          </p:nvSpPr>
          <p:spPr bwMode="auto">
            <a:xfrm>
              <a:off x="4092" y="2252"/>
              <a:ext cx="11" cy="30"/>
            </a:xfrm>
            <a:custGeom>
              <a:avLst/>
              <a:gdLst>
                <a:gd name="T0" fmla="*/ 11 w 125"/>
                <a:gd name="T1" fmla="*/ 26 h 357"/>
                <a:gd name="T2" fmla="*/ 0 w 125"/>
                <a:gd name="T3" fmla="*/ 0 h 357"/>
                <a:gd name="T4" fmla="*/ 0 w 125"/>
                <a:gd name="T5" fmla="*/ 30 h 357"/>
                <a:gd name="T6" fmla="*/ 11 w 125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125" y="305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5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5" name="Freeform 208"/>
            <p:cNvSpPr>
              <a:spLocks/>
            </p:cNvSpPr>
            <p:nvPr/>
          </p:nvSpPr>
          <p:spPr bwMode="auto">
            <a:xfrm>
              <a:off x="4092" y="2252"/>
              <a:ext cx="11" cy="26"/>
            </a:xfrm>
            <a:custGeom>
              <a:avLst/>
              <a:gdLst>
                <a:gd name="T0" fmla="*/ 0 w 125"/>
                <a:gd name="T1" fmla="*/ 0 h 305"/>
                <a:gd name="T2" fmla="*/ 11 w 125"/>
                <a:gd name="T3" fmla="*/ 26 h 305"/>
                <a:gd name="T4" fmla="*/ 11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6" name="Freeform 209"/>
            <p:cNvSpPr>
              <a:spLocks/>
            </p:cNvSpPr>
            <p:nvPr/>
          </p:nvSpPr>
          <p:spPr bwMode="auto">
            <a:xfrm>
              <a:off x="4092" y="2252"/>
              <a:ext cx="11" cy="26"/>
            </a:xfrm>
            <a:custGeom>
              <a:avLst/>
              <a:gdLst>
                <a:gd name="T0" fmla="*/ 0 w 125"/>
                <a:gd name="T1" fmla="*/ 0 h 305"/>
                <a:gd name="T2" fmla="*/ 11 w 125"/>
                <a:gd name="T3" fmla="*/ 26 h 305"/>
                <a:gd name="T4" fmla="*/ 11 w 125"/>
                <a:gd name="T5" fmla="*/ 4 h 305"/>
                <a:gd name="T6" fmla="*/ 0 w 125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0" y="0"/>
                  </a:moveTo>
                  <a:lnTo>
                    <a:pt x="125" y="305"/>
                  </a:lnTo>
                  <a:lnTo>
                    <a:pt x="125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7" name="Freeform 210"/>
            <p:cNvSpPr>
              <a:spLocks/>
            </p:cNvSpPr>
            <p:nvPr/>
          </p:nvSpPr>
          <p:spPr bwMode="auto">
            <a:xfrm>
              <a:off x="4103" y="2256"/>
              <a:ext cx="5" cy="22"/>
            </a:xfrm>
            <a:custGeom>
              <a:avLst/>
              <a:gdLst>
                <a:gd name="T0" fmla="*/ 5 w 51"/>
                <a:gd name="T1" fmla="*/ 11 h 253"/>
                <a:gd name="T2" fmla="*/ 0 w 51"/>
                <a:gd name="T3" fmla="*/ 0 h 253"/>
                <a:gd name="T4" fmla="*/ 0 w 51"/>
                <a:gd name="T5" fmla="*/ 22 h 253"/>
                <a:gd name="T6" fmla="*/ 5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7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8" name="Freeform 211"/>
            <p:cNvSpPr>
              <a:spLocks/>
            </p:cNvSpPr>
            <p:nvPr/>
          </p:nvSpPr>
          <p:spPr bwMode="auto">
            <a:xfrm>
              <a:off x="4103" y="2256"/>
              <a:ext cx="5" cy="22"/>
            </a:xfrm>
            <a:custGeom>
              <a:avLst/>
              <a:gdLst>
                <a:gd name="T0" fmla="*/ 5 w 51"/>
                <a:gd name="T1" fmla="*/ 11 h 253"/>
                <a:gd name="T2" fmla="*/ 0 w 51"/>
                <a:gd name="T3" fmla="*/ 0 h 253"/>
                <a:gd name="T4" fmla="*/ 0 w 51"/>
                <a:gd name="T5" fmla="*/ 22 h 253"/>
                <a:gd name="T6" fmla="*/ 5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7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9" name="Freeform 212"/>
            <p:cNvSpPr>
              <a:spLocks/>
            </p:cNvSpPr>
            <p:nvPr/>
          </p:nvSpPr>
          <p:spPr bwMode="auto">
            <a:xfrm>
              <a:off x="4076" y="2252"/>
              <a:ext cx="32" cy="30"/>
            </a:xfrm>
            <a:custGeom>
              <a:avLst/>
              <a:gdLst>
                <a:gd name="T0" fmla="*/ 32 w 351"/>
                <a:gd name="T1" fmla="*/ 15 h 357"/>
                <a:gd name="T2" fmla="*/ 27 w 351"/>
                <a:gd name="T3" fmla="*/ 4 h 357"/>
                <a:gd name="T4" fmla="*/ 16 w 351"/>
                <a:gd name="T5" fmla="*/ 0 h 357"/>
                <a:gd name="T6" fmla="*/ 5 w 351"/>
                <a:gd name="T7" fmla="*/ 4 h 357"/>
                <a:gd name="T8" fmla="*/ 0 w 351"/>
                <a:gd name="T9" fmla="*/ 15 h 357"/>
                <a:gd name="T10" fmla="*/ 5 w 351"/>
                <a:gd name="T11" fmla="*/ 26 h 357"/>
                <a:gd name="T12" fmla="*/ 16 w 351"/>
                <a:gd name="T13" fmla="*/ 30 h 357"/>
                <a:gd name="T14" fmla="*/ 27 w 351"/>
                <a:gd name="T15" fmla="*/ 26 h 357"/>
                <a:gd name="T16" fmla="*/ 32 w 351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9"/>
                  </a:moveTo>
                  <a:lnTo>
                    <a:pt x="300" y="52"/>
                  </a:lnTo>
                  <a:lnTo>
                    <a:pt x="175" y="0"/>
                  </a:lnTo>
                  <a:lnTo>
                    <a:pt x="52" y="52"/>
                  </a:lnTo>
                  <a:lnTo>
                    <a:pt x="0" y="179"/>
                  </a:lnTo>
                  <a:lnTo>
                    <a:pt x="52" y="305"/>
                  </a:lnTo>
                  <a:lnTo>
                    <a:pt x="175" y="357"/>
                  </a:lnTo>
                  <a:lnTo>
                    <a:pt x="300" y="305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0" name="Freeform 213"/>
            <p:cNvSpPr>
              <a:spLocks/>
            </p:cNvSpPr>
            <p:nvPr/>
          </p:nvSpPr>
          <p:spPr bwMode="auto">
            <a:xfrm>
              <a:off x="3316" y="2195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1" name="Freeform 214"/>
            <p:cNvSpPr>
              <a:spLocks/>
            </p:cNvSpPr>
            <p:nvPr/>
          </p:nvSpPr>
          <p:spPr bwMode="auto">
            <a:xfrm>
              <a:off x="3316" y="2195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2" name="Freeform 215"/>
            <p:cNvSpPr>
              <a:spLocks/>
            </p:cNvSpPr>
            <p:nvPr/>
          </p:nvSpPr>
          <p:spPr bwMode="auto">
            <a:xfrm>
              <a:off x="3321" y="2195"/>
              <a:ext cx="11" cy="25"/>
            </a:xfrm>
            <a:custGeom>
              <a:avLst/>
              <a:gdLst>
                <a:gd name="T0" fmla="*/ 11 w 125"/>
                <a:gd name="T1" fmla="*/ 25 h 305"/>
                <a:gd name="T2" fmla="*/ 0 w 125"/>
                <a:gd name="T3" fmla="*/ 0 h 305"/>
                <a:gd name="T4" fmla="*/ 0 w 125"/>
                <a:gd name="T5" fmla="*/ 21 h 305"/>
                <a:gd name="T6" fmla="*/ 11 w 125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125" y="305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3" name="Freeform 216"/>
            <p:cNvSpPr>
              <a:spLocks/>
            </p:cNvSpPr>
            <p:nvPr/>
          </p:nvSpPr>
          <p:spPr bwMode="auto">
            <a:xfrm>
              <a:off x="3321" y="2195"/>
              <a:ext cx="11" cy="25"/>
            </a:xfrm>
            <a:custGeom>
              <a:avLst/>
              <a:gdLst>
                <a:gd name="T0" fmla="*/ 11 w 125"/>
                <a:gd name="T1" fmla="*/ 25 h 305"/>
                <a:gd name="T2" fmla="*/ 0 w 125"/>
                <a:gd name="T3" fmla="*/ 0 h 305"/>
                <a:gd name="T4" fmla="*/ 0 w 125"/>
                <a:gd name="T5" fmla="*/ 21 h 305"/>
                <a:gd name="T6" fmla="*/ 11 w 125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5"/>
                <a:gd name="T14" fmla="*/ 125 w 125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5">
                  <a:moveTo>
                    <a:pt x="125" y="305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4" name="Freeform 217"/>
            <p:cNvSpPr>
              <a:spLocks/>
            </p:cNvSpPr>
            <p:nvPr/>
          </p:nvSpPr>
          <p:spPr bwMode="auto">
            <a:xfrm>
              <a:off x="3321" y="2190"/>
              <a:ext cx="11" cy="30"/>
            </a:xfrm>
            <a:custGeom>
              <a:avLst/>
              <a:gdLst>
                <a:gd name="T0" fmla="*/ 0 w 125"/>
                <a:gd name="T1" fmla="*/ 4 h 357"/>
                <a:gd name="T2" fmla="*/ 11 w 125"/>
                <a:gd name="T3" fmla="*/ 30 h 357"/>
                <a:gd name="T4" fmla="*/ 11 w 125"/>
                <a:gd name="T5" fmla="*/ 0 h 357"/>
                <a:gd name="T6" fmla="*/ 0 w 125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0" y="52"/>
                  </a:moveTo>
                  <a:lnTo>
                    <a:pt x="125" y="357"/>
                  </a:lnTo>
                  <a:lnTo>
                    <a:pt x="12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5" name="Freeform 218"/>
            <p:cNvSpPr>
              <a:spLocks/>
            </p:cNvSpPr>
            <p:nvPr/>
          </p:nvSpPr>
          <p:spPr bwMode="auto">
            <a:xfrm>
              <a:off x="3321" y="2190"/>
              <a:ext cx="11" cy="30"/>
            </a:xfrm>
            <a:custGeom>
              <a:avLst/>
              <a:gdLst>
                <a:gd name="T0" fmla="*/ 0 w 125"/>
                <a:gd name="T1" fmla="*/ 4 h 357"/>
                <a:gd name="T2" fmla="*/ 11 w 125"/>
                <a:gd name="T3" fmla="*/ 30 h 357"/>
                <a:gd name="T4" fmla="*/ 11 w 125"/>
                <a:gd name="T5" fmla="*/ 0 h 357"/>
                <a:gd name="T6" fmla="*/ 0 w 125"/>
                <a:gd name="T7" fmla="*/ 4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7"/>
                <a:gd name="T14" fmla="*/ 125 w 125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7">
                  <a:moveTo>
                    <a:pt x="0" y="52"/>
                  </a:moveTo>
                  <a:lnTo>
                    <a:pt x="125" y="357"/>
                  </a:lnTo>
                  <a:lnTo>
                    <a:pt x="125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6" name="Freeform 219"/>
            <p:cNvSpPr>
              <a:spLocks/>
            </p:cNvSpPr>
            <p:nvPr/>
          </p:nvSpPr>
          <p:spPr bwMode="auto">
            <a:xfrm>
              <a:off x="3332" y="2190"/>
              <a:ext cx="11" cy="30"/>
            </a:xfrm>
            <a:custGeom>
              <a:avLst/>
              <a:gdLst>
                <a:gd name="T0" fmla="*/ 11 w 123"/>
                <a:gd name="T1" fmla="*/ 26 h 357"/>
                <a:gd name="T2" fmla="*/ 0 w 123"/>
                <a:gd name="T3" fmla="*/ 0 h 357"/>
                <a:gd name="T4" fmla="*/ 0 w 123"/>
                <a:gd name="T5" fmla="*/ 30 h 357"/>
                <a:gd name="T6" fmla="*/ 11 w 123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7"/>
                <a:gd name="T14" fmla="*/ 123 w 123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7">
                  <a:moveTo>
                    <a:pt x="123" y="306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3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7" name="Freeform 220"/>
            <p:cNvSpPr>
              <a:spLocks/>
            </p:cNvSpPr>
            <p:nvPr/>
          </p:nvSpPr>
          <p:spPr bwMode="auto">
            <a:xfrm>
              <a:off x="3332" y="2190"/>
              <a:ext cx="11" cy="30"/>
            </a:xfrm>
            <a:custGeom>
              <a:avLst/>
              <a:gdLst>
                <a:gd name="T0" fmla="*/ 11 w 123"/>
                <a:gd name="T1" fmla="*/ 26 h 357"/>
                <a:gd name="T2" fmla="*/ 0 w 123"/>
                <a:gd name="T3" fmla="*/ 0 h 357"/>
                <a:gd name="T4" fmla="*/ 0 w 123"/>
                <a:gd name="T5" fmla="*/ 30 h 357"/>
                <a:gd name="T6" fmla="*/ 11 w 123"/>
                <a:gd name="T7" fmla="*/ 26 h 3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7"/>
                <a:gd name="T14" fmla="*/ 123 w 123"/>
                <a:gd name="T15" fmla="*/ 357 h 3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7">
                  <a:moveTo>
                    <a:pt x="123" y="306"/>
                  </a:moveTo>
                  <a:lnTo>
                    <a:pt x="0" y="0"/>
                  </a:lnTo>
                  <a:lnTo>
                    <a:pt x="0" y="357"/>
                  </a:lnTo>
                  <a:lnTo>
                    <a:pt x="123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8" name="Freeform 221"/>
            <p:cNvSpPr>
              <a:spLocks/>
            </p:cNvSpPr>
            <p:nvPr/>
          </p:nvSpPr>
          <p:spPr bwMode="auto">
            <a:xfrm>
              <a:off x="3332" y="2190"/>
              <a:ext cx="11" cy="26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6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9" name="Freeform 222"/>
            <p:cNvSpPr>
              <a:spLocks/>
            </p:cNvSpPr>
            <p:nvPr/>
          </p:nvSpPr>
          <p:spPr bwMode="auto">
            <a:xfrm>
              <a:off x="3332" y="2190"/>
              <a:ext cx="11" cy="26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6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0" name="Freeform 223"/>
            <p:cNvSpPr>
              <a:spLocks/>
            </p:cNvSpPr>
            <p:nvPr/>
          </p:nvSpPr>
          <p:spPr bwMode="auto">
            <a:xfrm>
              <a:off x="3343" y="2195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1" name="Freeform 224"/>
            <p:cNvSpPr>
              <a:spLocks/>
            </p:cNvSpPr>
            <p:nvPr/>
          </p:nvSpPr>
          <p:spPr bwMode="auto">
            <a:xfrm>
              <a:off x="3343" y="2195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2" name="Freeform 225"/>
            <p:cNvSpPr>
              <a:spLocks/>
            </p:cNvSpPr>
            <p:nvPr/>
          </p:nvSpPr>
          <p:spPr bwMode="auto">
            <a:xfrm>
              <a:off x="3316" y="2190"/>
              <a:ext cx="32" cy="30"/>
            </a:xfrm>
            <a:custGeom>
              <a:avLst/>
              <a:gdLst>
                <a:gd name="T0" fmla="*/ 32 w 351"/>
                <a:gd name="T1" fmla="*/ 15 h 357"/>
                <a:gd name="T2" fmla="*/ 27 w 351"/>
                <a:gd name="T3" fmla="*/ 4 h 357"/>
                <a:gd name="T4" fmla="*/ 16 w 351"/>
                <a:gd name="T5" fmla="*/ 0 h 357"/>
                <a:gd name="T6" fmla="*/ 5 w 351"/>
                <a:gd name="T7" fmla="*/ 4 h 357"/>
                <a:gd name="T8" fmla="*/ 0 w 351"/>
                <a:gd name="T9" fmla="*/ 15 h 357"/>
                <a:gd name="T10" fmla="*/ 5 w 351"/>
                <a:gd name="T11" fmla="*/ 26 h 357"/>
                <a:gd name="T12" fmla="*/ 16 w 351"/>
                <a:gd name="T13" fmla="*/ 30 h 357"/>
                <a:gd name="T14" fmla="*/ 27 w 351"/>
                <a:gd name="T15" fmla="*/ 26 h 357"/>
                <a:gd name="T16" fmla="*/ 32 w 351"/>
                <a:gd name="T17" fmla="*/ 15 h 3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7"/>
                <a:gd name="T29" fmla="*/ 351 w 351"/>
                <a:gd name="T30" fmla="*/ 357 h 3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7">
                  <a:moveTo>
                    <a:pt x="351" y="179"/>
                  </a:moveTo>
                  <a:lnTo>
                    <a:pt x="299" y="52"/>
                  </a:lnTo>
                  <a:lnTo>
                    <a:pt x="176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6" y="357"/>
                  </a:lnTo>
                  <a:lnTo>
                    <a:pt x="299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3" name="Freeform 226"/>
            <p:cNvSpPr>
              <a:spLocks/>
            </p:cNvSpPr>
            <p:nvPr/>
          </p:nvSpPr>
          <p:spPr bwMode="auto">
            <a:xfrm>
              <a:off x="3242" y="2364"/>
              <a:ext cx="32" cy="29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5 h 358"/>
                <a:gd name="T12" fmla="*/ 16 w 351"/>
                <a:gd name="T13" fmla="*/ 29 h 358"/>
                <a:gd name="T14" fmla="*/ 27 w 351"/>
                <a:gd name="T15" fmla="*/ 25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9"/>
                  </a:moveTo>
                  <a:lnTo>
                    <a:pt x="299" y="52"/>
                  </a:lnTo>
                  <a:lnTo>
                    <a:pt x="176" y="0"/>
                  </a:lnTo>
                  <a:lnTo>
                    <a:pt x="51" y="52"/>
                  </a:lnTo>
                  <a:lnTo>
                    <a:pt x="0" y="179"/>
                  </a:lnTo>
                  <a:lnTo>
                    <a:pt x="51" y="306"/>
                  </a:lnTo>
                  <a:lnTo>
                    <a:pt x="176" y="358"/>
                  </a:lnTo>
                  <a:lnTo>
                    <a:pt x="299" y="306"/>
                  </a:lnTo>
                  <a:lnTo>
                    <a:pt x="351" y="1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4" name="Freeform 227"/>
            <p:cNvSpPr>
              <a:spLocks/>
            </p:cNvSpPr>
            <p:nvPr/>
          </p:nvSpPr>
          <p:spPr bwMode="auto">
            <a:xfrm>
              <a:off x="3242" y="2368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5" name="Freeform 228"/>
            <p:cNvSpPr>
              <a:spLocks/>
            </p:cNvSpPr>
            <p:nvPr/>
          </p:nvSpPr>
          <p:spPr bwMode="auto">
            <a:xfrm>
              <a:off x="3242" y="2368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6" name="Freeform 229"/>
            <p:cNvSpPr>
              <a:spLocks/>
            </p:cNvSpPr>
            <p:nvPr/>
          </p:nvSpPr>
          <p:spPr bwMode="auto">
            <a:xfrm>
              <a:off x="3247" y="2368"/>
              <a:ext cx="11" cy="25"/>
            </a:xfrm>
            <a:custGeom>
              <a:avLst/>
              <a:gdLst>
                <a:gd name="T0" fmla="*/ 11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1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7" name="Freeform 230"/>
            <p:cNvSpPr>
              <a:spLocks/>
            </p:cNvSpPr>
            <p:nvPr/>
          </p:nvSpPr>
          <p:spPr bwMode="auto">
            <a:xfrm>
              <a:off x="3247" y="2368"/>
              <a:ext cx="11" cy="25"/>
            </a:xfrm>
            <a:custGeom>
              <a:avLst/>
              <a:gdLst>
                <a:gd name="T0" fmla="*/ 11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1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8" name="Freeform 231"/>
            <p:cNvSpPr>
              <a:spLocks/>
            </p:cNvSpPr>
            <p:nvPr/>
          </p:nvSpPr>
          <p:spPr bwMode="auto">
            <a:xfrm>
              <a:off x="3247" y="2364"/>
              <a:ext cx="11" cy="29"/>
            </a:xfrm>
            <a:custGeom>
              <a:avLst/>
              <a:gdLst>
                <a:gd name="T0" fmla="*/ 0 w 125"/>
                <a:gd name="T1" fmla="*/ 4 h 358"/>
                <a:gd name="T2" fmla="*/ 11 w 125"/>
                <a:gd name="T3" fmla="*/ 29 h 358"/>
                <a:gd name="T4" fmla="*/ 11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9" name="Freeform 232"/>
            <p:cNvSpPr>
              <a:spLocks/>
            </p:cNvSpPr>
            <p:nvPr/>
          </p:nvSpPr>
          <p:spPr bwMode="auto">
            <a:xfrm>
              <a:off x="3247" y="2364"/>
              <a:ext cx="11" cy="29"/>
            </a:xfrm>
            <a:custGeom>
              <a:avLst/>
              <a:gdLst>
                <a:gd name="T0" fmla="*/ 0 w 125"/>
                <a:gd name="T1" fmla="*/ 4 h 358"/>
                <a:gd name="T2" fmla="*/ 11 w 125"/>
                <a:gd name="T3" fmla="*/ 29 h 358"/>
                <a:gd name="T4" fmla="*/ 11 w 125"/>
                <a:gd name="T5" fmla="*/ 0 h 358"/>
                <a:gd name="T6" fmla="*/ 0 w 125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8"/>
                <a:gd name="T14" fmla="*/ 125 w 125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8">
                  <a:moveTo>
                    <a:pt x="0" y="52"/>
                  </a:moveTo>
                  <a:lnTo>
                    <a:pt x="125" y="358"/>
                  </a:lnTo>
                  <a:lnTo>
                    <a:pt x="125" y="0"/>
                  </a:lnTo>
                  <a:lnTo>
                    <a:pt x="0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0" name="Freeform 233"/>
            <p:cNvSpPr>
              <a:spLocks/>
            </p:cNvSpPr>
            <p:nvPr/>
          </p:nvSpPr>
          <p:spPr bwMode="auto">
            <a:xfrm>
              <a:off x="3258" y="2364"/>
              <a:ext cx="11" cy="29"/>
            </a:xfrm>
            <a:custGeom>
              <a:avLst/>
              <a:gdLst>
                <a:gd name="T0" fmla="*/ 11 w 123"/>
                <a:gd name="T1" fmla="*/ 25 h 358"/>
                <a:gd name="T2" fmla="*/ 0 w 123"/>
                <a:gd name="T3" fmla="*/ 0 h 358"/>
                <a:gd name="T4" fmla="*/ 0 w 123"/>
                <a:gd name="T5" fmla="*/ 29 h 358"/>
                <a:gd name="T6" fmla="*/ 11 w 123"/>
                <a:gd name="T7" fmla="*/ 25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1" name="Freeform 234"/>
            <p:cNvSpPr>
              <a:spLocks/>
            </p:cNvSpPr>
            <p:nvPr/>
          </p:nvSpPr>
          <p:spPr bwMode="auto">
            <a:xfrm>
              <a:off x="3258" y="2364"/>
              <a:ext cx="11" cy="29"/>
            </a:xfrm>
            <a:custGeom>
              <a:avLst/>
              <a:gdLst>
                <a:gd name="T0" fmla="*/ 11 w 123"/>
                <a:gd name="T1" fmla="*/ 25 h 358"/>
                <a:gd name="T2" fmla="*/ 0 w 123"/>
                <a:gd name="T3" fmla="*/ 0 h 358"/>
                <a:gd name="T4" fmla="*/ 0 w 123"/>
                <a:gd name="T5" fmla="*/ 29 h 358"/>
                <a:gd name="T6" fmla="*/ 11 w 123"/>
                <a:gd name="T7" fmla="*/ 25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6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2" name="Freeform 235"/>
            <p:cNvSpPr>
              <a:spLocks/>
            </p:cNvSpPr>
            <p:nvPr/>
          </p:nvSpPr>
          <p:spPr bwMode="auto">
            <a:xfrm>
              <a:off x="3258" y="2364"/>
              <a:ext cx="11" cy="25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5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3" name="Freeform 236"/>
            <p:cNvSpPr>
              <a:spLocks/>
            </p:cNvSpPr>
            <p:nvPr/>
          </p:nvSpPr>
          <p:spPr bwMode="auto">
            <a:xfrm>
              <a:off x="3258" y="2364"/>
              <a:ext cx="11" cy="25"/>
            </a:xfrm>
            <a:custGeom>
              <a:avLst/>
              <a:gdLst>
                <a:gd name="T0" fmla="*/ 0 w 123"/>
                <a:gd name="T1" fmla="*/ 0 h 306"/>
                <a:gd name="T2" fmla="*/ 11 w 123"/>
                <a:gd name="T3" fmla="*/ 25 h 306"/>
                <a:gd name="T4" fmla="*/ 11 w 123"/>
                <a:gd name="T5" fmla="*/ 4 h 306"/>
                <a:gd name="T6" fmla="*/ 0 w 123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6"/>
                <a:gd name="T14" fmla="*/ 123 w 123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6">
                  <a:moveTo>
                    <a:pt x="0" y="0"/>
                  </a:moveTo>
                  <a:lnTo>
                    <a:pt x="123" y="306"/>
                  </a:lnTo>
                  <a:lnTo>
                    <a:pt x="123" y="5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4" name="Freeform 237"/>
            <p:cNvSpPr>
              <a:spLocks/>
            </p:cNvSpPr>
            <p:nvPr/>
          </p:nvSpPr>
          <p:spPr bwMode="auto">
            <a:xfrm>
              <a:off x="3269" y="2368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5" name="Freeform 238"/>
            <p:cNvSpPr>
              <a:spLocks/>
            </p:cNvSpPr>
            <p:nvPr/>
          </p:nvSpPr>
          <p:spPr bwMode="auto">
            <a:xfrm>
              <a:off x="3269" y="2368"/>
              <a:ext cx="5" cy="21"/>
            </a:xfrm>
            <a:custGeom>
              <a:avLst/>
              <a:gdLst>
                <a:gd name="T0" fmla="*/ 5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5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6" name="Freeform 239"/>
            <p:cNvSpPr>
              <a:spLocks/>
            </p:cNvSpPr>
            <p:nvPr/>
          </p:nvSpPr>
          <p:spPr bwMode="auto">
            <a:xfrm>
              <a:off x="3318" y="2289"/>
              <a:ext cx="4" cy="21"/>
            </a:xfrm>
            <a:custGeom>
              <a:avLst/>
              <a:gdLst>
                <a:gd name="T0" fmla="*/ 0 w 51"/>
                <a:gd name="T1" fmla="*/ 11 h 252"/>
                <a:gd name="T2" fmla="*/ 4 w 51"/>
                <a:gd name="T3" fmla="*/ 21 h 252"/>
                <a:gd name="T4" fmla="*/ 4 w 51"/>
                <a:gd name="T5" fmla="*/ 0 h 252"/>
                <a:gd name="T6" fmla="*/ 0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0" y="127"/>
                  </a:moveTo>
                  <a:lnTo>
                    <a:pt x="51" y="252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7" name="Freeform 240"/>
            <p:cNvSpPr>
              <a:spLocks/>
            </p:cNvSpPr>
            <p:nvPr/>
          </p:nvSpPr>
          <p:spPr bwMode="auto">
            <a:xfrm>
              <a:off x="3318" y="2289"/>
              <a:ext cx="4" cy="21"/>
            </a:xfrm>
            <a:custGeom>
              <a:avLst/>
              <a:gdLst>
                <a:gd name="T0" fmla="*/ 0 w 51"/>
                <a:gd name="T1" fmla="*/ 11 h 252"/>
                <a:gd name="T2" fmla="*/ 4 w 51"/>
                <a:gd name="T3" fmla="*/ 21 h 252"/>
                <a:gd name="T4" fmla="*/ 4 w 51"/>
                <a:gd name="T5" fmla="*/ 0 h 252"/>
                <a:gd name="T6" fmla="*/ 0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0" y="127"/>
                  </a:moveTo>
                  <a:lnTo>
                    <a:pt x="51" y="252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8" name="Freeform 241"/>
            <p:cNvSpPr>
              <a:spLocks/>
            </p:cNvSpPr>
            <p:nvPr/>
          </p:nvSpPr>
          <p:spPr bwMode="auto">
            <a:xfrm>
              <a:off x="3322" y="2289"/>
              <a:ext cx="12" cy="26"/>
            </a:xfrm>
            <a:custGeom>
              <a:avLst/>
              <a:gdLst>
                <a:gd name="T0" fmla="*/ 12 w 124"/>
                <a:gd name="T1" fmla="*/ 26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9" name="Freeform 242"/>
            <p:cNvSpPr>
              <a:spLocks/>
            </p:cNvSpPr>
            <p:nvPr/>
          </p:nvSpPr>
          <p:spPr bwMode="auto">
            <a:xfrm>
              <a:off x="3322" y="2289"/>
              <a:ext cx="12" cy="26"/>
            </a:xfrm>
            <a:custGeom>
              <a:avLst/>
              <a:gdLst>
                <a:gd name="T0" fmla="*/ 12 w 124"/>
                <a:gd name="T1" fmla="*/ 26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6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0" name="Freeform 243"/>
            <p:cNvSpPr>
              <a:spLocks/>
            </p:cNvSpPr>
            <p:nvPr/>
          </p:nvSpPr>
          <p:spPr bwMode="auto">
            <a:xfrm>
              <a:off x="3322" y="2285"/>
              <a:ext cx="12" cy="30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30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1" name="Freeform 244"/>
            <p:cNvSpPr>
              <a:spLocks/>
            </p:cNvSpPr>
            <p:nvPr/>
          </p:nvSpPr>
          <p:spPr bwMode="auto">
            <a:xfrm>
              <a:off x="3322" y="2285"/>
              <a:ext cx="12" cy="30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30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2" name="Freeform 245"/>
            <p:cNvSpPr>
              <a:spLocks/>
            </p:cNvSpPr>
            <p:nvPr/>
          </p:nvSpPr>
          <p:spPr bwMode="auto">
            <a:xfrm>
              <a:off x="3334" y="2285"/>
              <a:ext cx="11" cy="30"/>
            </a:xfrm>
            <a:custGeom>
              <a:avLst/>
              <a:gdLst>
                <a:gd name="T0" fmla="*/ 11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1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3" name="Freeform 246"/>
            <p:cNvSpPr>
              <a:spLocks/>
            </p:cNvSpPr>
            <p:nvPr/>
          </p:nvSpPr>
          <p:spPr bwMode="auto">
            <a:xfrm>
              <a:off x="3334" y="2285"/>
              <a:ext cx="11" cy="30"/>
            </a:xfrm>
            <a:custGeom>
              <a:avLst/>
              <a:gdLst>
                <a:gd name="T0" fmla="*/ 11 w 123"/>
                <a:gd name="T1" fmla="*/ 26 h 358"/>
                <a:gd name="T2" fmla="*/ 0 w 123"/>
                <a:gd name="T3" fmla="*/ 0 h 358"/>
                <a:gd name="T4" fmla="*/ 0 w 123"/>
                <a:gd name="T5" fmla="*/ 30 h 358"/>
                <a:gd name="T6" fmla="*/ 11 w 123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123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3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4" name="Freeform 247"/>
            <p:cNvSpPr>
              <a:spLocks/>
            </p:cNvSpPr>
            <p:nvPr/>
          </p:nvSpPr>
          <p:spPr bwMode="auto">
            <a:xfrm>
              <a:off x="3334" y="2285"/>
              <a:ext cx="11" cy="25"/>
            </a:xfrm>
            <a:custGeom>
              <a:avLst/>
              <a:gdLst>
                <a:gd name="T0" fmla="*/ 0 w 123"/>
                <a:gd name="T1" fmla="*/ 0 h 305"/>
                <a:gd name="T2" fmla="*/ 11 w 123"/>
                <a:gd name="T3" fmla="*/ 25 h 305"/>
                <a:gd name="T4" fmla="*/ 11 w 123"/>
                <a:gd name="T5" fmla="*/ 4 h 305"/>
                <a:gd name="T6" fmla="*/ 0 w 123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0" y="0"/>
                  </a:moveTo>
                  <a:lnTo>
                    <a:pt x="123" y="305"/>
                  </a:lnTo>
                  <a:lnTo>
                    <a:pt x="12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5" name="Freeform 248"/>
            <p:cNvSpPr>
              <a:spLocks/>
            </p:cNvSpPr>
            <p:nvPr/>
          </p:nvSpPr>
          <p:spPr bwMode="auto">
            <a:xfrm>
              <a:off x="3334" y="2285"/>
              <a:ext cx="11" cy="25"/>
            </a:xfrm>
            <a:custGeom>
              <a:avLst/>
              <a:gdLst>
                <a:gd name="T0" fmla="*/ 0 w 123"/>
                <a:gd name="T1" fmla="*/ 0 h 305"/>
                <a:gd name="T2" fmla="*/ 11 w 123"/>
                <a:gd name="T3" fmla="*/ 25 h 305"/>
                <a:gd name="T4" fmla="*/ 11 w 123"/>
                <a:gd name="T5" fmla="*/ 4 h 305"/>
                <a:gd name="T6" fmla="*/ 0 w 123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0" y="0"/>
                  </a:moveTo>
                  <a:lnTo>
                    <a:pt x="123" y="305"/>
                  </a:lnTo>
                  <a:lnTo>
                    <a:pt x="123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6" name="Freeform 249"/>
            <p:cNvSpPr>
              <a:spLocks/>
            </p:cNvSpPr>
            <p:nvPr/>
          </p:nvSpPr>
          <p:spPr bwMode="auto">
            <a:xfrm>
              <a:off x="3345" y="2289"/>
              <a:ext cx="4" cy="21"/>
            </a:xfrm>
            <a:custGeom>
              <a:avLst/>
              <a:gdLst>
                <a:gd name="T0" fmla="*/ 4 w 52"/>
                <a:gd name="T1" fmla="*/ 11 h 252"/>
                <a:gd name="T2" fmla="*/ 0 w 52"/>
                <a:gd name="T3" fmla="*/ 0 h 252"/>
                <a:gd name="T4" fmla="*/ 0 w 52"/>
                <a:gd name="T5" fmla="*/ 21 h 252"/>
                <a:gd name="T6" fmla="*/ 4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52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7" name="Freeform 250"/>
            <p:cNvSpPr>
              <a:spLocks/>
            </p:cNvSpPr>
            <p:nvPr/>
          </p:nvSpPr>
          <p:spPr bwMode="auto">
            <a:xfrm>
              <a:off x="3345" y="2289"/>
              <a:ext cx="4" cy="21"/>
            </a:xfrm>
            <a:custGeom>
              <a:avLst/>
              <a:gdLst>
                <a:gd name="T0" fmla="*/ 4 w 52"/>
                <a:gd name="T1" fmla="*/ 11 h 252"/>
                <a:gd name="T2" fmla="*/ 0 w 52"/>
                <a:gd name="T3" fmla="*/ 0 h 252"/>
                <a:gd name="T4" fmla="*/ 0 w 52"/>
                <a:gd name="T5" fmla="*/ 21 h 252"/>
                <a:gd name="T6" fmla="*/ 4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52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8" name="Freeform 251"/>
            <p:cNvSpPr>
              <a:spLocks/>
            </p:cNvSpPr>
            <p:nvPr/>
          </p:nvSpPr>
          <p:spPr bwMode="auto">
            <a:xfrm>
              <a:off x="3318" y="2285"/>
              <a:ext cx="31" cy="30"/>
            </a:xfrm>
            <a:custGeom>
              <a:avLst/>
              <a:gdLst>
                <a:gd name="T0" fmla="*/ 31 w 350"/>
                <a:gd name="T1" fmla="*/ 15 h 358"/>
                <a:gd name="T2" fmla="*/ 26 w 350"/>
                <a:gd name="T3" fmla="*/ 4 h 358"/>
                <a:gd name="T4" fmla="*/ 16 w 350"/>
                <a:gd name="T5" fmla="*/ 0 h 358"/>
                <a:gd name="T6" fmla="*/ 5 w 350"/>
                <a:gd name="T7" fmla="*/ 4 h 358"/>
                <a:gd name="T8" fmla="*/ 0 w 350"/>
                <a:gd name="T9" fmla="*/ 15 h 358"/>
                <a:gd name="T10" fmla="*/ 5 w 350"/>
                <a:gd name="T11" fmla="*/ 26 h 358"/>
                <a:gd name="T12" fmla="*/ 16 w 350"/>
                <a:gd name="T13" fmla="*/ 30 h 358"/>
                <a:gd name="T14" fmla="*/ 26 w 350"/>
                <a:gd name="T15" fmla="*/ 26 h 358"/>
                <a:gd name="T16" fmla="*/ 31 w 350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0"/>
                <a:gd name="T28" fmla="*/ 0 h 358"/>
                <a:gd name="T29" fmla="*/ 350 w 350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0" h="358">
                  <a:moveTo>
                    <a:pt x="350" y="180"/>
                  </a:moveTo>
                  <a:lnTo>
                    <a:pt x="298" y="53"/>
                  </a:lnTo>
                  <a:lnTo>
                    <a:pt x="175" y="0"/>
                  </a:lnTo>
                  <a:lnTo>
                    <a:pt x="51" y="53"/>
                  </a:lnTo>
                  <a:lnTo>
                    <a:pt x="0" y="180"/>
                  </a:lnTo>
                  <a:lnTo>
                    <a:pt x="51" y="305"/>
                  </a:lnTo>
                  <a:lnTo>
                    <a:pt x="175" y="358"/>
                  </a:lnTo>
                  <a:lnTo>
                    <a:pt x="298" y="305"/>
                  </a:lnTo>
                  <a:lnTo>
                    <a:pt x="350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9" name="Freeform 252"/>
            <p:cNvSpPr>
              <a:spLocks/>
            </p:cNvSpPr>
            <p:nvPr/>
          </p:nvSpPr>
          <p:spPr bwMode="auto">
            <a:xfrm>
              <a:off x="3471" y="1804"/>
              <a:ext cx="32" cy="30"/>
            </a:xfrm>
            <a:custGeom>
              <a:avLst/>
              <a:gdLst>
                <a:gd name="T0" fmla="*/ 32 w 350"/>
                <a:gd name="T1" fmla="*/ 15 h 358"/>
                <a:gd name="T2" fmla="*/ 27 w 350"/>
                <a:gd name="T3" fmla="*/ 4 h 358"/>
                <a:gd name="T4" fmla="*/ 16 w 350"/>
                <a:gd name="T5" fmla="*/ 0 h 358"/>
                <a:gd name="T6" fmla="*/ 5 w 350"/>
                <a:gd name="T7" fmla="*/ 4 h 358"/>
                <a:gd name="T8" fmla="*/ 0 w 350"/>
                <a:gd name="T9" fmla="*/ 15 h 358"/>
                <a:gd name="T10" fmla="*/ 5 w 350"/>
                <a:gd name="T11" fmla="*/ 26 h 358"/>
                <a:gd name="T12" fmla="*/ 16 w 350"/>
                <a:gd name="T13" fmla="*/ 30 h 358"/>
                <a:gd name="T14" fmla="*/ 27 w 350"/>
                <a:gd name="T15" fmla="*/ 26 h 358"/>
                <a:gd name="T16" fmla="*/ 32 w 350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0"/>
                <a:gd name="T28" fmla="*/ 0 h 358"/>
                <a:gd name="T29" fmla="*/ 350 w 350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0" h="358">
                  <a:moveTo>
                    <a:pt x="350" y="180"/>
                  </a:moveTo>
                  <a:lnTo>
                    <a:pt x="299" y="53"/>
                  </a:lnTo>
                  <a:lnTo>
                    <a:pt x="175" y="0"/>
                  </a:lnTo>
                  <a:lnTo>
                    <a:pt x="52" y="53"/>
                  </a:lnTo>
                  <a:lnTo>
                    <a:pt x="0" y="180"/>
                  </a:lnTo>
                  <a:lnTo>
                    <a:pt x="52" y="305"/>
                  </a:lnTo>
                  <a:lnTo>
                    <a:pt x="175" y="358"/>
                  </a:lnTo>
                  <a:lnTo>
                    <a:pt x="299" y="305"/>
                  </a:lnTo>
                  <a:lnTo>
                    <a:pt x="350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0" name="Freeform 253"/>
            <p:cNvSpPr>
              <a:spLocks/>
            </p:cNvSpPr>
            <p:nvPr/>
          </p:nvSpPr>
          <p:spPr bwMode="auto">
            <a:xfrm>
              <a:off x="3471" y="1809"/>
              <a:ext cx="5" cy="21"/>
            </a:xfrm>
            <a:custGeom>
              <a:avLst/>
              <a:gdLst>
                <a:gd name="T0" fmla="*/ 0 w 52"/>
                <a:gd name="T1" fmla="*/ 11 h 252"/>
                <a:gd name="T2" fmla="*/ 5 w 52"/>
                <a:gd name="T3" fmla="*/ 21 h 252"/>
                <a:gd name="T4" fmla="*/ 5 w 52"/>
                <a:gd name="T5" fmla="*/ 0 h 252"/>
                <a:gd name="T6" fmla="*/ 0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0" y="127"/>
                  </a:moveTo>
                  <a:lnTo>
                    <a:pt x="52" y="252"/>
                  </a:lnTo>
                  <a:lnTo>
                    <a:pt x="52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1" name="Freeform 254"/>
            <p:cNvSpPr>
              <a:spLocks/>
            </p:cNvSpPr>
            <p:nvPr/>
          </p:nvSpPr>
          <p:spPr bwMode="auto">
            <a:xfrm>
              <a:off x="3471" y="1809"/>
              <a:ext cx="5" cy="21"/>
            </a:xfrm>
            <a:custGeom>
              <a:avLst/>
              <a:gdLst>
                <a:gd name="T0" fmla="*/ 0 w 52"/>
                <a:gd name="T1" fmla="*/ 11 h 252"/>
                <a:gd name="T2" fmla="*/ 5 w 52"/>
                <a:gd name="T3" fmla="*/ 21 h 252"/>
                <a:gd name="T4" fmla="*/ 5 w 52"/>
                <a:gd name="T5" fmla="*/ 0 h 252"/>
                <a:gd name="T6" fmla="*/ 0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0" y="127"/>
                  </a:moveTo>
                  <a:lnTo>
                    <a:pt x="52" y="252"/>
                  </a:lnTo>
                  <a:lnTo>
                    <a:pt x="52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2" name="Freeform 255"/>
            <p:cNvSpPr>
              <a:spLocks/>
            </p:cNvSpPr>
            <p:nvPr/>
          </p:nvSpPr>
          <p:spPr bwMode="auto">
            <a:xfrm>
              <a:off x="3476" y="1809"/>
              <a:ext cx="11" cy="25"/>
            </a:xfrm>
            <a:custGeom>
              <a:avLst/>
              <a:gdLst>
                <a:gd name="T0" fmla="*/ 11 w 123"/>
                <a:gd name="T1" fmla="*/ 25 h 305"/>
                <a:gd name="T2" fmla="*/ 0 w 123"/>
                <a:gd name="T3" fmla="*/ 0 h 305"/>
                <a:gd name="T4" fmla="*/ 0 w 123"/>
                <a:gd name="T5" fmla="*/ 21 h 305"/>
                <a:gd name="T6" fmla="*/ 11 w 123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123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3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3" name="Freeform 256"/>
            <p:cNvSpPr>
              <a:spLocks/>
            </p:cNvSpPr>
            <p:nvPr/>
          </p:nvSpPr>
          <p:spPr bwMode="auto">
            <a:xfrm>
              <a:off x="3476" y="1809"/>
              <a:ext cx="11" cy="25"/>
            </a:xfrm>
            <a:custGeom>
              <a:avLst/>
              <a:gdLst>
                <a:gd name="T0" fmla="*/ 11 w 123"/>
                <a:gd name="T1" fmla="*/ 25 h 305"/>
                <a:gd name="T2" fmla="*/ 0 w 123"/>
                <a:gd name="T3" fmla="*/ 0 h 305"/>
                <a:gd name="T4" fmla="*/ 0 w 123"/>
                <a:gd name="T5" fmla="*/ 21 h 305"/>
                <a:gd name="T6" fmla="*/ 11 w 123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05"/>
                <a:gd name="T14" fmla="*/ 123 w 123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05">
                  <a:moveTo>
                    <a:pt x="123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3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4" name="Freeform 257"/>
            <p:cNvSpPr>
              <a:spLocks/>
            </p:cNvSpPr>
            <p:nvPr/>
          </p:nvSpPr>
          <p:spPr bwMode="auto">
            <a:xfrm>
              <a:off x="3476" y="1804"/>
              <a:ext cx="11" cy="30"/>
            </a:xfrm>
            <a:custGeom>
              <a:avLst/>
              <a:gdLst>
                <a:gd name="T0" fmla="*/ 0 w 123"/>
                <a:gd name="T1" fmla="*/ 4 h 358"/>
                <a:gd name="T2" fmla="*/ 11 w 123"/>
                <a:gd name="T3" fmla="*/ 30 h 358"/>
                <a:gd name="T4" fmla="*/ 11 w 123"/>
                <a:gd name="T5" fmla="*/ 0 h 358"/>
                <a:gd name="T6" fmla="*/ 0 w 123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0" y="53"/>
                  </a:moveTo>
                  <a:lnTo>
                    <a:pt x="123" y="358"/>
                  </a:lnTo>
                  <a:lnTo>
                    <a:pt x="123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5" name="Freeform 258"/>
            <p:cNvSpPr>
              <a:spLocks/>
            </p:cNvSpPr>
            <p:nvPr/>
          </p:nvSpPr>
          <p:spPr bwMode="auto">
            <a:xfrm>
              <a:off x="3476" y="1804"/>
              <a:ext cx="11" cy="30"/>
            </a:xfrm>
            <a:custGeom>
              <a:avLst/>
              <a:gdLst>
                <a:gd name="T0" fmla="*/ 0 w 123"/>
                <a:gd name="T1" fmla="*/ 4 h 358"/>
                <a:gd name="T2" fmla="*/ 11 w 123"/>
                <a:gd name="T3" fmla="*/ 30 h 358"/>
                <a:gd name="T4" fmla="*/ 11 w 123"/>
                <a:gd name="T5" fmla="*/ 0 h 358"/>
                <a:gd name="T6" fmla="*/ 0 w 123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358"/>
                <a:gd name="T14" fmla="*/ 123 w 123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358">
                  <a:moveTo>
                    <a:pt x="0" y="53"/>
                  </a:moveTo>
                  <a:lnTo>
                    <a:pt x="123" y="358"/>
                  </a:lnTo>
                  <a:lnTo>
                    <a:pt x="123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6" name="Freeform 259"/>
            <p:cNvSpPr>
              <a:spLocks/>
            </p:cNvSpPr>
            <p:nvPr/>
          </p:nvSpPr>
          <p:spPr bwMode="auto">
            <a:xfrm>
              <a:off x="3487" y="1804"/>
              <a:ext cx="11" cy="30"/>
            </a:xfrm>
            <a:custGeom>
              <a:avLst/>
              <a:gdLst>
                <a:gd name="T0" fmla="*/ 11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1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7" name="Freeform 260"/>
            <p:cNvSpPr>
              <a:spLocks/>
            </p:cNvSpPr>
            <p:nvPr/>
          </p:nvSpPr>
          <p:spPr bwMode="auto">
            <a:xfrm>
              <a:off x="3487" y="1804"/>
              <a:ext cx="11" cy="30"/>
            </a:xfrm>
            <a:custGeom>
              <a:avLst/>
              <a:gdLst>
                <a:gd name="T0" fmla="*/ 11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1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8" name="Freeform 261"/>
            <p:cNvSpPr>
              <a:spLocks/>
            </p:cNvSpPr>
            <p:nvPr/>
          </p:nvSpPr>
          <p:spPr bwMode="auto">
            <a:xfrm>
              <a:off x="3487" y="1804"/>
              <a:ext cx="11" cy="26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6 h 305"/>
                <a:gd name="T4" fmla="*/ 11 w 124"/>
                <a:gd name="T5" fmla="*/ 5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9" name="Freeform 262"/>
            <p:cNvSpPr>
              <a:spLocks/>
            </p:cNvSpPr>
            <p:nvPr/>
          </p:nvSpPr>
          <p:spPr bwMode="auto">
            <a:xfrm>
              <a:off x="3487" y="1804"/>
              <a:ext cx="11" cy="26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6 h 305"/>
                <a:gd name="T4" fmla="*/ 11 w 124"/>
                <a:gd name="T5" fmla="*/ 5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0" name="Freeform 263"/>
            <p:cNvSpPr>
              <a:spLocks/>
            </p:cNvSpPr>
            <p:nvPr/>
          </p:nvSpPr>
          <p:spPr bwMode="auto">
            <a:xfrm>
              <a:off x="3498" y="1809"/>
              <a:ext cx="5" cy="21"/>
            </a:xfrm>
            <a:custGeom>
              <a:avLst/>
              <a:gdLst>
                <a:gd name="T0" fmla="*/ 5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5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1" name="Freeform 264"/>
            <p:cNvSpPr>
              <a:spLocks/>
            </p:cNvSpPr>
            <p:nvPr/>
          </p:nvSpPr>
          <p:spPr bwMode="auto">
            <a:xfrm>
              <a:off x="3498" y="1809"/>
              <a:ext cx="5" cy="21"/>
            </a:xfrm>
            <a:custGeom>
              <a:avLst/>
              <a:gdLst>
                <a:gd name="T0" fmla="*/ 5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5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2" name="Freeform 265"/>
            <p:cNvSpPr>
              <a:spLocks/>
            </p:cNvSpPr>
            <p:nvPr/>
          </p:nvSpPr>
          <p:spPr bwMode="auto">
            <a:xfrm>
              <a:off x="3325" y="1871"/>
              <a:ext cx="4" cy="21"/>
            </a:xfrm>
            <a:custGeom>
              <a:avLst/>
              <a:gdLst>
                <a:gd name="T0" fmla="*/ 0 w 52"/>
                <a:gd name="T1" fmla="*/ 11 h 252"/>
                <a:gd name="T2" fmla="*/ 4 w 52"/>
                <a:gd name="T3" fmla="*/ 21 h 252"/>
                <a:gd name="T4" fmla="*/ 4 w 52"/>
                <a:gd name="T5" fmla="*/ 0 h 252"/>
                <a:gd name="T6" fmla="*/ 0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0" y="127"/>
                  </a:moveTo>
                  <a:lnTo>
                    <a:pt x="52" y="252"/>
                  </a:lnTo>
                  <a:lnTo>
                    <a:pt x="52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3" name="Freeform 266"/>
            <p:cNvSpPr>
              <a:spLocks/>
            </p:cNvSpPr>
            <p:nvPr/>
          </p:nvSpPr>
          <p:spPr bwMode="auto">
            <a:xfrm>
              <a:off x="3325" y="1871"/>
              <a:ext cx="4" cy="21"/>
            </a:xfrm>
            <a:custGeom>
              <a:avLst/>
              <a:gdLst>
                <a:gd name="T0" fmla="*/ 0 w 52"/>
                <a:gd name="T1" fmla="*/ 11 h 252"/>
                <a:gd name="T2" fmla="*/ 4 w 52"/>
                <a:gd name="T3" fmla="*/ 21 h 252"/>
                <a:gd name="T4" fmla="*/ 4 w 52"/>
                <a:gd name="T5" fmla="*/ 0 h 252"/>
                <a:gd name="T6" fmla="*/ 0 w 52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0" y="127"/>
                  </a:moveTo>
                  <a:lnTo>
                    <a:pt x="52" y="252"/>
                  </a:lnTo>
                  <a:lnTo>
                    <a:pt x="52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4" name="Freeform 267"/>
            <p:cNvSpPr>
              <a:spLocks/>
            </p:cNvSpPr>
            <p:nvPr/>
          </p:nvSpPr>
          <p:spPr bwMode="auto">
            <a:xfrm>
              <a:off x="3329" y="1871"/>
              <a:ext cx="12" cy="25"/>
            </a:xfrm>
            <a:custGeom>
              <a:avLst/>
              <a:gdLst>
                <a:gd name="T0" fmla="*/ 12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5" name="Freeform 268"/>
            <p:cNvSpPr>
              <a:spLocks/>
            </p:cNvSpPr>
            <p:nvPr/>
          </p:nvSpPr>
          <p:spPr bwMode="auto">
            <a:xfrm>
              <a:off x="3329" y="1871"/>
              <a:ext cx="12" cy="25"/>
            </a:xfrm>
            <a:custGeom>
              <a:avLst/>
              <a:gdLst>
                <a:gd name="T0" fmla="*/ 12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2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6" name="Freeform 269"/>
            <p:cNvSpPr>
              <a:spLocks/>
            </p:cNvSpPr>
            <p:nvPr/>
          </p:nvSpPr>
          <p:spPr bwMode="auto">
            <a:xfrm>
              <a:off x="3329" y="1866"/>
              <a:ext cx="12" cy="30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30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7" name="Freeform 270"/>
            <p:cNvSpPr>
              <a:spLocks/>
            </p:cNvSpPr>
            <p:nvPr/>
          </p:nvSpPr>
          <p:spPr bwMode="auto">
            <a:xfrm>
              <a:off x="3329" y="1866"/>
              <a:ext cx="12" cy="30"/>
            </a:xfrm>
            <a:custGeom>
              <a:avLst/>
              <a:gdLst>
                <a:gd name="T0" fmla="*/ 0 w 124"/>
                <a:gd name="T1" fmla="*/ 4 h 358"/>
                <a:gd name="T2" fmla="*/ 12 w 124"/>
                <a:gd name="T3" fmla="*/ 30 h 358"/>
                <a:gd name="T4" fmla="*/ 12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8" name="Freeform 271"/>
            <p:cNvSpPr>
              <a:spLocks/>
            </p:cNvSpPr>
            <p:nvPr/>
          </p:nvSpPr>
          <p:spPr bwMode="auto">
            <a:xfrm>
              <a:off x="3341" y="1866"/>
              <a:ext cx="11" cy="30"/>
            </a:xfrm>
            <a:custGeom>
              <a:avLst/>
              <a:gdLst>
                <a:gd name="T0" fmla="*/ 11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1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9" name="Freeform 272"/>
            <p:cNvSpPr>
              <a:spLocks/>
            </p:cNvSpPr>
            <p:nvPr/>
          </p:nvSpPr>
          <p:spPr bwMode="auto">
            <a:xfrm>
              <a:off x="3341" y="1866"/>
              <a:ext cx="11" cy="30"/>
            </a:xfrm>
            <a:custGeom>
              <a:avLst/>
              <a:gdLst>
                <a:gd name="T0" fmla="*/ 11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1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0" name="Freeform 273"/>
            <p:cNvSpPr>
              <a:spLocks/>
            </p:cNvSpPr>
            <p:nvPr/>
          </p:nvSpPr>
          <p:spPr bwMode="auto">
            <a:xfrm>
              <a:off x="3341" y="1866"/>
              <a:ext cx="11" cy="26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6 h 305"/>
                <a:gd name="T4" fmla="*/ 11 w 124"/>
                <a:gd name="T5" fmla="*/ 5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1" name="Freeform 274"/>
            <p:cNvSpPr>
              <a:spLocks/>
            </p:cNvSpPr>
            <p:nvPr/>
          </p:nvSpPr>
          <p:spPr bwMode="auto">
            <a:xfrm>
              <a:off x="3341" y="1866"/>
              <a:ext cx="11" cy="26"/>
            </a:xfrm>
            <a:custGeom>
              <a:avLst/>
              <a:gdLst>
                <a:gd name="T0" fmla="*/ 0 w 124"/>
                <a:gd name="T1" fmla="*/ 0 h 305"/>
                <a:gd name="T2" fmla="*/ 11 w 124"/>
                <a:gd name="T3" fmla="*/ 26 h 305"/>
                <a:gd name="T4" fmla="*/ 11 w 124"/>
                <a:gd name="T5" fmla="*/ 5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2" name="Freeform 275"/>
            <p:cNvSpPr>
              <a:spLocks/>
            </p:cNvSpPr>
            <p:nvPr/>
          </p:nvSpPr>
          <p:spPr bwMode="auto">
            <a:xfrm>
              <a:off x="3352" y="1871"/>
              <a:ext cx="4" cy="21"/>
            </a:xfrm>
            <a:custGeom>
              <a:avLst/>
              <a:gdLst>
                <a:gd name="T0" fmla="*/ 4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4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3" name="Freeform 276"/>
            <p:cNvSpPr>
              <a:spLocks/>
            </p:cNvSpPr>
            <p:nvPr/>
          </p:nvSpPr>
          <p:spPr bwMode="auto">
            <a:xfrm>
              <a:off x="3352" y="1871"/>
              <a:ext cx="4" cy="21"/>
            </a:xfrm>
            <a:custGeom>
              <a:avLst/>
              <a:gdLst>
                <a:gd name="T0" fmla="*/ 4 w 51"/>
                <a:gd name="T1" fmla="*/ 11 h 252"/>
                <a:gd name="T2" fmla="*/ 0 w 51"/>
                <a:gd name="T3" fmla="*/ 0 h 252"/>
                <a:gd name="T4" fmla="*/ 0 w 51"/>
                <a:gd name="T5" fmla="*/ 21 h 252"/>
                <a:gd name="T6" fmla="*/ 4 w 51"/>
                <a:gd name="T7" fmla="*/ 11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51" y="127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4" name="Freeform 277"/>
            <p:cNvSpPr>
              <a:spLocks/>
            </p:cNvSpPr>
            <p:nvPr/>
          </p:nvSpPr>
          <p:spPr bwMode="auto">
            <a:xfrm>
              <a:off x="3325" y="1866"/>
              <a:ext cx="31" cy="30"/>
            </a:xfrm>
            <a:custGeom>
              <a:avLst/>
              <a:gdLst>
                <a:gd name="T0" fmla="*/ 31 w 351"/>
                <a:gd name="T1" fmla="*/ 15 h 358"/>
                <a:gd name="T2" fmla="*/ 26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6 w 351"/>
                <a:gd name="T15" fmla="*/ 26 h 358"/>
                <a:gd name="T16" fmla="*/ 31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80"/>
                  </a:moveTo>
                  <a:lnTo>
                    <a:pt x="300" y="53"/>
                  </a:lnTo>
                  <a:lnTo>
                    <a:pt x="176" y="0"/>
                  </a:lnTo>
                  <a:lnTo>
                    <a:pt x="52" y="53"/>
                  </a:lnTo>
                  <a:lnTo>
                    <a:pt x="0" y="180"/>
                  </a:lnTo>
                  <a:lnTo>
                    <a:pt x="52" y="305"/>
                  </a:lnTo>
                  <a:lnTo>
                    <a:pt x="176" y="358"/>
                  </a:lnTo>
                  <a:lnTo>
                    <a:pt x="300" y="305"/>
                  </a:lnTo>
                  <a:lnTo>
                    <a:pt x="351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5" name="Freeform 278"/>
            <p:cNvSpPr>
              <a:spLocks/>
            </p:cNvSpPr>
            <p:nvPr/>
          </p:nvSpPr>
          <p:spPr bwMode="auto">
            <a:xfrm>
              <a:off x="3631" y="1778"/>
              <a:ext cx="32" cy="30"/>
            </a:xfrm>
            <a:custGeom>
              <a:avLst/>
              <a:gdLst>
                <a:gd name="T0" fmla="*/ 32 w 351"/>
                <a:gd name="T1" fmla="*/ 15 h 359"/>
                <a:gd name="T2" fmla="*/ 27 w 351"/>
                <a:gd name="T3" fmla="*/ 4 h 359"/>
                <a:gd name="T4" fmla="*/ 16 w 351"/>
                <a:gd name="T5" fmla="*/ 0 h 359"/>
                <a:gd name="T6" fmla="*/ 5 w 351"/>
                <a:gd name="T7" fmla="*/ 4 h 359"/>
                <a:gd name="T8" fmla="*/ 0 w 351"/>
                <a:gd name="T9" fmla="*/ 15 h 359"/>
                <a:gd name="T10" fmla="*/ 5 w 351"/>
                <a:gd name="T11" fmla="*/ 26 h 359"/>
                <a:gd name="T12" fmla="*/ 16 w 351"/>
                <a:gd name="T13" fmla="*/ 30 h 359"/>
                <a:gd name="T14" fmla="*/ 27 w 351"/>
                <a:gd name="T15" fmla="*/ 26 h 359"/>
                <a:gd name="T16" fmla="*/ 32 w 351"/>
                <a:gd name="T17" fmla="*/ 15 h 3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9"/>
                <a:gd name="T29" fmla="*/ 351 w 351"/>
                <a:gd name="T30" fmla="*/ 359 h 3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9">
                  <a:moveTo>
                    <a:pt x="351" y="180"/>
                  </a:moveTo>
                  <a:lnTo>
                    <a:pt x="299" y="53"/>
                  </a:lnTo>
                  <a:lnTo>
                    <a:pt x="175" y="0"/>
                  </a:lnTo>
                  <a:lnTo>
                    <a:pt x="51" y="53"/>
                  </a:lnTo>
                  <a:lnTo>
                    <a:pt x="0" y="180"/>
                  </a:lnTo>
                  <a:lnTo>
                    <a:pt x="51" y="307"/>
                  </a:lnTo>
                  <a:lnTo>
                    <a:pt x="175" y="359"/>
                  </a:lnTo>
                  <a:lnTo>
                    <a:pt x="299" y="307"/>
                  </a:lnTo>
                  <a:lnTo>
                    <a:pt x="351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6" name="Freeform 279"/>
            <p:cNvSpPr>
              <a:spLocks/>
            </p:cNvSpPr>
            <p:nvPr/>
          </p:nvSpPr>
          <p:spPr bwMode="auto">
            <a:xfrm>
              <a:off x="3631" y="1783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7" name="Freeform 280"/>
            <p:cNvSpPr>
              <a:spLocks/>
            </p:cNvSpPr>
            <p:nvPr/>
          </p:nvSpPr>
          <p:spPr bwMode="auto">
            <a:xfrm>
              <a:off x="3631" y="1783"/>
              <a:ext cx="5" cy="21"/>
            </a:xfrm>
            <a:custGeom>
              <a:avLst/>
              <a:gdLst>
                <a:gd name="T0" fmla="*/ 0 w 51"/>
                <a:gd name="T1" fmla="*/ 11 h 254"/>
                <a:gd name="T2" fmla="*/ 5 w 51"/>
                <a:gd name="T3" fmla="*/ 21 h 254"/>
                <a:gd name="T4" fmla="*/ 5 w 51"/>
                <a:gd name="T5" fmla="*/ 0 h 254"/>
                <a:gd name="T6" fmla="*/ 0 w 51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4"/>
                <a:gd name="T14" fmla="*/ 51 w 51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4">
                  <a:moveTo>
                    <a:pt x="0" y="127"/>
                  </a:moveTo>
                  <a:lnTo>
                    <a:pt x="51" y="254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8" name="Freeform 281"/>
            <p:cNvSpPr>
              <a:spLocks/>
            </p:cNvSpPr>
            <p:nvPr/>
          </p:nvSpPr>
          <p:spPr bwMode="auto">
            <a:xfrm>
              <a:off x="3636" y="1783"/>
              <a:ext cx="11" cy="25"/>
            </a:xfrm>
            <a:custGeom>
              <a:avLst/>
              <a:gdLst>
                <a:gd name="T0" fmla="*/ 11 w 124"/>
                <a:gd name="T1" fmla="*/ 25 h 306"/>
                <a:gd name="T2" fmla="*/ 0 w 124"/>
                <a:gd name="T3" fmla="*/ 0 h 306"/>
                <a:gd name="T4" fmla="*/ 0 w 124"/>
                <a:gd name="T5" fmla="*/ 21 h 306"/>
                <a:gd name="T6" fmla="*/ 11 w 124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9" name="Freeform 282"/>
            <p:cNvSpPr>
              <a:spLocks/>
            </p:cNvSpPr>
            <p:nvPr/>
          </p:nvSpPr>
          <p:spPr bwMode="auto">
            <a:xfrm>
              <a:off x="3636" y="1783"/>
              <a:ext cx="11" cy="25"/>
            </a:xfrm>
            <a:custGeom>
              <a:avLst/>
              <a:gdLst>
                <a:gd name="T0" fmla="*/ 11 w 124"/>
                <a:gd name="T1" fmla="*/ 25 h 306"/>
                <a:gd name="T2" fmla="*/ 0 w 124"/>
                <a:gd name="T3" fmla="*/ 0 h 306"/>
                <a:gd name="T4" fmla="*/ 0 w 124"/>
                <a:gd name="T5" fmla="*/ 21 h 306"/>
                <a:gd name="T6" fmla="*/ 11 w 124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124" y="306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0" name="Freeform 283"/>
            <p:cNvSpPr>
              <a:spLocks/>
            </p:cNvSpPr>
            <p:nvPr/>
          </p:nvSpPr>
          <p:spPr bwMode="auto">
            <a:xfrm>
              <a:off x="3636" y="1778"/>
              <a:ext cx="11" cy="30"/>
            </a:xfrm>
            <a:custGeom>
              <a:avLst/>
              <a:gdLst>
                <a:gd name="T0" fmla="*/ 0 w 124"/>
                <a:gd name="T1" fmla="*/ 4 h 359"/>
                <a:gd name="T2" fmla="*/ 11 w 124"/>
                <a:gd name="T3" fmla="*/ 30 h 359"/>
                <a:gd name="T4" fmla="*/ 11 w 124"/>
                <a:gd name="T5" fmla="*/ 0 h 359"/>
                <a:gd name="T6" fmla="*/ 0 w 124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0" y="53"/>
                  </a:moveTo>
                  <a:lnTo>
                    <a:pt x="124" y="359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1" name="Freeform 284"/>
            <p:cNvSpPr>
              <a:spLocks/>
            </p:cNvSpPr>
            <p:nvPr/>
          </p:nvSpPr>
          <p:spPr bwMode="auto">
            <a:xfrm>
              <a:off x="3636" y="1778"/>
              <a:ext cx="11" cy="30"/>
            </a:xfrm>
            <a:custGeom>
              <a:avLst/>
              <a:gdLst>
                <a:gd name="T0" fmla="*/ 0 w 124"/>
                <a:gd name="T1" fmla="*/ 4 h 359"/>
                <a:gd name="T2" fmla="*/ 11 w 124"/>
                <a:gd name="T3" fmla="*/ 30 h 359"/>
                <a:gd name="T4" fmla="*/ 11 w 124"/>
                <a:gd name="T5" fmla="*/ 0 h 359"/>
                <a:gd name="T6" fmla="*/ 0 w 124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0" y="53"/>
                  </a:moveTo>
                  <a:lnTo>
                    <a:pt x="124" y="359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2" name="Freeform 285"/>
            <p:cNvSpPr>
              <a:spLocks/>
            </p:cNvSpPr>
            <p:nvPr/>
          </p:nvSpPr>
          <p:spPr bwMode="auto">
            <a:xfrm>
              <a:off x="3647" y="1778"/>
              <a:ext cx="12" cy="30"/>
            </a:xfrm>
            <a:custGeom>
              <a:avLst/>
              <a:gdLst>
                <a:gd name="T0" fmla="*/ 12 w 124"/>
                <a:gd name="T1" fmla="*/ 26 h 359"/>
                <a:gd name="T2" fmla="*/ 0 w 124"/>
                <a:gd name="T3" fmla="*/ 0 h 359"/>
                <a:gd name="T4" fmla="*/ 0 w 124"/>
                <a:gd name="T5" fmla="*/ 30 h 359"/>
                <a:gd name="T6" fmla="*/ 12 w 124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124" y="307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4" y="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3" name="Freeform 286"/>
            <p:cNvSpPr>
              <a:spLocks/>
            </p:cNvSpPr>
            <p:nvPr/>
          </p:nvSpPr>
          <p:spPr bwMode="auto">
            <a:xfrm>
              <a:off x="3647" y="1778"/>
              <a:ext cx="12" cy="30"/>
            </a:xfrm>
            <a:custGeom>
              <a:avLst/>
              <a:gdLst>
                <a:gd name="T0" fmla="*/ 12 w 124"/>
                <a:gd name="T1" fmla="*/ 26 h 359"/>
                <a:gd name="T2" fmla="*/ 0 w 124"/>
                <a:gd name="T3" fmla="*/ 0 h 359"/>
                <a:gd name="T4" fmla="*/ 0 w 124"/>
                <a:gd name="T5" fmla="*/ 30 h 359"/>
                <a:gd name="T6" fmla="*/ 12 w 124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124" y="307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4" y="30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4" name="Freeform 287"/>
            <p:cNvSpPr>
              <a:spLocks/>
            </p:cNvSpPr>
            <p:nvPr/>
          </p:nvSpPr>
          <p:spPr bwMode="auto">
            <a:xfrm>
              <a:off x="3647" y="1778"/>
              <a:ext cx="12" cy="26"/>
            </a:xfrm>
            <a:custGeom>
              <a:avLst/>
              <a:gdLst>
                <a:gd name="T0" fmla="*/ 0 w 124"/>
                <a:gd name="T1" fmla="*/ 0 h 307"/>
                <a:gd name="T2" fmla="*/ 12 w 124"/>
                <a:gd name="T3" fmla="*/ 26 h 307"/>
                <a:gd name="T4" fmla="*/ 12 w 124"/>
                <a:gd name="T5" fmla="*/ 4 h 307"/>
                <a:gd name="T6" fmla="*/ 0 w 124"/>
                <a:gd name="T7" fmla="*/ 0 h 3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7"/>
                <a:gd name="T14" fmla="*/ 124 w 124"/>
                <a:gd name="T15" fmla="*/ 307 h 3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7">
                  <a:moveTo>
                    <a:pt x="0" y="0"/>
                  </a:moveTo>
                  <a:lnTo>
                    <a:pt x="124" y="307"/>
                  </a:lnTo>
                  <a:lnTo>
                    <a:pt x="12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5" name="Freeform 288"/>
            <p:cNvSpPr>
              <a:spLocks/>
            </p:cNvSpPr>
            <p:nvPr/>
          </p:nvSpPr>
          <p:spPr bwMode="auto">
            <a:xfrm>
              <a:off x="3647" y="1778"/>
              <a:ext cx="12" cy="26"/>
            </a:xfrm>
            <a:custGeom>
              <a:avLst/>
              <a:gdLst>
                <a:gd name="T0" fmla="*/ 0 w 124"/>
                <a:gd name="T1" fmla="*/ 0 h 307"/>
                <a:gd name="T2" fmla="*/ 12 w 124"/>
                <a:gd name="T3" fmla="*/ 26 h 307"/>
                <a:gd name="T4" fmla="*/ 12 w 124"/>
                <a:gd name="T5" fmla="*/ 4 h 307"/>
                <a:gd name="T6" fmla="*/ 0 w 124"/>
                <a:gd name="T7" fmla="*/ 0 h 3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7"/>
                <a:gd name="T14" fmla="*/ 124 w 124"/>
                <a:gd name="T15" fmla="*/ 307 h 3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7">
                  <a:moveTo>
                    <a:pt x="0" y="0"/>
                  </a:moveTo>
                  <a:lnTo>
                    <a:pt x="124" y="307"/>
                  </a:lnTo>
                  <a:lnTo>
                    <a:pt x="124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6" name="Freeform 289"/>
            <p:cNvSpPr>
              <a:spLocks/>
            </p:cNvSpPr>
            <p:nvPr/>
          </p:nvSpPr>
          <p:spPr bwMode="auto">
            <a:xfrm>
              <a:off x="3659" y="1783"/>
              <a:ext cx="4" cy="21"/>
            </a:xfrm>
            <a:custGeom>
              <a:avLst/>
              <a:gdLst>
                <a:gd name="T0" fmla="*/ 4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4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7" name="Freeform 290"/>
            <p:cNvSpPr>
              <a:spLocks/>
            </p:cNvSpPr>
            <p:nvPr/>
          </p:nvSpPr>
          <p:spPr bwMode="auto">
            <a:xfrm>
              <a:off x="3659" y="1783"/>
              <a:ext cx="4" cy="21"/>
            </a:xfrm>
            <a:custGeom>
              <a:avLst/>
              <a:gdLst>
                <a:gd name="T0" fmla="*/ 4 w 52"/>
                <a:gd name="T1" fmla="*/ 11 h 254"/>
                <a:gd name="T2" fmla="*/ 0 w 52"/>
                <a:gd name="T3" fmla="*/ 0 h 254"/>
                <a:gd name="T4" fmla="*/ 0 w 52"/>
                <a:gd name="T5" fmla="*/ 21 h 254"/>
                <a:gd name="T6" fmla="*/ 4 w 52"/>
                <a:gd name="T7" fmla="*/ 11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4"/>
                <a:gd name="T14" fmla="*/ 52 w 5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4">
                  <a:moveTo>
                    <a:pt x="52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52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8" name="Freeform 291"/>
            <p:cNvSpPr>
              <a:spLocks/>
            </p:cNvSpPr>
            <p:nvPr/>
          </p:nvSpPr>
          <p:spPr bwMode="auto">
            <a:xfrm>
              <a:off x="3802" y="1773"/>
              <a:ext cx="4" cy="21"/>
            </a:xfrm>
            <a:custGeom>
              <a:avLst/>
              <a:gdLst>
                <a:gd name="T0" fmla="*/ 0 w 51"/>
                <a:gd name="T1" fmla="*/ 11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7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9" name="Freeform 292"/>
            <p:cNvSpPr>
              <a:spLocks/>
            </p:cNvSpPr>
            <p:nvPr/>
          </p:nvSpPr>
          <p:spPr bwMode="auto">
            <a:xfrm>
              <a:off x="3802" y="1773"/>
              <a:ext cx="4" cy="21"/>
            </a:xfrm>
            <a:custGeom>
              <a:avLst/>
              <a:gdLst>
                <a:gd name="T0" fmla="*/ 0 w 51"/>
                <a:gd name="T1" fmla="*/ 11 h 253"/>
                <a:gd name="T2" fmla="*/ 4 w 51"/>
                <a:gd name="T3" fmla="*/ 21 h 253"/>
                <a:gd name="T4" fmla="*/ 4 w 51"/>
                <a:gd name="T5" fmla="*/ 0 h 253"/>
                <a:gd name="T6" fmla="*/ 0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0" y="127"/>
                  </a:moveTo>
                  <a:lnTo>
                    <a:pt x="51" y="253"/>
                  </a:lnTo>
                  <a:lnTo>
                    <a:pt x="51" y="0"/>
                  </a:lnTo>
                  <a:lnTo>
                    <a:pt x="0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0" name="Freeform 293"/>
            <p:cNvSpPr>
              <a:spLocks/>
            </p:cNvSpPr>
            <p:nvPr/>
          </p:nvSpPr>
          <p:spPr bwMode="auto">
            <a:xfrm>
              <a:off x="3806" y="1773"/>
              <a:ext cx="12" cy="25"/>
            </a:xfrm>
            <a:custGeom>
              <a:avLst/>
              <a:gdLst>
                <a:gd name="T0" fmla="*/ 12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2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5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1" name="Freeform 294"/>
            <p:cNvSpPr>
              <a:spLocks/>
            </p:cNvSpPr>
            <p:nvPr/>
          </p:nvSpPr>
          <p:spPr bwMode="auto">
            <a:xfrm>
              <a:off x="3806" y="1773"/>
              <a:ext cx="12" cy="25"/>
            </a:xfrm>
            <a:custGeom>
              <a:avLst/>
              <a:gdLst>
                <a:gd name="T0" fmla="*/ 12 w 125"/>
                <a:gd name="T1" fmla="*/ 25 h 306"/>
                <a:gd name="T2" fmla="*/ 0 w 125"/>
                <a:gd name="T3" fmla="*/ 0 h 306"/>
                <a:gd name="T4" fmla="*/ 0 w 125"/>
                <a:gd name="T5" fmla="*/ 21 h 306"/>
                <a:gd name="T6" fmla="*/ 12 w 125"/>
                <a:gd name="T7" fmla="*/ 25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06"/>
                <a:gd name="T14" fmla="*/ 125 w 125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06">
                  <a:moveTo>
                    <a:pt x="125" y="306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125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2" name="Freeform 295"/>
            <p:cNvSpPr>
              <a:spLocks/>
            </p:cNvSpPr>
            <p:nvPr/>
          </p:nvSpPr>
          <p:spPr bwMode="auto">
            <a:xfrm>
              <a:off x="3806" y="1768"/>
              <a:ext cx="12" cy="30"/>
            </a:xfrm>
            <a:custGeom>
              <a:avLst/>
              <a:gdLst>
                <a:gd name="T0" fmla="*/ 0 w 125"/>
                <a:gd name="T1" fmla="*/ 4 h 359"/>
                <a:gd name="T2" fmla="*/ 12 w 125"/>
                <a:gd name="T3" fmla="*/ 30 h 359"/>
                <a:gd name="T4" fmla="*/ 12 w 125"/>
                <a:gd name="T5" fmla="*/ 0 h 359"/>
                <a:gd name="T6" fmla="*/ 0 w 125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9"/>
                <a:gd name="T14" fmla="*/ 125 w 125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9">
                  <a:moveTo>
                    <a:pt x="0" y="53"/>
                  </a:moveTo>
                  <a:lnTo>
                    <a:pt x="125" y="359"/>
                  </a:lnTo>
                  <a:lnTo>
                    <a:pt x="125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3" name="Freeform 296"/>
            <p:cNvSpPr>
              <a:spLocks/>
            </p:cNvSpPr>
            <p:nvPr/>
          </p:nvSpPr>
          <p:spPr bwMode="auto">
            <a:xfrm>
              <a:off x="3806" y="1768"/>
              <a:ext cx="12" cy="30"/>
            </a:xfrm>
            <a:custGeom>
              <a:avLst/>
              <a:gdLst>
                <a:gd name="T0" fmla="*/ 0 w 125"/>
                <a:gd name="T1" fmla="*/ 4 h 359"/>
                <a:gd name="T2" fmla="*/ 12 w 125"/>
                <a:gd name="T3" fmla="*/ 30 h 359"/>
                <a:gd name="T4" fmla="*/ 12 w 125"/>
                <a:gd name="T5" fmla="*/ 0 h 359"/>
                <a:gd name="T6" fmla="*/ 0 w 125"/>
                <a:gd name="T7" fmla="*/ 4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359"/>
                <a:gd name="T14" fmla="*/ 125 w 125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359">
                  <a:moveTo>
                    <a:pt x="0" y="53"/>
                  </a:moveTo>
                  <a:lnTo>
                    <a:pt x="125" y="359"/>
                  </a:lnTo>
                  <a:lnTo>
                    <a:pt x="125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4" name="Freeform 297"/>
            <p:cNvSpPr>
              <a:spLocks/>
            </p:cNvSpPr>
            <p:nvPr/>
          </p:nvSpPr>
          <p:spPr bwMode="auto">
            <a:xfrm>
              <a:off x="3818" y="1768"/>
              <a:ext cx="11" cy="30"/>
            </a:xfrm>
            <a:custGeom>
              <a:avLst/>
              <a:gdLst>
                <a:gd name="T0" fmla="*/ 11 w 124"/>
                <a:gd name="T1" fmla="*/ 26 h 359"/>
                <a:gd name="T2" fmla="*/ 0 w 124"/>
                <a:gd name="T3" fmla="*/ 0 h 359"/>
                <a:gd name="T4" fmla="*/ 0 w 124"/>
                <a:gd name="T5" fmla="*/ 30 h 359"/>
                <a:gd name="T6" fmla="*/ 11 w 124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124" y="306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4" y="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5" name="Freeform 298"/>
            <p:cNvSpPr>
              <a:spLocks/>
            </p:cNvSpPr>
            <p:nvPr/>
          </p:nvSpPr>
          <p:spPr bwMode="auto">
            <a:xfrm>
              <a:off x="3818" y="1768"/>
              <a:ext cx="11" cy="30"/>
            </a:xfrm>
            <a:custGeom>
              <a:avLst/>
              <a:gdLst>
                <a:gd name="T0" fmla="*/ 11 w 124"/>
                <a:gd name="T1" fmla="*/ 26 h 359"/>
                <a:gd name="T2" fmla="*/ 0 w 124"/>
                <a:gd name="T3" fmla="*/ 0 h 359"/>
                <a:gd name="T4" fmla="*/ 0 w 124"/>
                <a:gd name="T5" fmla="*/ 30 h 359"/>
                <a:gd name="T6" fmla="*/ 11 w 124"/>
                <a:gd name="T7" fmla="*/ 26 h 3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9"/>
                <a:gd name="T14" fmla="*/ 124 w 124"/>
                <a:gd name="T15" fmla="*/ 359 h 3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9">
                  <a:moveTo>
                    <a:pt x="124" y="306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124" y="30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6" name="Freeform 299"/>
            <p:cNvSpPr>
              <a:spLocks/>
            </p:cNvSpPr>
            <p:nvPr/>
          </p:nvSpPr>
          <p:spPr bwMode="auto">
            <a:xfrm>
              <a:off x="3818" y="1768"/>
              <a:ext cx="11" cy="26"/>
            </a:xfrm>
            <a:custGeom>
              <a:avLst/>
              <a:gdLst>
                <a:gd name="T0" fmla="*/ 0 w 124"/>
                <a:gd name="T1" fmla="*/ 0 h 306"/>
                <a:gd name="T2" fmla="*/ 11 w 124"/>
                <a:gd name="T3" fmla="*/ 26 h 306"/>
                <a:gd name="T4" fmla="*/ 11 w 124"/>
                <a:gd name="T5" fmla="*/ 5 h 306"/>
                <a:gd name="T6" fmla="*/ 0 w 124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0" y="0"/>
                  </a:moveTo>
                  <a:lnTo>
                    <a:pt x="124" y="306"/>
                  </a:lnTo>
                  <a:lnTo>
                    <a:pt x="12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7" name="Freeform 300"/>
            <p:cNvSpPr>
              <a:spLocks/>
            </p:cNvSpPr>
            <p:nvPr/>
          </p:nvSpPr>
          <p:spPr bwMode="auto">
            <a:xfrm>
              <a:off x="3818" y="1768"/>
              <a:ext cx="11" cy="26"/>
            </a:xfrm>
            <a:custGeom>
              <a:avLst/>
              <a:gdLst>
                <a:gd name="T0" fmla="*/ 0 w 124"/>
                <a:gd name="T1" fmla="*/ 0 h 306"/>
                <a:gd name="T2" fmla="*/ 11 w 124"/>
                <a:gd name="T3" fmla="*/ 26 h 306"/>
                <a:gd name="T4" fmla="*/ 11 w 124"/>
                <a:gd name="T5" fmla="*/ 5 h 306"/>
                <a:gd name="T6" fmla="*/ 0 w 124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6"/>
                <a:gd name="T14" fmla="*/ 124 w 124"/>
                <a:gd name="T15" fmla="*/ 306 h 3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6">
                  <a:moveTo>
                    <a:pt x="0" y="0"/>
                  </a:moveTo>
                  <a:lnTo>
                    <a:pt x="124" y="306"/>
                  </a:lnTo>
                  <a:lnTo>
                    <a:pt x="124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8" name="Freeform 301"/>
            <p:cNvSpPr>
              <a:spLocks/>
            </p:cNvSpPr>
            <p:nvPr/>
          </p:nvSpPr>
          <p:spPr bwMode="auto">
            <a:xfrm>
              <a:off x="3829" y="1773"/>
              <a:ext cx="5" cy="21"/>
            </a:xfrm>
            <a:custGeom>
              <a:avLst/>
              <a:gdLst>
                <a:gd name="T0" fmla="*/ 5 w 51"/>
                <a:gd name="T1" fmla="*/ 11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7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9" name="Freeform 302"/>
            <p:cNvSpPr>
              <a:spLocks/>
            </p:cNvSpPr>
            <p:nvPr/>
          </p:nvSpPr>
          <p:spPr bwMode="auto">
            <a:xfrm>
              <a:off x="3829" y="1773"/>
              <a:ext cx="5" cy="21"/>
            </a:xfrm>
            <a:custGeom>
              <a:avLst/>
              <a:gdLst>
                <a:gd name="T0" fmla="*/ 5 w 51"/>
                <a:gd name="T1" fmla="*/ 11 h 253"/>
                <a:gd name="T2" fmla="*/ 0 w 51"/>
                <a:gd name="T3" fmla="*/ 0 h 253"/>
                <a:gd name="T4" fmla="*/ 0 w 51"/>
                <a:gd name="T5" fmla="*/ 21 h 253"/>
                <a:gd name="T6" fmla="*/ 5 w 51"/>
                <a:gd name="T7" fmla="*/ 11 h 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3"/>
                <a:gd name="T14" fmla="*/ 51 w 51"/>
                <a:gd name="T15" fmla="*/ 253 h 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3">
                  <a:moveTo>
                    <a:pt x="51" y="127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5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0" name="Freeform 303"/>
            <p:cNvSpPr>
              <a:spLocks/>
            </p:cNvSpPr>
            <p:nvPr/>
          </p:nvSpPr>
          <p:spPr bwMode="auto">
            <a:xfrm>
              <a:off x="3802" y="1768"/>
              <a:ext cx="32" cy="30"/>
            </a:xfrm>
            <a:custGeom>
              <a:avLst/>
              <a:gdLst>
                <a:gd name="T0" fmla="*/ 32 w 351"/>
                <a:gd name="T1" fmla="*/ 15 h 359"/>
                <a:gd name="T2" fmla="*/ 27 w 351"/>
                <a:gd name="T3" fmla="*/ 4 h 359"/>
                <a:gd name="T4" fmla="*/ 16 w 351"/>
                <a:gd name="T5" fmla="*/ 0 h 359"/>
                <a:gd name="T6" fmla="*/ 5 w 351"/>
                <a:gd name="T7" fmla="*/ 4 h 359"/>
                <a:gd name="T8" fmla="*/ 0 w 351"/>
                <a:gd name="T9" fmla="*/ 15 h 359"/>
                <a:gd name="T10" fmla="*/ 5 w 351"/>
                <a:gd name="T11" fmla="*/ 26 h 359"/>
                <a:gd name="T12" fmla="*/ 16 w 351"/>
                <a:gd name="T13" fmla="*/ 30 h 359"/>
                <a:gd name="T14" fmla="*/ 27 w 351"/>
                <a:gd name="T15" fmla="*/ 26 h 359"/>
                <a:gd name="T16" fmla="*/ 32 w 351"/>
                <a:gd name="T17" fmla="*/ 15 h 3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9"/>
                <a:gd name="T29" fmla="*/ 351 w 351"/>
                <a:gd name="T30" fmla="*/ 359 h 3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9">
                  <a:moveTo>
                    <a:pt x="351" y="180"/>
                  </a:moveTo>
                  <a:lnTo>
                    <a:pt x="300" y="53"/>
                  </a:lnTo>
                  <a:lnTo>
                    <a:pt x="176" y="0"/>
                  </a:lnTo>
                  <a:lnTo>
                    <a:pt x="51" y="53"/>
                  </a:lnTo>
                  <a:lnTo>
                    <a:pt x="0" y="180"/>
                  </a:lnTo>
                  <a:lnTo>
                    <a:pt x="51" y="306"/>
                  </a:lnTo>
                  <a:lnTo>
                    <a:pt x="176" y="359"/>
                  </a:lnTo>
                  <a:lnTo>
                    <a:pt x="300" y="306"/>
                  </a:lnTo>
                  <a:lnTo>
                    <a:pt x="351" y="1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1" name="Freeform 304"/>
            <p:cNvSpPr>
              <a:spLocks/>
            </p:cNvSpPr>
            <p:nvPr/>
          </p:nvSpPr>
          <p:spPr bwMode="auto">
            <a:xfrm>
              <a:off x="3243" y="2000"/>
              <a:ext cx="32" cy="30"/>
            </a:xfrm>
            <a:custGeom>
              <a:avLst/>
              <a:gdLst>
                <a:gd name="T0" fmla="*/ 32 w 351"/>
                <a:gd name="T1" fmla="*/ 15 h 358"/>
                <a:gd name="T2" fmla="*/ 27 w 351"/>
                <a:gd name="T3" fmla="*/ 4 h 358"/>
                <a:gd name="T4" fmla="*/ 16 w 351"/>
                <a:gd name="T5" fmla="*/ 0 h 358"/>
                <a:gd name="T6" fmla="*/ 5 w 351"/>
                <a:gd name="T7" fmla="*/ 4 h 358"/>
                <a:gd name="T8" fmla="*/ 0 w 351"/>
                <a:gd name="T9" fmla="*/ 15 h 358"/>
                <a:gd name="T10" fmla="*/ 5 w 351"/>
                <a:gd name="T11" fmla="*/ 26 h 358"/>
                <a:gd name="T12" fmla="*/ 16 w 351"/>
                <a:gd name="T13" fmla="*/ 30 h 358"/>
                <a:gd name="T14" fmla="*/ 27 w 351"/>
                <a:gd name="T15" fmla="*/ 26 h 358"/>
                <a:gd name="T16" fmla="*/ 32 w 351"/>
                <a:gd name="T17" fmla="*/ 15 h 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"/>
                <a:gd name="T28" fmla="*/ 0 h 358"/>
                <a:gd name="T29" fmla="*/ 351 w 351"/>
                <a:gd name="T30" fmla="*/ 358 h 3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" h="358">
                  <a:moveTo>
                    <a:pt x="351" y="178"/>
                  </a:moveTo>
                  <a:lnTo>
                    <a:pt x="299" y="53"/>
                  </a:lnTo>
                  <a:lnTo>
                    <a:pt x="175" y="0"/>
                  </a:lnTo>
                  <a:lnTo>
                    <a:pt x="51" y="53"/>
                  </a:lnTo>
                  <a:lnTo>
                    <a:pt x="0" y="178"/>
                  </a:lnTo>
                  <a:lnTo>
                    <a:pt x="51" y="305"/>
                  </a:lnTo>
                  <a:lnTo>
                    <a:pt x="175" y="358"/>
                  </a:lnTo>
                  <a:lnTo>
                    <a:pt x="299" y="305"/>
                  </a:lnTo>
                  <a:lnTo>
                    <a:pt x="35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2" name="Freeform 305"/>
            <p:cNvSpPr>
              <a:spLocks/>
            </p:cNvSpPr>
            <p:nvPr/>
          </p:nvSpPr>
          <p:spPr bwMode="auto">
            <a:xfrm>
              <a:off x="3243" y="2005"/>
              <a:ext cx="5" cy="21"/>
            </a:xfrm>
            <a:custGeom>
              <a:avLst/>
              <a:gdLst>
                <a:gd name="T0" fmla="*/ 0 w 51"/>
                <a:gd name="T1" fmla="*/ 10 h 252"/>
                <a:gd name="T2" fmla="*/ 5 w 51"/>
                <a:gd name="T3" fmla="*/ 21 h 252"/>
                <a:gd name="T4" fmla="*/ 5 w 51"/>
                <a:gd name="T5" fmla="*/ 0 h 252"/>
                <a:gd name="T6" fmla="*/ 0 w 51"/>
                <a:gd name="T7" fmla="*/ 10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0" y="125"/>
                  </a:moveTo>
                  <a:lnTo>
                    <a:pt x="51" y="252"/>
                  </a:lnTo>
                  <a:lnTo>
                    <a:pt x="51" y="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3" name="Freeform 306"/>
            <p:cNvSpPr>
              <a:spLocks/>
            </p:cNvSpPr>
            <p:nvPr/>
          </p:nvSpPr>
          <p:spPr bwMode="auto">
            <a:xfrm>
              <a:off x="3243" y="2005"/>
              <a:ext cx="5" cy="21"/>
            </a:xfrm>
            <a:custGeom>
              <a:avLst/>
              <a:gdLst>
                <a:gd name="T0" fmla="*/ 0 w 51"/>
                <a:gd name="T1" fmla="*/ 10 h 252"/>
                <a:gd name="T2" fmla="*/ 5 w 51"/>
                <a:gd name="T3" fmla="*/ 21 h 252"/>
                <a:gd name="T4" fmla="*/ 5 w 51"/>
                <a:gd name="T5" fmla="*/ 0 h 252"/>
                <a:gd name="T6" fmla="*/ 0 w 51"/>
                <a:gd name="T7" fmla="*/ 10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252"/>
                <a:gd name="T14" fmla="*/ 51 w 51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252">
                  <a:moveTo>
                    <a:pt x="0" y="125"/>
                  </a:moveTo>
                  <a:lnTo>
                    <a:pt x="51" y="252"/>
                  </a:lnTo>
                  <a:lnTo>
                    <a:pt x="51" y="0"/>
                  </a:lnTo>
                  <a:lnTo>
                    <a:pt x="0" y="12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4" name="Freeform 307"/>
            <p:cNvSpPr>
              <a:spLocks/>
            </p:cNvSpPr>
            <p:nvPr/>
          </p:nvSpPr>
          <p:spPr bwMode="auto">
            <a:xfrm>
              <a:off x="3248" y="2005"/>
              <a:ext cx="11" cy="25"/>
            </a:xfrm>
            <a:custGeom>
              <a:avLst/>
              <a:gdLst>
                <a:gd name="T0" fmla="*/ 11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1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5" name="Freeform 308"/>
            <p:cNvSpPr>
              <a:spLocks/>
            </p:cNvSpPr>
            <p:nvPr/>
          </p:nvSpPr>
          <p:spPr bwMode="auto">
            <a:xfrm>
              <a:off x="3248" y="2005"/>
              <a:ext cx="11" cy="25"/>
            </a:xfrm>
            <a:custGeom>
              <a:avLst/>
              <a:gdLst>
                <a:gd name="T0" fmla="*/ 11 w 124"/>
                <a:gd name="T1" fmla="*/ 25 h 305"/>
                <a:gd name="T2" fmla="*/ 0 w 124"/>
                <a:gd name="T3" fmla="*/ 0 h 305"/>
                <a:gd name="T4" fmla="*/ 0 w 124"/>
                <a:gd name="T5" fmla="*/ 21 h 305"/>
                <a:gd name="T6" fmla="*/ 11 w 124"/>
                <a:gd name="T7" fmla="*/ 25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124" y="30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6" name="Freeform 309"/>
            <p:cNvSpPr>
              <a:spLocks/>
            </p:cNvSpPr>
            <p:nvPr/>
          </p:nvSpPr>
          <p:spPr bwMode="auto">
            <a:xfrm>
              <a:off x="3248" y="2000"/>
              <a:ext cx="11" cy="30"/>
            </a:xfrm>
            <a:custGeom>
              <a:avLst/>
              <a:gdLst>
                <a:gd name="T0" fmla="*/ 0 w 124"/>
                <a:gd name="T1" fmla="*/ 4 h 358"/>
                <a:gd name="T2" fmla="*/ 11 w 124"/>
                <a:gd name="T3" fmla="*/ 30 h 358"/>
                <a:gd name="T4" fmla="*/ 11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7" name="Freeform 310"/>
            <p:cNvSpPr>
              <a:spLocks/>
            </p:cNvSpPr>
            <p:nvPr/>
          </p:nvSpPr>
          <p:spPr bwMode="auto">
            <a:xfrm>
              <a:off x="3248" y="2000"/>
              <a:ext cx="11" cy="30"/>
            </a:xfrm>
            <a:custGeom>
              <a:avLst/>
              <a:gdLst>
                <a:gd name="T0" fmla="*/ 0 w 124"/>
                <a:gd name="T1" fmla="*/ 4 h 358"/>
                <a:gd name="T2" fmla="*/ 11 w 124"/>
                <a:gd name="T3" fmla="*/ 30 h 358"/>
                <a:gd name="T4" fmla="*/ 11 w 124"/>
                <a:gd name="T5" fmla="*/ 0 h 358"/>
                <a:gd name="T6" fmla="*/ 0 w 124"/>
                <a:gd name="T7" fmla="*/ 4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0" y="53"/>
                  </a:moveTo>
                  <a:lnTo>
                    <a:pt x="124" y="358"/>
                  </a:lnTo>
                  <a:lnTo>
                    <a:pt x="124" y="0"/>
                  </a:lnTo>
                  <a:lnTo>
                    <a:pt x="0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8" name="Freeform 311"/>
            <p:cNvSpPr>
              <a:spLocks/>
            </p:cNvSpPr>
            <p:nvPr/>
          </p:nvSpPr>
          <p:spPr bwMode="auto">
            <a:xfrm>
              <a:off x="3259" y="2000"/>
              <a:ext cx="12" cy="30"/>
            </a:xfrm>
            <a:custGeom>
              <a:avLst/>
              <a:gdLst>
                <a:gd name="T0" fmla="*/ 12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2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9" name="Freeform 312"/>
            <p:cNvSpPr>
              <a:spLocks/>
            </p:cNvSpPr>
            <p:nvPr/>
          </p:nvSpPr>
          <p:spPr bwMode="auto">
            <a:xfrm>
              <a:off x="3259" y="2000"/>
              <a:ext cx="12" cy="30"/>
            </a:xfrm>
            <a:custGeom>
              <a:avLst/>
              <a:gdLst>
                <a:gd name="T0" fmla="*/ 12 w 124"/>
                <a:gd name="T1" fmla="*/ 26 h 358"/>
                <a:gd name="T2" fmla="*/ 0 w 124"/>
                <a:gd name="T3" fmla="*/ 0 h 358"/>
                <a:gd name="T4" fmla="*/ 0 w 124"/>
                <a:gd name="T5" fmla="*/ 30 h 358"/>
                <a:gd name="T6" fmla="*/ 12 w 124"/>
                <a:gd name="T7" fmla="*/ 26 h 3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58"/>
                <a:gd name="T14" fmla="*/ 124 w 124"/>
                <a:gd name="T15" fmla="*/ 358 h 3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58">
                  <a:moveTo>
                    <a:pt x="124" y="305"/>
                  </a:moveTo>
                  <a:lnTo>
                    <a:pt x="0" y="0"/>
                  </a:lnTo>
                  <a:lnTo>
                    <a:pt x="0" y="358"/>
                  </a:lnTo>
                  <a:lnTo>
                    <a:pt x="124" y="30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0" name="Freeform 313"/>
            <p:cNvSpPr>
              <a:spLocks/>
            </p:cNvSpPr>
            <p:nvPr/>
          </p:nvSpPr>
          <p:spPr bwMode="auto">
            <a:xfrm>
              <a:off x="3259" y="2000"/>
              <a:ext cx="12" cy="26"/>
            </a:xfrm>
            <a:custGeom>
              <a:avLst/>
              <a:gdLst>
                <a:gd name="T0" fmla="*/ 0 w 124"/>
                <a:gd name="T1" fmla="*/ 0 h 305"/>
                <a:gd name="T2" fmla="*/ 12 w 124"/>
                <a:gd name="T3" fmla="*/ 26 h 305"/>
                <a:gd name="T4" fmla="*/ 12 w 124"/>
                <a:gd name="T5" fmla="*/ 5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1" name="Freeform 314"/>
            <p:cNvSpPr>
              <a:spLocks/>
            </p:cNvSpPr>
            <p:nvPr/>
          </p:nvSpPr>
          <p:spPr bwMode="auto">
            <a:xfrm>
              <a:off x="3259" y="2000"/>
              <a:ext cx="12" cy="26"/>
            </a:xfrm>
            <a:custGeom>
              <a:avLst/>
              <a:gdLst>
                <a:gd name="T0" fmla="*/ 0 w 124"/>
                <a:gd name="T1" fmla="*/ 0 h 305"/>
                <a:gd name="T2" fmla="*/ 12 w 124"/>
                <a:gd name="T3" fmla="*/ 26 h 305"/>
                <a:gd name="T4" fmla="*/ 12 w 124"/>
                <a:gd name="T5" fmla="*/ 5 h 305"/>
                <a:gd name="T6" fmla="*/ 0 w 124"/>
                <a:gd name="T7" fmla="*/ 0 h 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305"/>
                <a:gd name="T14" fmla="*/ 124 w 124"/>
                <a:gd name="T15" fmla="*/ 305 h 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305">
                  <a:moveTo>
                    <a:pt x="0" y="0"/>
                  </a:moveTo>
                  <a:lnTo>
                    <a:pt x="124" y="305"/>
                  </a:lnTo>
                  <a:lnTo>
                    <a:pt x="124" y="5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2" name="Freeform 315"/>
            <p:cNvSpPr>
              <a:spLocks/>
            </p:cNvSpPr>
            <p:nvPr/>
          </p:nvSpPr>
          <p:spPr bwMode="auto">
            <a:xfrm>
              <a:off x="3271" y="2005"/>
              <a:ext cx="4" cy="21"/>
            </a:xfrm>
            <a:custGeom>
              <a:avLst/>
              <a:gdLst>
                <a:gd name="T0" fmla="*/ 4 w 52"/>
                <a:gd name="T1" fmla="*/ 10 h 252"/>
                <a:gd name="T2" fmla="*/ 0 w 52"/>
                <a:gd name="T3" fmla="*/ 0 h 252"/>
                <a:gd name="T4" fmla="*/ 0 w 52"/>
                <a:gd name="T5" fmla="*/ 21 h 252"/>
                <a:gd name="T6" fmla="*/ 4 w 52"/>
                <a:gd name="T7" fmla="*/ 10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52" y="12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2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3" name="Freeform 316"/>
            <p:cNvSpPr>
              <a:spLocks/>
            </p:cNvSpPr>
            <p:nvPr/>
          </p:nvSpPr>
          <p:spPr bwMode="auto">
            <a:xfrm>
              <a:off x="3271" y="2005"/>
              <a:ext cx="4" cy="21"/>
            </a:xfrm>
            <a:custGeom>
              <a:avLst/>
              <a:gdLst>
                <a:gd name="T0" fmla="*/ 4 w 52"/>
                <a:gd name="T1" fmla="*/ 10 h 252"/>
                <a:gd name="T2" fmla="*/ 0 w 52"/>
                <a:gd name="T3" fmla="*/ 0 h 252"/>
                <a:gd name="T4" fmla="*/ 0 w 52"/>
                <a:gd name="T5" fmla="*/ 21 h 252"/>
                <a:gd name="T6" fmla="*/ 4 w 52"/>
                <a:gd name="T7" fmla="*/ 10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252"/>
                <a:gd name="T14" fmla="*/ 52 w 52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252">
                  <a:moveTo>
                    <a:pt x="52" y="125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52" y="12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646" name="Picture 26" descr="ntou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13" y="5062389"/>
            <a:ext cx="1909763" cy="16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" name="圖片 6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75" y="3096097"/>
            <a:ext cx="1885206" cy="1885206"/>
          </a:xfrm>
          <a:prstGeom prst="rect">
            <a:avLst/>
          </a:prstGeom>
        </p:spPr>
      </p:pic>
      <p:pic>
        <p:nvPicPr>
          <p:cNvPr id="644" name="圖片 6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19" y="1337024"/>
            <a:ext cx="1676563" cy="167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09691"/>
      </p:ext>
    </p:extLst>
  </p:cSld>
  <p:clrMapOvr>
    <a:masterClrMapping/>
  </p:clrMapOvr>
  <p:transition>
    <p:cover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595">
            <a:off x="6247581" y="1405238"/>
            <a:ext cx="42703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802628" y="260649"/>
            <a:ext cx="789831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選西瓜</a:t>
            </a:r>
            <a:r>
              <a:rPr lang="en-US" altLang="zh-TW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&amp;</a:t>
            </a:r>
            <a:r>
              <a:rPr lang="zh-TW" alt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煮貢丸都需邊界元</a:t>
            </a:r>
          </a:p>
        </p:txBody>
      </p:sp>
      <p:pic>
        <p:nvPicPr>
          <p:cNvPr id="1001474" name="Picture 2" descr="C:\Users\0605CKI\Desktop\選西瓜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700809"/>
            <a:ext cx="441549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7329" y="5229572"/>
            <a:ext cx="7197725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dirty="0"/>
              <a:t>一般邊界</a:t>
            </a:r>
            <a:br>
              <a:rPr lang="en-US" altLang="zh-TW" sz="4000" dirty="0"/>
            </a:br>
            <a:r>
              <a:rPr lang="en-US" altLang="zh-TW" sz="4000" dirty="0"/>
              <a:t>(ordinary boundary)</a:t>
            </a:r>
            <a:endParaRPr lang="zh-TW" altLang="en-US" sz="40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730924" y="5229572"/>
            <a:ext cx="71977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/>
            <a:r>
              <a:rPr lang="zh-TW" altLang="en-US" sz="4000" kern="0" dirty="0"/>
              <a:t>退化邊界</a:t>
            </a:r>
            <a:br>
              <a:rPr lang="en-US" altLang="zh-TW" sz="4000" kern="0" dirty="0"/>
            </a:br>
            <a:r>
              <a:rPr lang="en-US" altLang="zh-TW" sz="4000" kern="0" dirty="0"/>
              <a:t>(degenerate boundary)</a:t>
            </a:r>
            <a:endParaRPr lang="zh-TW" alt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2852539411"/>
      </p:ext>
    </p:extLst>
  </p:cSld>
  <p:clrMapOvr>
    <a:masterClrMapping/>
  </p:clrMapOvr>
  <p:transition>
    <p:cover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711EA49-BAB5-4F3C-834E-F99EDCE5E67C}" type="slidenum">
              <a:rPr lang="en-US" altLang="zh-TW"/>
              <a:pPr/>
              <a:t>104</a:t>
            </a:fld>
            <a:endParaRPr lang="en-US" altLang="zh-TW"/>
          </a:p>
        </p:txBody>
      </p:sp>
      <p:pic>
        <p:nvPicPr>
          <p:cNvPr id="350214" name="Picture 6" descr="Link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1" y="1989138"/>
            <a:ext cx="2957513" cy="44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0215" name="Text Box 7"/>
          <p:cNvSpPr txBox="1">
            <a:spLocks noChangeArrowheads="1"/>
          </p:cNvSpPr>
          <p:nvPr/>
        </p:nvSpPr>
        <p:spPr bwMode="auto">
          <a:xfrm>
            <a:off x="5016501" y="6305551"/>
            <a:ext cx="312705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/>
              <a:t>St. Petersburg 2003 (</a:t>
            </a:r>
            <a:r>
              <a:rPr lang="zh-TW" altLang="en-US"/>
              <a:t>列寧格勒</a:t>
            </a:r>
            <a:r>
              <a:rPr lang="en-US" altLang="zh-TW"/>
              <a:t>)</a:t>
            </a:r>
          </a:p>
        </p:txBody>
      </p:sp>
      <p:sp>
        <p:nvSpPr>
          <p:cNvPr id="350216" name="Text Box 8"/>
          <p:cNvSpPr txBox="1">
            <a:spLocks noChangeArrowheads="1"/>
          </p:cNvSpPr>
          <p:nvPr/>
        </p:nvSpPr>
        <p:spPr bwMode="auto">
          <a:xfrm>
            <a:off x="4295800" y="68264"/>
            <a:ext cx="6836528" cy="255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sz="2000" dirty="0"/>
              <a:t>Citing: </a:t>
            </a:r>
          </a:p>
          <a:p>
            <a:r>
              <a:rPr lang="en-US" altLang="zh-TW" sz="2000" dirty="0"/>
              <a:t>Chen J T On </a:t>
            </a:r>
            <a:r>
              <a:rPr lang="en-US" altLang="zh-TW" sz="2000" dirty="0" err="1"/>
              <a:t>Hadamard</a:t>
            </a:r>
            <a:r>
              <a:rPr lang="en-US" altLang="zh-TW" sz="2000" dirty="0"/>
              <a:t> principal value </a:t>
            </a:r>
          </a:p>
          <a:p>
            <a:r>
              <a:rPr lang="en-US" altLang="zh-TW" sz="2000" dirty="0"/>
              <a:t>                  and boundary integral equation of fracture mechanics</a:t>
            </a:r>
          </a:p>
          <a:p>
            <a:r>
              <a:rPr lang="en-US" altLang="zh-TW" sz="2000" dirty="0"/>
              <a:t> M. Sc. Thesis (</a:t>
            </a:r>
            <a:r>
              <a:rPr lang="zh-TW" altLang="en-US" sz="2000" dirty="0"/>
              <a:t>應力所碩士論文</a:t>
            </a:r>
            <a:r>
              <a:rPr lang="en-US" altLang="zh-TW" sz="2000" dirty="0"/>
              <a:t>)</a:t>
            </a:r>
          </a:p>
          <a:p>
            <a:r>
              <a:rPr lang="en-US" altLang="zh-TW" sz="2000" dirty="0"/>
              <a:t>Institute of Applied Mechanics, </a:t>
            </a:r>
          </a:p>
          <a:p>
            <a:r>
              <a:rPr lang="en-US" altLang="zh-TW" sz="2000" dirty="0"/>
              <a:t>           National Taiwan University, 1986. (</a:t>
            </a:r>
            <a:r>
              <a:rPr lang="zh-TW" altLang="en-US" sz="2000" dirty="0"/>
              <a:t>洪宏基教授指導</a:t>
            </a:r>
            <a:r>
              <a:rPr lang="en-US" altLang="zh-TW" sz="2000" dirty="0"/>
              <a:t>)</a:t>
            </a:r>
          </a:p>
          <a:p>
            <a:endParaRPr lang="en-US" altLang="zh-TW" sz="2000" dirty="0"/>
          </a:p>
          <a:p>
            <a:r>
              <a:rPr lang="zh-TW" altLang="en-US" sz="2000" dirty="0">
                <a:solidFill>
                  <a:srgbClr val="FF0000"/>
                </a:solidFill>
              </a:rPr>
              <a:t>論文要用英文寫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pic>
        <p:nvPicPr>
          <p:cNvPr id="350219" name="Picture 11" descr="Kom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116633"/>
            <a:ext cx="4391025" cy="62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104342"/>
      </p:ext>
    </p:extLst>
  </p:cSld>
  <p:clrMapOvr>
    <a:masterClrMapping/>
  </p:clrMapOvr>
  <p:transition>
    <p:cover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80944"/>
            <a:ext cx="8229600" cy="1143000"/>
          </a:xfrm>
        </p:spPr>
        <p:txBody>
          <a:bodyPr/>
          <a:lstStyle/>
          <a:p>
            <a:pPr algn="ctr"/>
            <a:r>
              <a:rPr lang="en-US" altLang="zh-TW" b="1" dirty="0">
                <a:latin typeface="Times New Roman" pitchFamily="18" charset="0"/>
              </a:rPr>
              <a:t>History (BEM Workshop in 1986)</a:t>
            </a:r>
          </a:p>
        </p:txBody>
      </p:sp>
      <p:pic>
        <p:nvPicPr>
          <p:cNvPr id="246787" name="Picture 3" descr="Rizz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92" y="1281770"/>
            <a:ext cx="1084032" cy="135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88" name="Picture 4" descr="Mukherj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61" y="1229720"/>
            <a:ext cx="1208043" cy="144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6625028" y="2564904"/>
            <a:ext cx="2376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b="1" dirty="0"/>
              <a:t>D. J. </a:t>
            </a:r>
            <a:r>
              <a:rPr lang="en-US" altLang="zh-TW" b="1" dirty="0" err="1"/>
              <a:t>Shippy</a:t>
            </a:r>
            <a:endParaRPr lang="en-US" altLang="zh-TW" b="1" dirty="0"/>
          </a:p>
        </p:txBody>
      </p:sp>
      <p:sp>
        <p:nvSpPr>
          <p:cNvPr id="246790" name="Text Box 6"/>
          <p:cNvSpPr txBox="1">
            <a:spLocks noChangeArrowheads="1"/>
          </p:cNvSpPr>
          <p:nvPr/>
        </p:nvSpPr>
        <p:spPr bwMode="auto">
          <a:xfrm>
            <a:off x="5472902" y="2564904"/>
            <a:ext cx="2376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b="1" dirty="0"/>
              <a:t>F. J. Rizzo</a:t>
            </a:r>
          </a:p>
        </p:txBody>
      </p:sp>
      <p:sp>
        <p:nvSpPr>
          <p:cNvPr id="246791" name="Text Box 7"/>
          <p:cNvSpPr txBox="1">
            <a:spLocks noChangeArrowheads="1"/>
          </p:cNvSpPr>
          <p:nvPr/>
        </p:nvSpPr>
        <p:spPr bwMode="auto">
          <a:xfrm>
            <a:off x="8065412" y="2564904"/>
            <a:ext cx="229434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b="1" dirty="0"/>
              <a:t>S. Mukherjee</a:t>
            </a:r>
          </a:p>
        </p:txBody>
      </p:sp>
      <p:pic>
        <p:nvPicPr>
          <p:cNvPr id="246792" name="Picture 8" descr="D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617" y="1229720"/>
            <a:ext cx="982924" cy="140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793" name="Text Box 9"/>
          <p:cNvSpPr txBox="1">
            <a:spLocks noChangeArrowheads="1"/>
          </p:cNvSpPr>
          <p:nvPr/>
        </p:nvSpPr>
        <p:spPr bwMode="auto">
          <a:xfrm>
            <a:off x="7004675" y="620688"/>
            <a:ext cx="29795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I was a TA at that time (1986).</a:t>
            </a:r>
          </a:p>
        </p:txBody>
      </p:sp>
      <p:pic>
        <p:nvPicPr>
          <p:cNvPr id="113668" name="Picture 4" descr="C:\Users\0605CKI\Desktop\Nobel-Yukaw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53" y="2723516"/>
            <a:ext cx="2229929" cy="315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0" name="Picture 6" descr="C:\Users\0605CKI\Desktop\Einstein_1921_by_F_Schmutzer_-_restorat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6" y="1174299"/>
            <a:ext cx="2088232" cy="27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70938" y="4016598"/>
            <a:ext cx="22082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zh-TW" b="1" dirty="0"/>
              <a:t>Albert Einstein</a:t>
            </a:r>
          </a:p>
          <a:p>
            <a:pPr algn="ctr"/>
            <a:r>
              <a:rPr lang="de-DE" altLang="zh-TW" b="1" dirty="0"/>
              <a:t>1922 lecture in Japan</a:t>
            </a:r>
            <a:endParaRPr lang="zh-TW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83274" y="5446966"/>
            <a:ext cx="2401619" cy="646331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TW" b="1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湯川 秀樹</a:t>
            </a:r>
            <a:r>
              <a:rPr kumimoji="1" lang="en-US" altLang="zh-TW" b="1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1949 Nobel</a:t>
            </a:r>
            <a:r>
              <a:rPr kumimoji="1" lang="zh-TW" altLang="zh-TW" sz="300" dirty="0"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  <a:endParaRPr kumimoji="1" lang="zh-TW" altLang="zh-TW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TW" b="1" dirty="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t>ゆかわひでき</a:t>
            </a:r>
            <a:r>
              <a:rPr kumimoji="1" lang="zh-TW" altLang="zh-TW" sz="300" dirty="0"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  <a:endParaRPr kumimoji="1" lang="zh-TW" altLang="zh-TW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96" y="4960870"/>
            <a:ext cx="1270956" cy="1798087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9292307" y="1342425"/>
            <a:ext cx="23764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b="1" dirty="0"/>
              <a:t>MOE </a:t>
            </a:r>
          </a:p>
          <a:p>
            <a:pPr algn="ctr"/>
            <a:r>
              <a:rPr lang="en-US" altLang="zh-TW" b="1" dirty="0"/>
              <a:t>Academic </a:t>
            </a:r>
          </a:p>
          <a:p>
            <a:pPr algn="ctr"/>
            <a:r>
              <a:rPr lang="en-US" altLang="zh-TW" b="1" dirty="0"/>
              <a:t>Award  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40" y="1157040"/>
            <a:ext cx="1944216" cy="155537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234" y="680451"/>
            <a:ext cx="946010" cy="2542401"/>
          </a:xfrm>
          <a:prstGeom prst="rect">
            <a:avLst/>
          </a:prstGeom>
        </p:spPr>
      </p:pic>
      <p:pic>
        <p:nvPicPr>
          <p:cNvPr id="18" name="Picture 3" descr="CSYeh-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108" y="2924945"/>
            <a:ext cx="1524000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lyou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30" y="2971786"/>
            <a:ext cx="1541463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0" name="Picture 2" descr="C:\Users\0605CKI\Desktop\only tw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10" y="5002460"/>
            <a:ext cx="1410691" cy="20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6782612" y="285293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zh-TW" b="1" dirty="0"/>
              <a:t>44</a:t>
            </a:r>
          </a:p>
        </p:txBody>
      </p:sp>
      <p:sp>
        <p:nvSpPr>
          <p:cNvPr id="23" name="矩形 22"/>
          <p:cNvSpPr/>
          <p:nvPr/>
        </p:nvSpPr>
        <p:spPr>
          <a:xfrm>
            <a:off x="6553244" y="500388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zh-TW" b="1" dirty="0"/>
              <a:t>55</a:t>
            </a:r>
          </a:p>
        </p:txBody>
      </p:sp>
      <p:sp>
        <p:nvSpPr>
          <p:cNvPr id="24" name="矩形 23"/>
          <p:cNvSpPr/>
          <p:nvPr/>
        </p:nvSpPr>
        <p:spPr>
          <a:xfrm>
            <a:off x="7275442" y="529191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zh-TW" b="1" dirty="0"/>
              <a:t>58</a:t>
            </a:r>
          </a:p>
        </p:txBody>
      </p:sp>
      <p:sp>
        <p:nvSpPr>
          <p:cNvPr id="25" name="矩形 24"/>
          <p:cNvSpPr/>
          <p:nvPr/>
        </p:nvSpPr>
        <p:spPr>
          <a:xfrm>
            <a:off x="7156653" y="370022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zh-TW" b="1" dirty="0"/>
              <a:t>54</a:t>
            </a:r>
          </a:p>
        </p:txBody>
      </p:sp>
      <p:pic>
        <p:nvPicPr>
          <p:cNvPr id="26" name="Picture 2" descr="鲍亦兴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84" y="1192546"/>
            <a:ext cx="978024" cy="14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55" y="3118673"/>
            <a:ext cx="2670289" cy="1780192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10540160" y="260044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zh-TW" b="1" dirty="0"/>
              <a:t>62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94" y="4942435"/>
            <a:ext cx="1986621" cy="264823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9618768" y="501787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zh-TW" b="1" dirty="0"/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1364905536"/>
      </p:ext>
    </p:extLst>
  </p:cSld>
  <p:clrMapOvr>
    <a:masterClrMapping/>
  </p:clrMapOvr>
  <p:transition>
    <p:cover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圖片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3573464"/>
            <a:ext cx="83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" name="Picture 44" descr="李小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92138"/>
            <a:ext cx="5270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43" descr="袁政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549276"/>
            <a:ext cx="5254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內容版面配置區 1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 r="16470" b="5833"/>
          <a:stretch>
            <a:fillRect/>
          </a:stretch>
        </p:blipFill>
        <p:spPr bwMode="auto">
          <a:xfrm>
            <a:off x="1847850" y="1412875"/>
            <a:ext cx="6408738" cy="2089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0"/>
          <a:stretch>
            <a:fillRect/>
          </a:stretch>
        </p:blipFill>
        <p:spPr bwMode="auto">
          <a:xfrm>
            <a:off x="2566988" y="5260976"/>
            <a:ext cx="68326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7" name="群組 29"/>
          <p:cNvGrpSpPr>
            <a:grpSpLocks/>
          </p:cNvGrpSpPr>
          <p:nvPr/>
        </p:nvGrpSpPr>
        <p:grpSpPr bwMode="auto">
          <a:xfrm>
            <a:off x="3792539" y="4162425"/>
            <a:ext cx="5399087" cy="1213601"/>
            <a:chOff x="1692275" y="3049588"/>
            <a:chExt cx="7968087" cy="1790540"/>
          </a:xfrm>
        </p:grpSpPr>
        <p:pic>
          <p:nvPicPr>
            <p:cNvPr id="18463" name="圖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50" y="3357563"/>
              <a:ext cx="742950" cy="1147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字方塊 44"/>
            <p:cNvSpPr txBox="1">
              <a:spLocks noChangeArrowheads="1"/>
            </p:cNvSpPr>
            <p:nvPr/>
          </p:nvSpPr>
          <p:spPr bwMode="auto">
            <a:xfrm>
              <a:off x="7982870" y="4436163"/>
              <a:ext cx="1677492" cy="37462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en-US" altLang="zh-TW" sz="1050" b="1" dirty="0" err="1">
                  <a:solidFill>
                    <a:srgbClr val="0000CC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Ryota</a:t>
              </a:r>
              <a:r>
                <a:rPr lang="en-US" altLang="zh-TW" sz="1050" b="1" dirty="0">
                  <a:solidFill>
                    <a:srgbClr val="0000CC"/>
                  </a:solidFill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 Misawa</a:t>
              </a:r>
              <a:endParaRPr lang="zh-TW" altLang="en-US" sz="1050" b="1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grpSp>
          <p:nvGrpSpPr>
            <p:cNvPr id="18465" name="群組 2"/>
            <p:cNvGrpSpPr>
              <a:grpSpLocks/>
            </p:cNvGrpSpPr>
            <p:nvPr/>
          </p:nvGrpSpPr>
          <p:grpSpPr bwMode="auto">
            <a:xfrm>
              <a:off x="1692275" y="3213100"/>
              <a:ext cx="3053477" cy="1535113"/>
              <a:chOff x="1690687" y="3179673"/>
              <a:chExt cx="3054682" cy="1536006"/>
            </a:xfrm>
          </p:grpSpPr>
          <p:pic>
            <p:nvPicPr>
              <p:cNvPr id="18473" name="圖片 2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3253" y="3179673"/>
                <a:ext cx="1185849" cy="1185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74" name="文字方塊 45"/>
              <p:cNvSpPr txBox="1">
                <a:spLocks noChangeArrowheads="1"/>
              </p:cNvSpPr>
              <p:nvPr/>
            </p:nvSpPr>
            <p:spPr bwMode="auto">
              <a:xfrm>
                <a:off x="1690687" y="4293570"/>
                <a:ext cx="1455838" cy="384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1pPr>
                <a:lvl2pPr marL="742950" indent="-285750"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2pPr>
                <a:lvl3pPr marL="1143000" indent="-228600"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3pPr>
                <a:lvl4pPr marL="1600200" indent="-228600"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4pPr>
                <a:lvl5pPr marL="2057400" indent="-228600"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9pPr>
              </a:lstStyle>
              <a:p>
                <a:r>
                  <a:rPr kumimoji="0" lang="en-US" altLang="zh-TW" sz="1100" b="1">
                    <a:solidFill>
                      <a:srgbClr val="0000CC"/>
                    </a:solidFill>
                    <a:cs typeface="Times New Roman" pitchFamily="18" charset="0"/>
                  </a:rPr>
                  <a:t>Yoshiji Niwa</a:t>
                </a:r>
                <a:endParaRPr kumimoji="0" lang="zh-TW" altLang="en-US" sz="1100" b="1">
                  <a:solidFill>
                    <a:srgbClr val="0000CC"/>
                  </a:solidFill>
                  <a:cs typeface="Times New Roman" pitchFamily="18" charset="0"/>
                </a:endParaRPr>
              </a:p>
            </p:txBody>
          </p:sp>
          <p:pic>
            <p:nvPicPr>
              <p:cNvPr id="18475" name="圖片 2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4094" y="3402195"/>
                <a:ext cx="1092297" cy="1313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76" name="文字方塊 46"/>
              <p:cNvSpPr txBox="1">
                <a:spLocks noChangeArrowheads="1"/>
              </p:cNvSpPr>
              <p:nvPr/>
            </p:nvSpPr>
            <p:spPr bwMode="auto">
              <a:xfrm>
                <a:off x="2830039" y="3191398"/>
                <a:ext cx="1915330" cy="337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1pPr>
                <a:lvl2pPr marL="742950" indent="-285750"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2pPr>
                <a:lvl3pPr marL="1143000" indent="-228600"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3pPr>
                <a:lvl4pPr marL="1600200" indent="-228600"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4pPr>
                <a:lvl5pPr marL="2057400" indent="-228600"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9pPr>
              </a:lstStyle>
              <a:p>
                <a:r>
                  <a:rPr kumimoji="0" lang="en-US" altLang="zh-TW" sz="900" b="1">
                    <a:solidFill>
                      <a:srgbClr val="0000CC"/>
                    </a:solidFill>
                    <a:cs typeface="Times New Roman" pitchFamily="18" charset="0"/>
                  </a:rPr>
                  <a:t>Shoichi Kobayashi</a:t>
                </a:r>
                <a:endParaRPr kumimoji="0" lang="zh-TW" altLang="en-US" sz="900" b="1">
                  <a:solidFill>
                    <a:srgbClr val="0000CC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18466" name="群組 66"/>
            <p:cNvGrpSpPr>
              <a:grpSpLocks/>
            </p:cNvGrpSpPr>
            <p:nvPr/>
          </p:nvGrpSpPr>
          <p:grpSpPr bwMode="auto">
            <a:xfrm>
              <a:off x="4398662" y="3284536"/>
              <a:ext cx="1603375" cy="1555592"/>
              <a:chOff x="4749060" y="3175450"/>
              <a:chExt cx="1603706" cy="1555888"/>
            </a:xfrm>
          </p:grpSpPr>
          <p:pic>
            <p:nvPicPr>
              <p:cNvPr id="18471" name="圖片 2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040" y="3175450"/>
                <a:ext cx="1237749" cy="1329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72" name="文字方塊 47"/>
              <p:cNvSpPr txBox="1">
                <a:spLocks noChangeArrowheads="1"/>
              </p:cNvSpPr>
              <p:nvPr/>
            </p:nvSpPr>
            <p:spPr bwMode="auto">
              <a:xfrm>
                <a:off x="4749060" y="4390705"/>
                <a:ext cx="1603706" cy="34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1pPr>
                <a:lvl2pPr marL="742950" indent="-285750"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2pPr>
                <a:lvl3pPr marL="1143000" indent="-228600"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3pPr>
                <a:lvl4pPr marL="1600200" indent="-228600"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4pPr>
                <a:lvl5pPr marL="2057400" indent="-228600"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hlink"/>
                    </a:solidFill>
                    <a:latin typeface="Times New Roman" pitchFamily="18" charset="0"/>
                    <a:ea typeface="標楷體" pitchFamily="65" charset="-120"/>
                  </a:defRPr>
                </a:lvl9pPr>
              </a:lstStyle>
              <a:p>
                <a:r>
                  <a:rPr kumimoji="0" lang="en-US" altLang="zh-TW" sz="900" b="1">
                    <a:solidFill>
                      <a:srgbClr val="0000CC"/>
                    </a:solidFill>
                    <a:cs typeface="Times New Roman" pitchFamily="18" charset="0"/>
                  </a:rPr>
                  <a:t>Naoshi Nishimura</a:t>
                </a:r>
                <a:endParaRPr kumimoji="0" lang="zh-TW" altLang="en-US" sz="900" b="1">
                  <a:solidFill>
                    <a:srgbClr val="0000CC"/>
                  </a:solidFill>
                  <a:cs typeface="Times New Roman" pitchFamily="18" charset="0"/>
                </a:endParaRPr>
              </a:p>
            </p:txBody>
          </p:sp>
        </p:grpSp>
        <p:pic>
          <p:nvPicPr>
            <p:cNvPr id="18467" name="圖片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825" y="3328988"/>
              <a:ext cx="738188" cy="108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68" name="文字方塊 48"/>
            <p:cNvSpPr txBox="1">
              <a:spLocks noChangeArrowheads="1"/>
            </p:cNvSpPr>
            <p:nvPr/>
          </p:nvSpPr>
          <p:spPr bwMode="auto">
            <a:xfrm>
              <a:off x="6912180" y="3049588"/>
              <a:ext cx="1602521" cy="384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r>
                <a:rPr kumimoji="0" lang="en-US" altLang="zh-TW" sz="1100" b="1">
                  <a:solidFill>
                    <a:srgbClr val="0000CC"/>
                  </a:solidFill>
                  <a:cs typeface="Times New Roman" pitchFamily="18" charset="0"/>
                </a:rPr>
                <a:t>Kazuki NiiNo</a:t>
              </a:r>
              <a:endParaRPr kumimoji="0" lang="zh-TW" altLang="en-US" sz="1100" b="1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  <p:sp>
          <p:nvSpPr>
            <p:cNvPr id="18469" name="Rectangle 95"/>
            <p:cNvSpPr>
              <a:spLocks noChangeArrowheads="1"/>
            </p:cNvSpPr>
            <p:nvPr/>
          </p:nvSpPr>
          <p:spPr bwMode="auto">
            <a:xfrm>
              <a:off x="5857891" y="4347164"/>
              <a:ext cx="1635320" cy="3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hlink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r>
                <a:rPr kumimoji="0" lang="en-US" altLang="zh-TW" sz="900" b="1">
                  <a:solidFill>
                    <a:srgbClr val="0000CC"/>
                  </a:solidFill>
                  <a:cs typeface="Times New Roman" pitchFamily="18" charset="0"/>
                </a:rPr>
                <a:t>Hitoshi Yoshikawa</a:t>
              </a:r>
              <a:endParaRPr kumimoji="0" lang="zh-TW" altLang="en-US" sz="900" b="1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  <p:pic>
          <p:nvPicPr>
            <p:cNvPr id="18470" name="Picture 96" descr="吉川仁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3284538"/>
              <a:ext cx="795338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8" name="群組 33"/>
          <p:cNvGrpSpPr>
            <a:grpSpLocks/>
          </p:cNvGrpSpPr>
          <p:nvPr/>
        </p:nvGrpSpPr>
        <p:grpSpPr bwMode="auto">
          <a:xfrm>
            <a:off x="1416050" y="3375025"/>
            <a:ext cx="2586038" cy="1709738"/>
            <a:chOff x="-2721953" y="3284984"/>
            <a:chExt cx="2587087" cy="1710228"/>
          </a:xfrm>
        </p:grpSpPr>
        <p:grpSp>
          <p:nvGrpSpPr>
            <p:cNvPr id="18459" name="群組 32"/>
            <p:cNvGrpSpPr>
              <a:grpSpLocks/>
            </p:cNvGrpSpPr>
            <p:nvPr/>
          </p:nvGrpSpPr>
          <p:grpSpPr bwMode="auto">
            <a:xfrm>
              <a:off x="-2721953" y="3429000"/>
              <a:ext cx="2519633" cy="1566212"/>
              <a:chOff x="-2816923" y="3429000"/>
              <a:chExt cx="2519633" cy="1566212"/>
            </a:xfrm>
          </p:grpSpPr>
          <p:pic>
            <p:nvPicPr>
              <p:cNvPr id="18461" name="圖片 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16923" y="3429000"/>
                <a:ext cx="2093913" cy="151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矩形 30"/>
              <p:cNvSpPr/>
              <p:nvPr/>
            </p:nvSpPr>
            <p:spPr>
              <a:xfrm>
                <a:off x="-656683" y="4471992"/>
                <a:ext cx="359393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altLang="zh-TW" sz="2800" b="1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E</a:t>
                </a:r>
                <a:endParaRPr lang="zh-TW" altLang="en-US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2" name="矩形 31"/>
            <p:cNvSpPr/>
            <p:nvPr/>
          </p:nvSpPr>
          <p:spPr>
            <a:xfrm>
              <a:off x="-633721" y="3284984"/>
              <a:ext cx="498855" cy="52322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TW" sz="2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M</a:t>
              </a:r>
              <a:endParaRPr lang="zh-TW" alt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18439" name="Picture 2" descr="C:\Users\user\AppData\Roaming\Skype\kao.shingkai\media_messaging\media_cache_v3\^DBE30A958EC8607E99A7B6B6D393217CCCC6617C6A6E327AAC^pimgpsh_fullsize_distr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3608389"/>
            <a:ext cx="94138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文字方塊 34"/>
          <p:cNvSpPr txBox="1">
            <a:spLocks noChangeArrowheads="1"/>
          </p:cNvSpPr>
          <p:nvPr/>
        </p:nvSpPr>
        <p:spPr bwMode="auto">
          <a:xfrm>
            <a:off x="4872039" y="3613151"/>
            <a:ext cx="600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kumimoji="0" lang="en-US" altLang="zh-TW" sz="1200" b="1">
                <a:solidFill>
                  <a:srgbClr val="0000CC"/>
                </a:solidFill>
                <a:ea typeface="新細明體" pitchFamily="18" charset="-120"/>
                <a:cs typeface="Times New Roman" pitchFamily="18" charset="0"/>
              </a:rPr>
              <a:t>Iso</a:t>
            </a:r>
            <a:endParaRPr kumimoji="0" lang="zh-TW" altLang="en-US" sz="1200" b="1">
              <a:solidFill>
                <a:srgbClr val="0000CC"/>
              </a:solidFill>
              <a:ea typeface="新細明體" pitchFamily="18" charset="-120"/>
              <a:cs typeface="Times New Roman" pitchFamily="18" charset="0"/>
            </a:endParaRPr>
          </a:p>
        </p:txBody>
      </p:sp>
      <p:pic>
        <p:nvPicPr>
          <p:cNvPr id="18441" name="圖片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3554414"/>
            <a:ext cx="5746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文字方塊 37"/>
          <p:cNvSpPr txBox="1">
            <a:spLocks noChangeArrowheads="1"/>
          </p:cNvSpPr>
          <p:nvPr/>
        </p:nvSpPr>
        <p:spPr bwMode="auto">
          <a:xfrm>
            <a:off x="3503613" y="3829051"/>
            <a:ext cx="698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kumimoji="0" lang="en-US" altLang="zh-TW" sz="1200" b="1">
                <a:solidFill>
                  <a:srgbClr val="0000CC"/>
                </a:solidFill>
                <a:ea typeface="新細明體" pitchFamily="18" charset="-120"/>
                <a:cs typeface="Times New Roman" pitchFamily="18" charset="0"/>
              </a:rPr>
              <a:t>Onishi</a:t>
            </a:r>
            <a:endParaRPr kumimoji="0" lang="zh-TW" altLang="en-US" sz="1200" b="1">
              <a:solidFill>
                <a:srgbClr val="0000CC"/>
              </a:solidFill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8443" name="文字方塊 39"/>
          <p:cNvSpPr txBox="1">
            <a:spLocks noChangeArrowheads="1"/>
          </p:cNvSpPr>
          <p:nvPr/>
        </p:nvSpPr>
        <p:spPr bwMode="auto">
          <a:xfrm>
            <a:off x="6961188" y="3998914"/>
            <a:ext cx="1027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kumimoji="0" lang="en-US" altLang="zh-TW" sz="1200" b="1">
                <a:solidFill>
                  <a:srgbClr val="0000CC"/>
                </a:solidFill>
                <a:ea typeface="新細明體" pitchFamily="18" charset="-120"/>
                <a:cs typeface="Times New Roman" pitchFamily="18" charset="0"/>
              </a:rPr>
              <a:t>Kimura</a:t>
            </a:r>
            <a:endParaRPr kumimoji="0" lang="zh-TW" altLang="en-US" sz="1200" b="1">
              <a:solidFill>
                <a:srgbClr val="0000CC"/>
              </a:solidFill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18445" name="文字方塊 64"/>
          <p:cNvSpPr txBox="1">
            <a:spLocks noChangeArrowheads="1"/>
          </p:cNvSpPr>
          <p:nvPr/>
        </p:nvSpPr>
        <p:spPr bwMode="auto">
          <a:xfrm>
            <a:off x="8802688" y="3743325"/>
            <a:ext cx="1262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kumimoji="0" lang="en-US" altLang="zh-TW">
                <a:solidFill>
                  <a:srgbClr val="0000CC"/>
                </a:solidFill>
                <a:cs typeface="Times New Roman" pitchFamily="18" charset="0"/>
              </a:rPr>
              <a:t>Students</a:t>
            </a:r>
            <a:endParaRPr kumimoji="0" lang="zh-TW" altLang="en-US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555662" y="-97651"/>
            <a:ext cx="71625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ea typeface="標楷體" pitchFamily="65" charset="-120"/>
              </a:rPr>
              <a:t>Generation of BEM/BIE(E &amp; M)</a:t>
            </a:r>
            <a:endParaRPr lang="zh-TW" alt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ea typeface="標楷體" pitchFamily="65" charset="-120"/>
            </a:endParaRPr>
          </a:p>
        </p:txBody>
      </p:sp>
      <p:pic>
        <p:nvPicPr>
          <p:cNvPr id="18447" name="Picture 2" descr="C:\Users\0605CKI\Desktop\KIMURA, Masato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3522664"/>
            <a:ext cx="59690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矩形 36"/>
          <p:cNvSpPr/>
          <p:nvPr/>
        </p:nvSpPr>
        <p:spPr>
          <a:xfrm>
            <a:off x="2737424" y="5264904"/>
            <a:ext cx="359393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endParaRPr lang="zh-TW" alt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487489" y="5733257"/>
            <a:ext cx="71045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No.</a:t>
            </a:r>
          </a:p>
          <a:p>
            <a:pPr algn="ctr">
              <a:defRPr/>
            </a:pPr>
            <a:r>
              <a:rPr lang="en-US" altLang="zh-TW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</a:t>
            </a:r>
            <a:endParaRPr lang="zh-TW" alt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50" name="Picture 36" descr="%E7%A5%9D%E5%AE%B6%E9%BA%9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620713"/>
            <a:ext cx="5540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38" descr="2014110701282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549276"/>
            <a:ext cx="5318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2" name="文字方塊 37"/>
          <p:cNvSpPr txBox="1">
            <a:spLocks noChangeArrowheads="1"/>
          </p:cNvSpPr>
          <p:nvPr/>
        </p:nvSpPr>
        <p:spPr bwMode="auto">
          <a:xfrm>
            <a:off x="4638676" y="342900"/>
            <a:ext cx="987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kumimoji="0" lang="zh-TW" altLang="en-US" sz="1400" b="1">
                <a:solidFill>
                  <a:srgbClr val="0000CC"/>
                </a:solidFill>
                <a:cs typeface="Times New Roman" pitchFamily="18" charset="0"/>
              </a:rPr>
              <a:t>祝家麟</a:t>
            </a:r>
          </a:p>
        </p:txBody>
      </p:sp>
      <p:sp>
        <p:nvSpPr>
          <p:cNvPr id="18453" name="文字方塊 37"/>
          <p:cNvSpPr txBox="1">
            <a:spLocks noChangeArrowheads="1"/>
          </p:cNvSpPr>
          <p:nvPr/>
        </p:nvSpPr>
        <p:spPr bwMode="auto">
          <a:xfrm>
            <a:off x="5540376" y="333375"/>
            <a:ext cx="771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kumimoji="0" lang="zh-TW" altLang="en-US" sz="1400" b="1">
                <a:solidFill>
                  <a:srgbClr val="0000CC"/>
                </a:solidFill>
                <a:cs typeface="Times New Roman" pitchFamily="18" charset="0"/>
              </a:rPr>
              <a:t>袁政強</a:t>
            </a:r>
          </a:p>
        </p:txBody>
      </p:sp>
      <p:sp>
        <p:nvSpPr>
          <p:cNvPr id="18454" name="文字方塊 37"/>
          <p:cNvSpPr txBox="1">
            <a:spLocks noChangeArrowheads="1"/>
          </p:cNvSpPr>
          <p:nvPr/>
        </p:nvSpPr>
        <p:spPr bwMode="auto">
          <a:xfrm>
            <a:off x="7269164" y="333375"/>
            <a:ext cx="771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kumimoji="0" lang="zh-TW" altLang="en-US" sz="1400" b="1">
                <a:solidFill>
                  <a:srgbClr val="0000CC"/>
                </a:solidFill>
                <a:cs typeface="Times New Roman" pitchFamily="18" charset="0"/>
              </a:rPr>
              <a:t>李小林</a:t>
            </a:r>
          </a:p>
        </p:txBody>
      </p:sp>
      <p:sp>
        <p:nvSpPr>
          <p:cNvPr id="18455" name="文字方塊 37"/>
          <p:cNvSpPr txBox="1">
            <a:spLocks noChangeArrowheads="1"/>
          </p:cNvSpPr>
          <p:nvPr/>
        </p:nvSpPr>
        <p:spPr bwMode="auto">
          <a:xfrm>
            <a:off x="6456364" y="333375"/>
            <a:ext cx="771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kumimoji="0" lang="zh-TW" altLang="en-US" sz="1400" b="1">
                <a:solidFill>
                  <a:srgbClr val="0000CC"/>
                </a:solidFill>
                <a:cs typeface="Times New Roman" pitchFamily="18" charset="0"/>
              </a:rPr>
              <a:t>徐立偉</a:t>
            </a:r>
          </a:p>
        </p:txBody>
      </p:sp>
      <p:pic>
        <p:nvPicPr>
          <p:cNvPr id="18456" name="圖片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693739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7" name="文字方塊 63"/>
          <p:cNvSpPr txBox="1">
            <a:spLocks noChangeArrowheads="1"/>
          </p:cNvSpPr>
          <p:nvPr/>
        </p:nvSpPr>
        <p:spPr bwMode="auto">
          <a:xfrm>
            <a:off x="9226551" y="404813"/>
            <a:ext cx="1262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1800">
                <a:solidFill>
                  <a:srgbClr val="0000CC"/>
                </a:solidFill>
                <a:cs typeface="Times New Roman" pitchFamily="18" charset="0"/>
              </a:rPr>
              <a:t>Students</a:t>
            </a:r>
            <a:endParaRPr lang="zh-TW" altLang="en-US" sz="180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153457" y="343768"/>
            <a:ext cx="49885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</a:t>
            </a:r>
            <a:endParaRPr lang="zh-TW" alt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478" name="文字方塊 37"/>
          <p:cNvSpPr txBox="1">
            <a:spLocks noChangeArrowheads="1"/>
          </p:cNvSpPr>
          <p:nvPr/>
        </p:nvSpPr>
        <p:spPr bwMode="auto">
          <a:xfrm>
            <a:off x="8401050" y="1484313"/>
            <a:ext cx="64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kumimoji="0" lang="zh-TW" altLang="en-US" sz="1400" b="1">
                <a:solidFill>
                  <a:srgbClr val="0000CC"/>
                </a:solidFill>
                <a:cs typeface="Times New Roman" pitchFamily="18" charset="0"/>
              </a:rPr>
              <a:t>李金</a:t>
            </a:r>
          </a:p>
        </p:txBody>
      </p:sp>
      <p:pic>
        <p:nvPicPr>
          <p:cNvPr id="18479" name="Picture 47" descr="李金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1773238"/>
            <a:ext cx="4572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80" name="圖片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25" y="1773239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81" name="文字方塊 63"/>
          <p:cNvSpPr txBox="1">
            <a:spLocks noChangeArrowheads="1"/>
          </p:cNvSpPr>
          <p:nvPr/>
        </p:nvSpPr>
        <p:spPr bwMode="auto">
          <a:xfrm>
            <a:off x="9191626" y="1484313"/>
            <a:ext cx="1262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1800">
                <a:solidFill>
                  <a:srgbClr val="0000CC"/>
                </a:solidFill>
                <a:cs typeface="Times New Roman" pitchFamily="18" charset="0"/>
              </a:rPr>
              <a:t>Students</a:t>
            </a:r>
            <a:endParaRPr lang="zh-TW" altLang="en-US" sz="180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18482" name="圖片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2781301"/>
            <a:ext cx="863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83" name="文字方塊 63"/>
          <p:cNvSpPr txBox="1">
            <a:spLocks noChangeArrowheads="1"/>
          </p:cNvSpPr>
          <p:nvPr/>
        </p:nvSpPr>
        <p:spPr bwMode="auto">
          <a:xfrm>
            <a:off x="7824788" y="2492375"/>
            <a:ext cx="1262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1800">
                <a:solidFill>
                  <a:srgbClr val="0000CC"/>
                </a:solidFill>
                <a:cs typeface="Times New Roman" pitchFamily="18" charset="0"/>
              </a:rPr>
              <a:t>Students</a:t>
            </a:r>
            <a:endParaRPr lang="zh-TW" altLang="en-US" sz="180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18485" name="Rectangle 53"/>
          <p:cNvSpPr>
            <a:spLocks noChangeArrowheads="1"/>
          </p:cNvSpPr>
          <p:nvPr/>
        </p:nvSpPr>
        <p:spPr bwMode="auto">
          <a:xfrm>
            <a:off x="3578225" y="342900"/>
            <a:ext cx="1149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rgbClr val="0000CC"/>
                </a:solidFill>
                <a:ea typeface="標楷體" pitchFamily="65" charset="-120"/>
                <a:cs typeface="Times New Roman" pitchFamily="18" charset="0"/>
              </a:rPr>
              <a:t>J.-C.</a:t>
            </a:r>
            <a:r>
              <a:rPr lang="en-US" altLang="zh-TW" sz="1400"/>
              <a:t> </a:t>
            </a:r>
            <a:r>
              <a:rPr lang="en-US" altLang="zh-TW" sz="1400">
                <a:solidFill>
                  <a:srgbClr val="0000CC"/>
                </a:solidFill>
                <a:ea typeface="標楷體" pitchFamily="65" charset="-120"/>
                <a:cs typeface="Times New Roman" pitchFamily="18" charset="0"/>
              </a:rPr>
              <a:t>Nédélec</a:t>
            </a:r>
            <a:endParaRPr lang="zh-TW" altLang="en-US" sz="1400">
              <a:solidFill>
                <a:srgbClr val="0000CC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8486" name="Rectangle 54"/>
          <p:cNvSpPr>
            <a:spLocks noChangeArrowheads="1"/>
          </p:cNvSpPr>
          <p:nvPr/>
        </p:nvSpPr>
        <p:spPr bwMode="auto">
          <a:xfrm>
            <a:off x="8183563" y="381000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 b="1" dirty="0">
                <a:solidFill>
                  <a:srgbClr val="0000CC"/>
                </a:solidFill>
                <a:ea typeface="標楷體" pitchFamily="65" charset="-120"/>
                <a:cs typeface="Times New Roman" pitchFamily="18" charset="0"/>
              </a:rPr>
              <a:t>李茂軍</a:t>
            </a:r>
          </a:p>
        </p:txBody>
      </p:sp>
      <p:pic>
        <p:nvPicPr>
          <p:cNvPr id="18487" name="Picture 55" descr="李茂軍_1寸照片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635001"/>
            <a:ext cx="579437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88" name="Picture 56" descr="Jean-Claude Nédélec-NEW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4" y="611188"/>
            <a:ext cx="593725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9768409" y="5716489"/>
            <a:ext cx="723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 b="1" dirty="0">
                <a:solidFill>
                  <a:srgbClr val="0000CC"/>
                </a:solidFill>
                <a:ea typeface="標楷體" pitchFamily="65" charset="-120"/>
                <a:cs typeface="Times New Roman" pitchFamily="18" charset="0"/>
              </a:rPr>
              <a:t>李</a:t>
            </a:r>
            <a:r>
              <a:rPr lang="zh-TW" altLang="en-US" sz="1400" b="1" dirty="0">
                <a:solidFill>
                  <a:srgbClr val="0000CC"/>
                </a:solidFill>
                <a:cs typeface="Times New Roman" pitchFamily="18" charset="0"/>
              </a:rPr>
              <a:t>國明</a:t>
            </a:r>
            <a:endParaRPr lang="zh-TW" altLang="en-US" sz="1400" b="1" dirty="0">
              <a:solidFill>
                <a:srgbClr val="0000CC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7" name="Rectangle 54"/>
          <p:cNvSpPr>
            <a:spLocks noChangeArrowheads="1"/>
          </p:cNvSpPr>
          <p:nvPr/>
        </p:nvSpPr>
        <p:spPr bwMode="auto">
          <a:xfrm>
            <a:off x="9768409" y="5220822"/>
            <a:ext cx="723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 b="1" dirty="0">
                <a:solidFill>
                  <a:srgbClr val="0000CC"/>
                </a:solidFill>
                <a:cs typeface="Times New Roman" pitchFamily="18" charset="0"/>
              </a:rPr>
              <a:t>沈士育</a:t>
            </a:r>
            <a:endParaRPr lang="zh-TW" altLang="en-US" sz="1400" b="1" dirty="0">
              <a:solidFill>
                <a:srgbClr val="0000CC"/>
              </a:solidFill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55732"/>
      </p:ext>
    </p:extLst>
  </p:cSld>
  <p:clrMapOvr>
    <a:masterClrMapping/>
  </p:clrMapOvr>
  <p:transition>
    <p:cover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248400"/>
            <a:ext cx="19050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2741A2-228C-416A-8868-C024D847D05B}" type="slidenum">
              <a:rPr lang="en-US" altLang="zh-TW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107</a:t>
            </a:fld>
            <a:endParaRPr lang="en-US" altLang="zh-TW" sz="1200"/>
          </a:p>
        </p:txBody>
      </p:sp>
      <p:sp>
        <p:nvSpPr>
          <p:cNvPr id="5123" name="投影片編號版面配置區 3"/>
          <p:cNvSpPr txBox="1">
            <a:spLocks noGrp="1"/>
          </p:cNvSpPr>
          <p:nvPr/>
        </p:nvSpPr>
        <p:spPr bwMode="auto">
          <a:xfrm>
            <a:off x="8534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E54F4EA0-16E0-4C30-8E68-B676E4A7E655}" type="slidenum">
              <a:rPr lang="en-US" altLang="zh-TW" sz="120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107</a:t>
            </a:fld>
            <a:endParaRPr lang="en-US" altLang="zh-TW" sz="1200"/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1489075" y="87313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3200">
              <a:latin typeface="Times New Roman" pitchFamily="18" charset="0"/>
            </a:endParaRPr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3432176" y="1701800"/>
            <a:ext cx="48244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>
                <a:solidFill>
                  <a:srgbClr val="FF0000"/>
                </a:solidFill>
                <a:latin typeface="Times New Roman" pitchFamily="18" charset="0"/>
              </a:rPr>
              <a:t>NTOU/MSV  visitors</a:t>
            </a:r>
          </a:p>
        </p:txBody>
      </p:sp>
      <p:grpSp>
        <p:nvGrpSpPr>
          <p:cNvPr id="5126" name="群組 28"/>
          <p:cNvGrpSpPr>
            <a:grpSpLocks/>
          </p:cNvGrpSpPr>
          <p:nvPr/>
        </p:nvGrpSpPr>
        <p:grpSpPr bwMode="auto">
          <a:xfrm>
            <a:off x="3216276" y="44451"/>
            <a:ext cx="1171575" cy="1763713"/>
            <a:chOff x="2051720" y="44450"/>
            <a:chExt cx="1172369" cy="1763112"/>
          </a:xfrm>
        </p:grpSpPr>
        <p:pic>
          <p:nvPicPr>
            <p:cNvPr id="5243" name="Picture 7" descr="ale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3" y="44450"/>
              <a:ext cx="92075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44" name="Text Box 8"/>
            <p:cNvSpPr txBox="1">
              <a:spLocks noChangeArrowheads="1"/>
            </p:cNvSpPr>
            <p:nvPr/>
          </p:nvSpPr>
          <p:spPr bwMode="auto">
            <a:xfrm>
              <a:off x="2051720" y="1340768"/>
              <a:ext cx="1172369" cy="466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ts val="6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zh-TW" altLang="en-US" sz="1200">
                  <a:latin typeface="Times New Roman" pitchFamily="18" charset="0"/>
                </a:rPr>
                <a:t>程宏達</a:t>
              </a:r>
            </a:p>
            <a:p>
              <a:pPr algn="ctr">
                <a:lnSpc>
                  <a:spcPts val="8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en-US" altLang="zh-TW" sz="1200">
                  <a:latin typeface="Times New Roman" pitchFamily="18" charset="0"/>
                </a:rPr>
                <a:t>(Alex H.-D. Cheng, USA) </a:t>
              </a:r>
            </a:p>
          </p:txBody>
        </p:sp>
      </p:grpSp>
      <p:grpSp>
        <p:nvGrpSpPr>
          <p:cNvPr id="5127" name="Group 9"/>
          <p:cNvGrpSpPr>
            <a:grpSpLocks/>
          </p:cNvGrpSpPr>
          <p:nvPr/>
        </p:nvGrpSpPr>
        <p:grpSpPr bwMode="auto">
          <a:xfrm>
            <a:off x="3287714" y="3573463"/>
            <a:ext cx="1152525" cy="1497012"/>
            <a:chOff x="3198" y="572"/>
            <a:chExt cx="907" cy="1058"/>
          </a:xfrm>
        </p:grpSpPr>
        <p:pic>
          <p:nvPicPr>
            <p:cNvPr id="5241" name="Picture 10" descr="pro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" y="572"/>
              <a:ext cx="681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42" name="Text Box 11"/>
            <p:cNvSpPr txBox="1">
              <a:spLocks noChangeArrowheads="1"/>
            </p:cNvSpPr>
            <p:nvPr/>
          </p:nvSpPr>
          <p:spPr bwMode="auto">
            <a:xfrm>
              <a:off x="3198" y="1304"/>
              <a:ext cx="907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AU" altLang="ko-KR" sz="1200">
                  <a:latin typeface="Times New Roman" pitchFamily="18" charset="0"/>
                </a:rPr>
                <a:t>Jeong-Guon Ih</a:t>
              </a:r>
              <a:r>
                <a:rPr lang="en-AU" altLang="zh-TW" sz="1200">
                  <a:latin typeface="Times New Roman" pitchFamily="18" charset="0"/>
                </a:rPr>
                <a:t> (KAIST, Korea) </a:t>
              </a:r>
              <a:endParaRPr lang="en-US" altLang="zh-TW" sz="1200">
                <a:latin typeface="Times New Roman" pitchFamily="18" charset="0"/>
              </a:endParaRPr>
            </a:p>
          </p:txBody>
        </p:sp>
      </p:grpSp>
      <p:grpSp>
        <p:nvGrpSpPr>
          <p:cNvPr id="5128" name="群組 10"/>
          <p:cNvGrpSpPr>
            <a:grpSpLocks/>
          </p:cNvGrpSpPr>
          <p:nvPr/>
        </p:nvGrpSpPr>
        <p:grpSpPr bwMode="auto">
          <a:xfrm>
            <a:off x="7632700" y="2997201"/>
            <a:ext cx="1416050" cy="1389063"/>
            <a:chOff x="6635652" y="3582988"/>
            <a:chExt cx="1414974" cy="1389231"/>
          </a:xfrm>
        </p:grpSpPr>
        <p:pic>
          <p:nvPicPr>
            <p:cNvPr id="5239" name="Picture 12" descr="YaoZ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671" y="3582988"/>
              <a:ext cx="673100" cy="998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40" name="Text Box 13"/>
            <p:cNvSpPr txBox="1">
              <a:spLocks noChangeArrowheads="1"/>
            </p:cNvSpPr>
            <p:nvPr/>
          </p:nvSpPr>
          <p:spPr bwMode="auto">
            <a:xfrm>
              <a:off x="6635652" y="4659313"/>
              <a:ext cx="1414974" cy="31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ts val="5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zh-TW" altLang="en-US" sz="1200">
                  <a:latin typeface="Times New Roman" pitchFamily="18" charset="0"/>
                </a:rPr>
                <a:t>姚振漢</a:t>
              </a:r>
            </a:p>
            <a:p>
              <a:pPr algn="ctr">
                <a:lnSpc>
                  <a:spcPts val="5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en-US" altLang="zh-TW" sz="1200">
                  <a:latin typeface="Times New Roman" pitchFamily="18" charset="0"/>
                </a:rPr>
                <a:t>(Yao Z H, China) </a:t>
              </a:r>
            </a:p>
          </p:txBody>
        </p:sp>
      </p:grpSp>
      <p:grpSp>
        <p:nvGrpSpPr>
          <p:cNvPr id="5129" name="群組 22"/>
          <p:cNvGrpSpPr>
            <a:grpSpLocks/>
          </p:cNvGrpSpPr>
          <p:nvPr/>
        </p:nvGrpSpPr>
        <p:grpSpPr bwMode="auto">
          <a:xfrm>
            <a:off x="7215188" y="4473576"/>
            <a:ext cx="1058862" cy="1196975"/>
            <a:chOff x="4593257" y="5246688"/>
            <a:chExt cx="1058863" cy="1195615"/>
          </a:xfrm>
        </p:grpSpPr>
        <p:pic>
          <p:nvPicPr>
            <p:cNvPr id="5237" name="Picture 15" descr="Huang-J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99" t="14722" r="35396" b="29958"/>
            <a:stretch>
              <a:fillRect/>
            </a:stretch>
          </p:blipFill>
          <p:spPr bwMode="auto">
            <a:xfrm>
              <a:off x="4833938" y="5246688"/>
              <a:ext cx="649287" cy="950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38" name="Text Box 16"/>
            <p:cNvSpPr txBox="1">
              <a:spLocks noChangeArrowheads="1"/>
            </p:cNvSpPr>
            <p:nvPr/>
          </p:nvSpPr>
          <p:spPr bwMode="auto">
            <a:xfrm>
              <a:off x="4593257" y="6165304"/>
              <a:ext cx="10588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1200">
                  <a:latin typeface="Times New Roman" pitchFamily="18" charset="0"/>
                </a:rPr>
                <a:t>(</a:t>
              </a:r>
              <a:r>
                <a:rPr lang="zh-TW" altLang="en-US" sz="1200">
                  <a:latin typeface="Times New Roman" pitchFamily="18" charset="0"/>
                </a:rPr>
                <a:t>黃晉</a:t>
              </a:r>
              <a:r>
                <a:rPr lang="en-US" altLang="zh-TW" sz="1200">
                  <a:latin typeface="Times New Roman" pitchFamily="18" charset="0"/>
                </a:rPr>
                <a:t>, China) </a:t>
              </a:r>
            </a:p>
          </p:txBody>
        </p:sp>
      </p:grpSp>
      <p:grpSp>
        <p:nvGrpSpPr>
          <p:cNvPr id="5130" name="Group 17"/>
          <p:cNvGrpSpPr>
            <a:grpSpLocks/>
          </p:cNvGrpSpPr>
          <p:nvPr/>
        </p:nvGrpSpPr>
        <p:grpSpPr bwMode="auto">
          <a:xfrm>
            <a:off x="6562725" y="5618163"/>
            <a:ext cx="973138" cy="1339850"/>
            <a:chOff x="1403" y="2381"/>
            <a:chExt cx="756" cy="982"/>
          </a:xfrm>
        </p:grpSpPr>
        <p:pic>
          <p:nvPicPr>
            <p:cNvPr id="5235" name="Picture 18" descr="tanak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" y="2381"/>
              <a:ext cx="562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36" name="Text Box 19"/>
            <p:cNvSpPr txBox="1">
              <a:spLocks noChangeArrowheads="1"/>
            </p:cNvSpPr>
            <p:nvPr/>
          </p:nvSpPr>
          <p:spPr bwMode="auto">
            <a:xfrm>
              <a:off x="1403" y="2942"/>
              <a:ext cx="756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 typeface="Wingdings" pitchFamily="2" charset="2"/>
                <a:buNone/>
              </a:pPr>
              <a:r>
                <a:rPr lang="zh-TW" altLang="en-US" sz="1200"/>
                <a:t>田中正隆 </a:t>
              </a:r>
            </a:p>
            <a:p>
              <a:pPr algn="ctr">
                <a:lnSpc>
                  <a:spcPts val="8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en-US" altLang="zh-TW" sz="1200">
                  <a:latin typeface="Times New Roman" pitchFamily="18" charset="0"/>
                </a:rPr>
                <a:t>(M.Tanaka, Japan) </a:t>
              </a:r>
            </a:p>
          </p:txBody>
        </p:sp>
      </p:grpSp>
      <p:grpSp>
        <p:nvGrpSpPr>
          <p:cNvPr id="5131" name="群組 27"/>
          <p:cNvGrpSpPr>
            <a:grpSpLocks/>
          </p:cNvGrpSpPr>
          <p:nvPr/>
        </p:nvGrpSpPr>
        <p:grpSpPr bwMode="auto">
          <a:xfrm>
            <a:off x="1595438" y="66676"/>
            <a:ext cx="1547812" cy="1545269"/>
            <a:chOff x="-180528" y="66839"/>
            <a:chExt cx="1547688" cy="1545131"/>
          </a:xfrm>
        </p:grpSpPr>
        <p:pic>
          <p:nvPicPr>
            <p:cNvPr id="5233" name="Picture 20" descr="csche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66839"/>
              <a:ext cx="971550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34" name="Text Box 21"/>
            <p:cNvSpPr txBox="1">
              <a:spLocks noChangeArrowheads="1"/>
            </p:cNvSpPr>
            <p:nvPr/>
          </p:nvSpPr>
          <p:spPr bwMode="auto">
            <a:xfrm>
              <a:off x="-180528" y="1273446"/>
              <a:ext cx="1547688" cy="338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ts val="6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zh-TW" altLang="en-US" sz="1200">
                  <a:latin typeface="Times New Roman" pitchFamily="18" charset="0"/>
                </a:rPr>
                <a:t>陳清祥</a:t>
              </a:r>
            </a:p>
            <a:p>
              <a:pPr algn="ctr">
                <a:lnSpc>
                  <a:spcPts val="6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en-US" altLang="zh-TW" sz="1200">
                  <a:latin typeface="Times New Roman" pitchFamily="18" charset="0"/>
                </a:rPr>
                <a:t>(C. S. Chen, USA) </a:t>
              </a:r>
            </a:p>
          </p:txBody>
        </p:sp>
      </p:grpSp>
      <p:grpSp>
        <p:nvGrpSpPr>
          <p:cNvPr id="5132" name="群組 11"/>
          <p:cNvGrpSpPr>
            <a:grpSpLocks/>
          </p:cNvGrpSpPr>
          <p:nvPr/>
        </p:nvGrpSpPr>
        <p:grpSpPr bwMode="auto">
          <a:xfrm>
            <a:off x="6630989" y="2997200"/>
            <a:ext cx="1336675" cy="1392238"/>
            <a:chOff x="5364088" y="3837955"/>
            <a:chExt cx="1336856" cy="1392406"/>
          </a:xfrm>
        </p:grpSpPr>
        <p:pic>
          <p:nvPicPr>
            <p:cNvPr id="5231" name="Picture 22" descr="zhujiali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6526" y="3837955"/>
              <a:ext cx="965200" cy="99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32" name="Text Box 23"/>
            <p:cNvSpPr txBox="1">
              <a:spLocks noChangeArrowheads="1"/>
            </p:cNvSpPr>
            <p:nvPr/>
          </p:nvSpPr>
          <p:spPr bwMode="auto">
            <a:xfrm>
              <a:off x="5364088" y="4917455"/>
              <a:ext cx="1336856" cy="31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ts val="5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zh-TW" altLang="en-US" sz="1200">
                  <a:latin typeface="Times New Roman" pitchFamily="18" charset="0"/>
                </a:rPr>
                <a:t>祝家麟</a:t>
              </a:r>
            </a:p>
            <a:p>
              <a:pPr algn="ctr">
                <a:lnSpc>
                  <a:spcPts val="5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en-US" altLang="zh-TW" sz="1200">
                  <a:latin typeface="Times New Roman" pitchFamily="18" charset="0"/>
                </a:rPr>
                <a:t>(J. L. Zhu, China) </a:t>
              </a:r>
            </a:p>
          </p:txBody>
        </p:sp>
      </p:grpSp>
      <p:grpSp>
        <p:nvGrpSpPr>
          <p:cNvPr id="5133" name="Group 24"/>
          <p:cNvGrpSpPr>
            <a:grpSpLocks/>
          </p:cNvGrpSpPr>
          <p:nvPr/>
        </p:nvGrpSpPr>
        <p:grpSpPr bwMode="auto">
          <a:xfrm>
            <a:off x="3082925" y="1776413"/>
            <a:ext cx="1079500" cy="1758950"/>
            <a:chOff x="4422" y="1933"/>
            <a:chExt cx="680" cy="1108"/>
          </a:xfrm>
        </p:grpSpPr>
        <p:pic>
          <p:nvPicPr>
            <p:cNvPr id="5229" name="Picture 25" descr="goongch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1933"/>
              <a:ext cx="642" cy="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30" name="Text Box 26"/>
            <p:cNvSpPr txBox="1">
              <a:spLocks noChangeArrowheads="1"/>
            </p:cNvSpPr>
            <p:nvPr/>
          </p:nvSpPr>
          <p:spPr bwMode="auto">
            <a:xfrm>
              <a:off x="4422" y="2750"/>
              <a:ext cx="68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1200">
                  <a:latin typeface="Times New Roman" pitchFamily="18" charset="0"/>
                </a:rPr>
                <a:t>陳  鞏</a:t>
              </a:r>
              <a:r>
                <a:rPr lang="en-US" altLang="zh-TW" sz="1200">
                  <a:latin typeface="Times New Roman" pitchFamily="18" charset="0"/>
                </a:rPr>
                <a:t>(Texas A M, USA) </a:t>
              </a:r>
            </a:p>
          </p:txBody>
        </p:sp>
      </p:grpSp>
      <p:grpSp>
        <p:nvGrpSpPr>
          <p:cNvPr id="5134" name="群組 20"/>
          <p:cNvGrpSpPr>
            <a:grpSpLocks/>
          </p:cNvGrpSpPr>
          <p:nvPr/>
        </p:nvGrpSpPr>
        <p:grpSpPr bwMode="auto">
          <a:xfrm>
            <a:off x="1343025" y="3429001"/>
            <a:ext cx="1150938" cy="1558925"/>
            <a:chOff x="133113" y="4869160"/>
            <a:chExt cx="1151458" cy="1559237"/>
          </a:xfrm>
        </p:grpSpPr>
        <p:pic>
          <p:nvPicPr>
            <p:cNvPr id="5227" name="Picture 27" descr="wu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9" t="2522" r="21448"/>
            <a:stretch>
              <a:fillRect/>
            </a:stretch>
          </p:blipFill>
          <p:spPr bwMode="auto">
            <a:xfrm>
              <a:off x="395536" y="4869160"/>
              <a:ext cx="663253" cy="1049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8" name="Text Box 28"/>
            <p:cNvSpPr txBox="1">
              <a:spLocks noChangeArrowheads="1"/>
            </p:cNvSpPr>
            <p:nvPr/>
          </p:nvSpPr>
          <p:spPr bwMode="auto">
            <a:xfrm>
              <a:off x="133113" y="5853881"/>
              <a:ext cx="1151458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1200">
                  <a:latin typeface="Times New Roman" pitchFamily="18" charset="0"/>
                </a:rPr>
                <a:t>吳鼎文</a:t>
              </a:r>
            </a:p>
            <a:p>
              <a:pPr algn="ctr">
                <a:lnSpc>
                  <a:spcPts val="8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en-US" altLang="zh-TW" sz="1200">
                  <a:latin typeface="Times New Roman" pitchFamily="18" charset="0"/>
                </a:rPr>
                <a:t>(T. W. Wu, USA) </a:t>
              </a:r>
            </a:p>
          </p:txBody>
        </p:sp>
      </p:grpSp>
      <p:grpSp>
        <p:nvGrpSpPr>
          <p:cNvPr id="5135" name="群組 3"/>
          <p:cNvGrpSpPr>
            <a:grpSpLocks/>
          </p:cNvGrpSpPr>
          <p:nvPr/>
        </p:nvGrpSpPr>
        <p:grpSpPr bwMode="auto">
          <a:xfrm>
            <a:off x="9640888" y="188914"/>
            <a:ext cx="1079500" cy="1622425"/>
            <a:chOff x="8117639" y="188913"/>
            <a:chExt cx="1079499" cy="1622748"/>
          </a:xfrm>
        </p:grpSpPr>
        <p:pic>
          <p:nvPicPr>
            <p:cNvPr id="5225" name="Picture 29" descr="DuQH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538" y="188913"/>
              <a:ext cx="942975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6" name="Text Box 30"/>
            <p:cNvSpPr txBox="1">
              <a:spLocks noChangeArrowheads="1"/>
            </p:cNvSpPr>
            <p:nvPr/>
          </p:nvSpPr>
          <p:spPr bwMode="auto">
            <a:xfrm>
              <a:off x="8117639" y="1534662"/>
              <a:ext cx="107949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1200" b="1">
                  <a:latin typeface="Times New Roman" pitchFamily="18" charset="0"/>
                </a:rPr>
                <a:t>杜慶華院士</a:t>
              </a:r>
              <a:endParaRPr lang="zh-TW" altLang="en-US" sz="1200">
                <a:latin typeface="Times New Roman" pitchFamily="18" charset="0"/>
              </a:endParaRPr>
            </a:p>
          </p:txBody>
        </p:sp>
      </p:grpSp>
      <p:grpSp>
        <p:nvGrpSpPr>
          <p:cNvPr id="5136" name="群組 21"/>
          <p:cNvGrpSpPr>
            <a:grpSpLocks/>
          </p:cNvGrpSpPr>
          <p:nvPr/>
        </p:nvGrpSpPr>
        <p:grpSpPr bwMode="auto">
          <a:xfrm>
            <a:off x="1681164" y="1627188"/>
            <a:ext cx="1241425" cy="1873250"/>
            <a:chOff x="25400" y="2705100"/>
            <a:chExt cx="1241425" cy="1874480"/>
          </a:xfrm>
        </p:grpSpPr>
        <p:pic>
          <p:nvPicPr>
            <p:cNvPr id="5223" name="Picture 31" descr="WuS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" y="2705100"/>
              <a:ext cx="1241425" cy="136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" name="Text Box 32"/>
            <p:cNvSpPr txBox="1">
              <a:spLocks noChangeArrowheads="1"/>
            </p:cNvSpPr>
            <p:nvPr/>
          </p:nvSpPr>
          <p:spPr bwMode="auto">
            <a:xfrm>
              <a:off x="35496" y="4005064"/>
              <a:ext cx="1151458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1200">
                  <a:latin typeface="Times New Roman" pitchFamily="18" charset="0"/>
                </a:rPr>
                <a:t>吳漢津</a:t>
              </a:r>
            </a:p>
            <a:p>
              <a:pPr algn="ctr">
                <a:lnSpc>
                  <a:spcPts val="8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en-US" altLang="zh-TW" sz="1200">
                  <a:latin typeface="Times New Roman" pitchFamily="18" charset="0"/>
                </a:rPr>
                <a:t>(H C Wu, Iowa, USA) </a:t>
              </a:r>
            </a:p>
          </p:txBody>
        </p:sp>
      </p:grpSp>
      <p:grpSp>
        <p:nvGrpSpPr>
          <p:cNvPr id="5137" name="Group 33"/>
          <p:cNvGrpSpPr>
            <a:grpSpLocks/>
          </p:cNvGrpSpPr>
          <p:nvPr/>
        </p:nvGrpSpPr>
        <p:grpSpPr bwMode="auto">
          <a:xfrm>
            <a:off x="8651876" y="3017838"/>
            <a:ext cx="1116013" cy="1389062"/>
            <a:chOff x="3946" y="3292"/>
            <a:chExt cx="703" cy="875"/>
          </a:xfrm>
        </p:grpSpPr>
        <p:pic>
          <p:nvPicPr>
            <p:cNvPr id="5221" name="Picture 34" descr="ydh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" y="3292"/>
              <a:ext cx="476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2" name="Text Box 35"/>
            <p:cNvSpPr txBox="1">
              <a:spLocks noChangeArrowheads="1"/>
            </p:cNvSpPr>
            <p:nvPr/>
          </p:nvSpPr>
          <p:spPr bwMode="auto">
            <a:xfrm>
              <a:off x="3946" y="3954"/>
              <a:ext cx="70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ts val="6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en-US" altLang="zh-TW" sz="1200">
                  <a:latin typeface="Times New Roman" pitchFamily="18" charset="0"/>
                </a:rPr>
                <a:t> </a:t>
              </a:r>
              <a:r>
                <a:rPr lang="zh-TW" altLang="en-US" sz="1200">
                  <a:latin typeface="Times New Roman" pitchFamily="18" charset="0"/>
                </a:rPr>
                <a:t>余德浩</a:t>
              </a:r>
              <a:endParaRPr lang="en-US" altLang="zh-TW" sz="1200">
                <a:latin typeface="Times New Roman" pitchFamily="18" charset="0"/>
              </a:endParaRPr>
            </a:p>
            <a:p>
              <a:pPr algn="ctr">
                <a:lnSpc>
                  <a:spcPts val="6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zh-TW" altLang="en-US" sz="1200">
                  <a:latin typeface="Times New Roman" pitchFamily="18" charset="0"/>
                </a:rPr>
                <a:t>  中國科學院</a:t>
              </a:r>
            </a:p>
          </p:txBody>
        </p:sp>
      </p:grpSp>
      <p:grpSp>
        <p:nvGrpSpPr>
          <p:cNvPr id="5138" name="Group 4"/>
          <p:cNvGrpSpPr>
            <a:grpSpLocks/>
          </p:cNvGrpSpPr>
          <p:nvPr/>
        </p:nvGrpSpPr>
        <p:grpSpPr bwMode="auto">
          <a:xfrm>
            <a:off x="2279650" y="3429001"/>
            <a:ext cx="1062038" cy="1706563"/>
            <a:chOff x="239" y="618"/>
            <a:chExt cx="826" cy="1387"/>
          </a:xfrm>
        </p:grpSpPr>
        <p:pic>
          <p:nvPicPr>
            <p:cNvPr id="5219" name="Picture 5" descr="JChen1_mn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618"/>
              <a:ext cx="691" cy="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0" name="Text Box 6"/>
            <p:cNvSpPr txBox="1">
              <a:spLocks noChangeArrowheads="1"/>
            </p:cNvSpPr>
            <p:nvPr/>
          </p:nvSpPr>
          <p:spPr bwMode="auto">
            <a:xfrm>
              <a:off x="239" y="1626"/>
              <a:ext cx="826" cy="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ts val="6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zh-TW" altLang="en-US" sz="1200">
                  <a:latin typeface="Times New Roman" pitchFamily="18" charset="0"/>
                </a:rPr>
                <a:t>陳俊賢</a:t>
              </a:r>
            </a:p>
            <a:p>
              <a:pPr algn="ctr">
                <a:lnSpc>
                  <a:spcPts val="8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en-US" altLang="zh-TW" sz="1200">
                  <a:latin typeface="Times New Roman" pitchFamily="18" charset="0"/>
                </a:rPr>
                <a:t>(J S Chen, UCLA) </a:t>
              </a:r>
            </a:p>
          </p:txBody>
        </p:sp>
      </p:grpSp>
      <p:grpSp>
        <p:nvGrpSpPr>
          <p:cNvPr id="5139" name="群組 8"/>
          <p:cNvGrpSpPr>
            <a:grpSpLocks/>
          </p:cNvGrpSpPr>
          <p:nvPr/>
        </p:nvGrpSpPr>
        <p:grpSpPr bwMode="auto">
          <a:xfrm>
            <a:off x="5303839" y="3644901"/>
            <a:ext cx="1063625" cy="1476375"/>
            <a:chOff x="7092950" y="1989138"/>
            <a:chExt cx="1063625" cy="1476077"/>
          </a:xfrm>
        </p:grpSpPr>
        <p:pic>
          <p:nvPicPr>
            <p:cNvPr id="5217" name="Picture 41" descr="benny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1989138"/>
              <a:ext cx="1063625" cy="109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18" name="Text Box 42"/>
            <p:cNvSpPr txBox="1">
              <a:spLocks noChangeArrowheads="1"/>
            </p:cNvSpPr>
            <p:nvPr/>
          </p:nvSpPr>
          <p:spPr bwMode="auto">
            <a:xfrm>
              <a:off x="7203012" y="3003550"/>
              <a:ext cx="84350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/>
                <a:t>香港城大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/>
                <a:t>韓耀宗</a:t>
              </a:r>
            </a:p>
          </p:txBody>
        </p:sp>
      </p:grpSp>
      <p:grpSp>
        <p:nvGrpSpPr>
          <p:cNvPr id="5140" name="群組 24"/>
          <p:cNvGrpSpPr>
            <a:grpSpLocks/>
          </p:cNvGrpSpPr>
          <p:nvPr/>
        </p:nvGrpSpPr>
        <p:grpSpPr bwMode="auto">
          <a:xfrm>
            <a:off x="7391401" y="5661026"/>
            <a:ext cx="1217613" cy="1293813"/>
            <a:chOff x="2504159" y="4870450"/>
            <a:chExt cx="1216423" cy="1293891"/>
          </a:xfrm>
        </p:grpSpPr>
        <p:pic>
          <p:nvPicPr>
            <p:cNvPr id="5215" name="Picture 43" descr="CIMG007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35" r="11333" b="39983"/>
            <a:stretch>
              <a:fillRect/>
            </a:stretch>
          </p:blipFill>
          <p:spPr bwMode="auto">
            <a:xfrm>
              <a:off x="2840375" y="4870450"/>
              <a:ext cx="680766" cy="90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16" name="Rectangle 44"/>
            <p:cNvSpPr>
              <a:spLocks noChangeArrowheads="1"/>
            </p:cNvSpPr>
            <p:nvPr/>
          </p:nvSpPr>
          <p:spPr bwMode="auto">
            <a:xfrm>
              <a:off x="2504159" y="5702676"/>
              <a:ext cx="12164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/>
                <a:t>蔦原道久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/>
                <a:t>(M. Tsutahara) </a:t>
              </a:r>
            </a:p>
          </p:txBody>
        </p:sp>
      </p:grpSp>
      <p:grpSp>
        <p:nvGrpSpPr>
          <p:cNvPr id="5141" name="群組 17"/>
          <p:cNvGrpSpPr>
            <a:grpSpLocks/>
          </p:cNvGrpSpPr>
          <p:nvPr/>
        </p:nvGrpSpPr>
        <p:grpSpPr bwMode="auto">
          <a:xfrm>
            <a:off x="4440239" y="44451"/>
            <a:ext cx="1296987" cy="1368425"/>
            <a:chOff x="3058989" y="44450"/>
            <a:chExt cx="1296987" cy="1368326"/>
          </a:xfrm>
        </p:grpSpPr>
        <p:pic>
          <p:nvPicPr>
            <p:cNvPr id="5213" name="Picture 46" descr="chen wen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38" y="44450"/>
              <a:ext cx="760412" cy="1109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14" name="Text Box 13"/>
            <p:cNvSpPr txBox="1">
              <a:spLocks noChangeArrowheads="1"/>
            </p:cNvSpPr>
            <p:nvPr/>
          </p:nvSpPr>
          <p:spPr bwMode="auto">
            <a:xfrm>
              <a:off x="3058989" y="1135777"/>
              <a:ext cx="129698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1200">
                  <a:latin typeface="Times New Roman" pitchFamily="18" charset="0"/>
                </a:rPr>
                <a:t>陳文</a:t>
              </a:r>
              <a:r>
                <a:rPr lang="en-US" altLang="zh-TW" sz="1200">
                  <a:latin typeface="Times New Roman" pitchFamily="18" charset="0"/>
                </a:rPr>
                <a:t>, China </a:t>
              </a:r>
            </a:p>
          </p:txBody>
        </p:sp>
      </p:grpSp>
      <p:grpSp>
        <p:nvGrpSpPr>
          <p:cNvPr id="5142" name="群組 25"/>
          <p:cNvGrpSpPr>
            <a:grpSpLocks/>
          </p:cNvGrpSpPr>
          <p:nvPr/>
        </p:nvGrpSpPr>
        <p:grpSpPr bwMode="auto">
          <a:xfrm>
            <a:off x="1558925" y="5013325"/>
            <a:ext cx="763588" cy="1263650"/>
            <a:chOff x="2699792" y="3579812"/>
            <a:chExt cx="763587" cy="1263431"/>
          </a:xfrm>
        </p:grpSpPr>
        <p:pic>
          <p:nvPicPr>
            <p:cNvPr id="5211" name="Picture 48" descr="VZozuly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3579812"/>
              <a:ext cx="763587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12" name="Text Box 50"/>
            <p:cNvSpPr txBox="1">
              <a:spLocks noChangeArrowheads="1"/>
            </p:cNvSpPr>
            <p:nvPr/>
          </p:nvSpPr>
          <p:spPr bwMode="auto">
            <a:xfrm>
              <a:off x="2737978" y="4564063"/>
              <a:ext cx="688307" cy="27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latin typeface="Times New Roman" pitchFamily="18" charset="0"/>
                </a:rPr>
                <a:t>Zozulya</a:t>
              </a:r>
            </a:p>
          </p:txBody>
        </p:sp>
      </p:grpSp>
      <p:grpSp>
        <p:nvGrpSpPr>
          <p:cNvPr id="5143" name="群組 4"/>
          <p:cNvGrpSpPr>
            <a:grpSpLocks/>
          </p:cNvGrpSpPr>
          <p:nvPr/>
        </p:nvGrpSpPr>
        <p:grpSpPr bwMode="auto">
          <a:xfrm>
            <a:off x="8588376" y="188914"/>
            <a:ext cx="1179513" cy="1628775"/>
            <a:chOff x="7064895" y="188913"/>
            <a:chExt cx="1179513" cy="1628110"/>
          </a:xfrm>
        </p:grpSpPr>
        <p:sp>
          <p:nvSpPr>
            <p:cNvPr id="5209" name="Text Box 30"/>
            <p:cNvSpPr txBox="1">
              <a:spLocks noChangeArrowheads="1"/>
            </p:cNvSpPr>
            <p:nvPr/>
          </p:nvSpPr>
          <p:spPr bwMode="auto">
            <a:xfrm>
              <a:off x="7064895" y="1540024"/>
              <a:ext cx="11795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1200" b="1">
                  <a:latin typeface="Times New Roman" pitchFamily="18" charset="0"/>
                </a:rPr>
                <a:t>石钟慈院士</a:t>
              </a:r>
              <a:endParaRPr lang="zh-TW" altLang="en-US" sz="1200">
                <a:latin typeface="Times New Roman" pitchFamily="18" charset="0"/>
              </a:endParaRPr>
            </a:p>
          </p:txBody>
        </p:sp>
        <p:pic>
          <p:nvPicPr>
            <p:cNvPr id="5210" name="Picture 52" descr="裁剪過照片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625" y="188913"/>
              <a:ext cx="1012825" cy="136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44" name="群組 26"/>
          <p:cNvGrpSpPr>
            <a:grpSpLocks/>
          </p:cNvGrpSpPr>
          <p:nvPr/>
        </p:nvGrpSpPr>
        <p:grpSpPr bwMode="auto">
          <a:xfrm>
            <a:off x="8688389" y="5735639"/>
            <a:ext cx="1152525" cy="1069975"/>
            <a:chOff x="3275856" y="5373216"/>
            <a:chExt cx="1151780" cy="1069087"/>
          </a:xfrm>
        </p:grpSpPr>
        <p:pic>
          <p:nvPicPr>
            <p:cNvPr id="5207" name="Picture 53" descr="PICT0028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6" t="40677" r="34235" b="40797"/>
            <a:stretch>
              <a:fillRect/>
            </a:stretch>
          </p:blipFill>
          <p:spPr bwMode="auto">
            <a:xfrm>
              <a:off x="3423444" y="5373216"/>
              <a:ext cx="881062" cy="800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08" name="Rectangle 54"/>
            <p:cNvSpPr>
              <a:spLocks noChangeArrowheads="1"/>
            </p:cNvSpPr>
            <p:nvPr/>
          </p:nvSpPr>
          <p:spPr bwMode="auto">
            <a:xfrm>
              <a:off x="3275856" y="6165304"/>
              <a:ext cx="115178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/>
                <a:t>磯祐介</a:t>
              </a:r>
              <a:r>
                <a:rPr lang="en-US" altLang="zh-TW" sz="1200"/>
                <a:t>(Y. Iso) </a:t>
              </a:r>
            </a:p>
          </p:txBody>
        </p:sp>
      </p:grpSp>
      <p:grpSp>
        <p:nvGrpSpPr>
          <p:cNvPr id="5145" name="群組 19"/>
          <p:cNvGrpSpPr>
            <a:grpSpLocks/>
          </p:cNvGrpSpPr>
          <p:nvPr/>
        </p:nvGrpSpPr>
        <p:grpSpPr bwMode="auto">
          <a:xfrm>
            <a:off x="6167438" y="4346575"/>
            <a:ext cx="1312862" cy="1314450"/>
            <a:chOff x="4729033" y="3964433"/>
            <a:chExt cx="1312516" cy="1315447"/>
          </a:xfrm>
        </p:grpSpPr>
        <p:pic>
          <p:nvPicPr>
            <p:cNvPr id="5205" name="Picture 55" descr="C:\Documents and Settings\uua\桌面\ldj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048" y="3964433"/>
              <a:ext cx="852487" cy="109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06" name="Text Box 30"/>
            <p:cNvSpPr txBox="1">
              <a:spLocks noChangeArrowheads="1"/>
            </p:cNvSpPr>
            <p:nvPr/>
          </p:nvSpPr>
          <p:spPr bwMode="auto">
            <a:xfrm>
              <a:off x="4729033" y="5002881"/>
              <a:ext cx="13125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1200">
                  <a:latin typeface="Times New Roman" pitchFamily="18" charset="0"/>
                </a:rPr>
                <a:t>劉東杰</a:t>
              </a:r>
              <a:r>
                <a:rPr lang="en-US" altLang="zh-TW" sz="1200">
                  <a:latin typeface="Times New Roman" pitchFamily="18" charset="0"/>
                </a:rPr>
                <a:t>, China</a:t>
              </a:r>
            </a:p>
          </p:txBody>
        </p:sp>
      </p:grpSp>
      <p:grpSp>
        <p:nvGrpSpPr>
          <p:cNvPr id="5146" name="群組 12"/>
          <p:cNvGrpSpPr>
            <a:grpSpLocks/>
          </p:cNvGrpSpPr>
          <p:nvPr/>
        </p:nvGrpSpPr>
        <p:grpSpPr bwMode="auto">
          <a:xfrm>
            <a:off x="8232776" y="4473576"/>
            <a:ext cx="842963" cy="1273175"/>
            <a:chOff x="5425012" y="1628775"/>
            <a:chExt cx="843501" cy="1272878"/>
          </a:xfrm>
        </p:grpSpPr>
        <p:pic>
          <p:nvPicPr>
            <p:cNvPr id="5203" name="Picture 57" descr="張見明教授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225" y="1628775"/>
              <a:ext cx="674688" cy="84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04" name="Text Box 42"/>
            <p:cNvSpPr txBox="1">
              <a:spLocks noChangeArrowheads="1"/>
            </p:cNvSpPr>
            <p:nvPr/>
          </p:nvSpPr>
          <p:spPr bwMode="auto">
            <a:xfrm>
              <a:off x="5425012" y="2439988"/>
              <a:ext cx="84350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/>
                <a:t>湖南大學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/>
                <a:t>張見明</a:t>
              </a:r>
            </a:p>
          </p:txBody>
        </p:sp>
      </p:grpSp>
      <p:grpSp>
        <p:nvGrpSpPr>
          <p:cNvPr id="5147" name="群組 9"/>
          <p:cNvGrpSpPr>
            <a:grpSpLocks/>
          </p:cNvGrpSpPr>
          <p:nvPr/>
        </p:nvGrpSpPr>
        <p:grpSpPr bwMode="auto">
          <a:xfrm>
            <a:off x="9372600" y="2979739"/>
            <a:ext cx="1619250" cy="1449387"/>
            <a:chOff x="7776864" y="3594100"/>
            <a:chExt cx="1619672" cy="1449556"/>
          </a:xfrm>
        </p:grpSpPr>
        <p:pic>
          <p:nvPicPr>
            <p:cNvPr id="5201" name="Picture 59" descr="韓厚德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50" y="3594100"/>
              <a:ext cx="836613" cy="94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02" name="Text Box 13"/>
            <p:cNvSpPr txBox="1">
              <a:spLocks noChangeArrowheads="1"/>
            </p:cNvSpPr>
            <p:nvPr/>
          </p:nvSpPr>
          <p:spPr bwMode="auto">
            <a:xfrm>
              <a:off x="7776864" y="4730750"/>
              <a:ext cx="1619672" cy="31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ts val="5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zh-TW" altLang="en-US" sz="1200">
                  <a:latin typeface="Times New Roman" pitchFamily="18" charset="0"/>
                </a:rPr>
                <a:t>韓厚德</a:t>
              </a:r>
            </a:p>
            <a:p>
              <a:pPr algn="ctr">
                <a:lnSpc>
                  <a:spcPts val="5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en-US" altLang="zh-TW" sz="1200">
                  <a:latin typeface="Times New Roman" pitchFamily="18" charset="0"/>
                </a:rPr>
                <a:t>(Han, HD, China) </a:t>
              </a:r>
            </a:p>
          </p:txBody>
        </p:sp>
      </p:grpSp>
      <p:grpSp>
        <p:nvGrpSpPr>
          <p:cNvPr id="5148" name="群組 23"/>
          <p:cNvGrpSpPr>
            <a:grpSpLocks/>
          </p:cNvGrpSpPr>
          <p:nvPr/>
        </p:nvGrpSpPr>
        <p:grpSpPr bwMode="auto">
          <a:xfrm>
            <a:off x="9021763" y="4473575"/>
            <a:ext cx="817562" cy="1042988"/>
            <a:chOff x="8026984" y="5247101"/>
            <a:chExt cx="818261" cy="1043072"/>
          </a:xfrm>
        </p:grpSpPr>
        <p:pic>
          <p:nvPicPr>
            <p:cNvPr id="5199" name="Picture 61" descr="黃忠亿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3" t="11490" r="29951" b="43811"/>
            <a:stretch>
              <a:fillRect/>
            </a:stretch>
          </p:blipFill>
          <p:spPr bwMode="auto">
            <a:xfrm>
              <a:off x="8081118" y="5247101"/>
              <a:ext cx="692119" cy="794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00" name="Text Box 13"/>
            <p:cNvSpPr txBox="1">
              <a:spLocks noChangeArrowheads="1"/>
            </p:cNvSpPr>
            <p:nvPr/>
          </p:nvSpPr>
          <p:spPr bwMode="auto">
            <a:xfrm>
              <a:off x="8026984" y="6013174"/>
              <a:ext cx="8182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1200">
                  <a:latin typeface="Times New Roman" pitchFamily="18" charset="0"/>
                </a:rPr>
                <a:t>黃忠億 </a:t>
              </a:r>
            </a:p>
          </p:txBody>
        </p:sp>
      </p:grpSp>
      <p:grpSp>
        <p:nvGrpSpPr>
          <p:cNvPr id="5149" name="群組 7"/>
          <p:cNvGrpSpPr>
            <a:grpSpLocks/>
          </p:cNvGrpSpPr>
          <p:nvPr/>
        </p:nvGrpSpPr>
        <p:grpSpPr bwMode="auto">
          <a:xfrm>
            <a:off x="9675814" y="5626100"/>
            <a:ext cx="1036637" cy="1201738"/>
            <a:chOff x="3463925" y="3860800"/>
            <a:chExt cx="1036067" cy="1202318"/>
          </a:xfrm>
        </p:grpSpPr>
        <p:pic>
          <p:nvPicPr>
            <p:cNvPr id="5197" name="Picture 63" descr="Kisu-photo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400" y="3860800"/>
              <a:ext cx="563563" cy="84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98" name="Rectangle 54"/>
            <p:cNvSpPr>
              <a:spLocks noChangeArrowheads="1"/>
            </p:cNvSpPr>
            <p:nvPr/>
          </p:nvSpPr>
          <p:spPr bwMode="auto">
            <a:xfrm>
              <a:off x="3463925" y="4601453"/>
              <a:ext cx="10360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/>
                <a:t>木須博行</a:t>
              </a:r>
              <a:endParaRPr lang="en-US" altLang="zh-TW" sz="1200"/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200"/>
                <a:t>   </a:t>
              </a:r>
              <a:r>
                <a:rPr lang="en-US" altLang="zh-TW" sz="1200"/>
                <a:t>(H Kisu) </a:t>
              </a:r>
            </a:p>
          </p:txBody>
        </p:sp>
      </p:grpSp>
      <p:grpSp>
        <p:nvGrpSpPr>
          <p:cNvPr id="5150" name="群組 5"/>
          <p:cNvGrpSpPr>
            <a:grpSpLocks/>
          </p:cNvGrpSpPr>
          <p:nvPr/>
        </p:nvGrpSpPr>
        <p:grpSpPr bwMode="auto">
          <a:xfrm>
            <a:off x="7639051" y="188913"/>
            <a:ext cx="944563" cy="1371600"/>
            <a:chOff x="6115739" y="188913"/>
            <a:chExt cx="943874" cy="1371380"/>
          </a:xfrm>
        </p:grpSpPr>
        <p:pic>
          <p:nvPicPr>
            <p:cNvPr id="5195" name="Picture 65" descr="crouch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7913" y="188913"/>
              <a:ext cx="901700" cy="1074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07" name="Text Box 67"/>
            <p:cNvSpPr txBox="1">
              <a:spLocks noChangeArrowheads="1"/>
            </p:cNvSpPr>
            <p:nvPr/>
          </p:nvSpPr>
          <p:spPr bwMode="auto">
            <a:xfrm>
              <a:off x="6115739" y="1280938"/>
              <a:ext cx="943874" cy="279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TW" sz="1200" dirty="0">
                  <a:ea typeface="新細明體" panose="02020500000000000000" pitchFamily="18" charset="-120"/>
                </a:rPr>
                <a:t>Crouch</a:t>
              </a:r>
              <a:r>
                <a:rPr lang="zh-TW" altLang="en-US" sz="1200" dirty="0">
                  <a:ea typeface="新細明體" panose="02020500000000000000" pitchFamily="18" charset="-120"/>
                </a:rPr>
                <a:t>院士</a:t>
              </a:r>
            </a:p>
          </p:txBody>
        </p:sp>
      </p:grpSp>
      <p:pic>
        <p:nvPicPr>
          <p:cNvPr id="5151" name="Picture 68" descr="P020120906823121469043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4451"/>
            <a:ext cx="8445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2" name="Text Box 42"/>
          <p:cNvSpPr txBox="1">
            <a:spLocks noChangeArrowheads="1"/>
          </p:cNvSpPr>
          <p:nvPr/>
        </p:nvSpPr>
        <p:spPr bwMode="auto">
          <a:xfrm>
            <a:off x="5757864" y="1125538"/>
            <a:ext cx="955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/>
              <a:t>中國科學院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/>
              <a:t>劉清泉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200"/>
          </a:p>
        </p:txBody>
      </p:sp>
      <p:pic>
        <p:nvPicPr>
          <p:cNvPr id="5153" name="Picture 2" descr="logo"/>
          <p:cNvPicPr>
            <a:picLocks noChangeAspect="1" noChangeArrowheads="1" noCrop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1" y="2054225"/>
            <a:ext cx="2119313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54" name="群組 14"/>
          <p:cNvGrpSpPr>
            <a:grpSpLocks/>
          </p:cNvGrpSpPr>
          <p:nvPr/>
        </p:nvGrpSpPr>
        <p:grpSpPr bwMode="auto">
          <a:xfrm>
            <a:off x="3140075" y="5084763"/>
            <a:ext cx="863600" cy="1243012"/>
            <a:chOff x="2319762" y="2044700"/>
            <a:chExt cx="864339" cy="1243399"/>
          </a:xfrm>
        </p:grpSpPr>
        <p:pic>
          <p:nvPicPr>
            <p:cNvPr id="5193" name="Picture 72" descr="IMG_0805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975" y="2044700"/>
              <a:ext cx="808038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94" name="Rectangle 73"/>
            <p:cNvSpPr>
              <a:spLocks noChangeArrowheads="1"/>
            </p:cNvSpPr>
            <p:nvPr/>
          </p:nvSpPr>
          <p:spPr bwMode="auto">
            <a:xfrm>
              <a:off x="2319762" y="3011100"/>
              <a:ext cx="86433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 b="1">
                  <a:latin typeface="Times New Roman" pitchFamily="18" charset="0"/>
                </a:rPr>
                <a:t>S Pospíšil`</a:t>
              </a:r>
            </a:p>
          </p:txBody>
        </p:sp>
      </p:grpSp>
      <p:grpSp>
        <p:nvGrpSpPr>
          <p:cNvPr id="5155" name="群組 13"/>
          <p:cNvGrpSpPr>
            <a:grpSpLocks/>
          </p:cNvGrpSpPr>
          <p:nvPr/>
        </p:nvGrpSpPr>
        <p:grpSpPr bwMode="auto">
          <a:xfrm>
            <a:off x="2236789" y="5084763"/>
            <a:ext cx="1017587" cy="995362"/>
            <a:chOff x="5290031" y="2924175"/>
            <a:chExt cx="1016625" cy="995749"/>
          </a:xfrm>
        </p:grpSpPr>
        <p:pic>
          <p:nvPicPr>
            <p:cNvPr id="5191" name="obrázek 6" descr="D:\shota.jpg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6" t="5128" r="23157" b="21979"/>
            <a:stretch>
              <a:fillRect/>
            </a:stretch>
          </p:blipFill>
          <p:spPr bwMode="auto">
            <a:xfrm>
              <a:off x="5503863" y="2924175"/>
              <a:ext cx="652462" cy="76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92" name="Rectangle 71"/>
            <p:cNvSpPr>
              <a:spLocks noChangeArrowheads="1"/>
            </p:cNvSpPr>
            <p:nvPr/>
          </p:nvSpPr>
          <p:spPr bwMode="auto">
            <a:xfrm>
              <a:off x="5290031" y="3642925"/>
              <a:ext cx="101662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 b="1">
                  <a:latin typeface="Times New Roman" pitchFamily="18" charset="0"/>
                </a:rPr>
                <a:t>S Urushadze</a:t>
              </a:r>
            </a:p>
          </p:txBody>
        </p:sp>
      </p:grpSp>
      <p:grpSp>
        <p:nvGrpSpPr>
          <p:cNvPr id="5156" name="群組 2"/>
          <p:cNvGrpSpPr>
            <a:grpSpLocks/>
          </p:cNvGrpSpPr>
          <p:nvPr/>
        </p:nvGrpSpPr>
        <p:grpSpPr bwMode="auto">
          <a:xfrm>
            <a:off x="8616951" y="1870075"/>
            <a:ext cx="1222375" cy="1125538"/>
            <a:chOff x="5078533" y="3876675"/>
            <a:chExt cx="1223241" cy="1124724"/>
          </a:xfrm>
        </p:grpSpPr>
        <p:pic>
          <p:nvPicPr>
            <p:cNvPr id="5189" name="Picture 1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" r="7912"/>
            <a:stretch>
              <a:fillRect/>
            </a:stretch>
          </p:blipFill>
          <p:spPr bwMode="auto">
            <a:xfrm>
              <a:off x="5345113" y="3876675"/>
              <a:ext cx="700087" cy="849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90" name="文字方塊 1"/>
            <p:cNvSpPr txBox="1">
              <a:spLocks noChangeArrowheads="1"/>
            </p:cNvSpPr>
            <p:nvPr/>
          </p:nvSpPr>
          <p:spPr bwMode="auto">
            <a:xfrm>
              <a:off x="5078533" y="4724400"/>
              <a:ext cx="12232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latin typeface="Times New Roman" pitchFamily="18" charset="0"/>
                </a:rPr>
                <a:t>J Sladek</a:t>
              </a:r>
              <a:r>
                <a:rPr lang="zh-TW" altLang="en-US" sz="1200">
                  <a:latin typeface="Times New Roman" pitchFamily="18" charset="0"/>
                </a:rPr>
                <a:t>院士</a:t>
              </a:r>
            </a:p>
          </p:txBody>
        </p:sp>
      </p:grpSp>
      <p:grpSp>
        <p:nvGrpSpPr>
          <p:cNvPr id="5157" name="群組 1"/>
          <p:cNvGrpSpPr>
            <a:grpSpLocks/>
          </p:cNvGrpSpPr>
          <p:nvPr/>
        </p:nvGrpSpPr>
        <p:grpSpPr bwMode="auto">
          <a:xfrm>
            <a:off x="9551988" y="1870076"/>
            <a:ext cx="1223962" cy="1109663"/>
            <a:chOff x="5801491" y="3892550"/>
            <a:chExt cx="1223242" cy="1108849"/>
          </a:xfrm>
        </p:grpSpPr>
        <p:pic>
          <p:nvPicPr>
            <p:cNvPr id="5187" name="Picture 12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6638" y="3892550"/>
              <a:ext cx="654050" cy="842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88" name="文字方塊 76"/>
            <p:cNvSpPr txBox="1">
              <a:spLocks noChangeArrowheads="1"/>
            </p:cNvSpPr>
            <p:nvPr/>
          </p:nvSpPr>
          <p:spPr bwMode="auto">
            <a:xfrm>
              <a:off x="5801491" y="4724400"/>
              <a:ext cx="122324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latin typeface="Times New Roman" pitchFamily="18" charset="0"/>
                </a:rPr>
                <a:t>V Sladek</a:t>
              </a:r>
              <a:r>
                <a:rPr lang="zh-TW" altLang="en-US" sz="1200">
                  <a:latin typeface="Times New Roman" pitchFamily="18" charset="0"/>
                </a:rPr>
                <a:t>院士</a:t>
              </a:r>
            </a:p>
          </p:txBody>
        </p:sp>
      </p:grpSp>
      <p:grpSp>
        <p:nvGrpSpPr>
          <p:cNvPr id="5158" name="群組 6"/>
          <p:cNvGrpSpPr>
            <a:grpSpLocks/>
          </p:cNvGrpSpPr>
          <p:nvPr/>
        </p:nvGrpSpPr>
        <p:grpSpPr bwMode="auto">
          <a:xfrm>
            <a:off x="6645276" y="188914"/>
            <a:ext cx="1101725" cy="1341437"/>
            <a:chOff x="5121275" y="188914"/>
            <a:chExt cx="1100981" cy="1340727"/>
          </a:xfrm>
        </p:grpSpPr>
        <p:pic>
          <p:nvPicPr>
            <p:cNvPr id="5185" name="Picture 79" descr="http://news.sciencenet.cn/upload/news/images/2016/2/201622693432527.jpg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3" t="32176" r="45416" b="33391"/>
            <a:stretch>
              <a:fillRect/>
            </a:stretch>
          </p:blipFill>
          <p:spPr bwMode="auto">
            <a:xfrm>
              <a:off x="5256674" y="188914"/>
              <a:ext cx="870857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86" name="Text Box 13"/>
            <p:cNvSpPr txBox="1">
              <a:spLocks noChangeArrowheads="1"/>
            </p:cNvSpPr>
            <p:nvPr/>
          </p:nvSpPr>
          <p:spPr bwMode="auto">
            <a:xfrm>
              <a:off x="5121275" y="1373188"/>
              <a:ext cx="1100981" cy="156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ts val="5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zh-TW" altLang="en-US" sz="1200">
                  <a:latin typeface="Times New Roman" pitchFamily="18" charset="0"/>
                </a:rPr>
                <a:t>陳政清院士</a:t>
              </a:r>
            </a:p>
          </p:txBody>
        </p:sp>
      </p:grpSp>
      <p:grpSp>
        <p:nvGrpSpPr>
          <p:cNvPr id="5159" name="群組 18"/>
          <p:cNvGrpSpPr>
            <a:grpSpLocks/>
          </p:cNvGrpSpPr>
          <p:nvPr/>
        </p:nvGrpSpPr>
        <p:grpSpPr bwMode="auto">
          <a:xfrm>
            <a:off x="6696076" y="1628775"/>
            <a:ext cx="1471613" cy="1162050"/>
            <a:chOff x="4211638" y="3840163"/>
            <a:chExt cx="1471612" cy="1161236"/>
          </a:xfrm>
        </p:grpSpPr>
        <p:pic>
          <p:nvPicPr>
            <p:cNvPr id="5183" name="Picture 88" descr="C:\Users\6177\Desktop\下載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463" y="3840163"/>
              <a:ext cx="684212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84" name="文字方塊 76"/>
            <p:cNvSpPr txBox="1">
              <a:spLocks noChangeArrowheads="1"/>
            </p:cNvSpPr>
            <p:nvPr/>
          </p:nvSpPr>
          <p:spPr bwMode="auto">
            <a:xfrm>
              <a:off x="4211638" y="4724400"/>
              <a:ext cx="14716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latin typeface="Times New Roman" pitchFamily="18" charset="0"/>
                </a:rPr>
                <a:t>J Bona</a:t>
              </a:r>
              <a:endParaRPr lang="zh-TW" altLang="en-US" sz="1200">
                <a:latin typeface="Times New Roman" pitchFamily="18" charset="0"/>
              </a:endParaRPr>
            </a:p>
          </p:txBody>
        </p:sp>
      </p:grpSp>
      <p:grpSp>
        <p:nvGrpSpPr>
          <p:cNvPr id="5160" name="群組 16"/>
          <p:cNvGrpSpPr>
            <a:grpSpLocks/>
          </p:cNvGrpSpPr>
          <p:nvPr/>
        </p:nvGrpSpPr>
        <p:grpSpPr bwMode="auto">
          <a:xfrm>
            <a:off x="7716839" y="1644651"/>
            <a:ext cx="1042987" cy="1374775"/>
            <a:chOff x="9295549" y="2573337"/>
            <a:chExt cx="1417941" cy="1808730"/>
          </a:xfrm>
        </p:grpSpPr>
        <p:pic>
          <p:nvPicPr>
            <p:cNvPr id="24655" name="Picture 79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9675393" y="2573337"/>
              <a:ext cx="852491" cy="115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 cap="flat" cmpd="sng">
                  <a:solidFill>
                    <a:schemeClr val="bg2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sp>
          <p:nvSpPr>
            <p:cNvPr id="5182" name="文字方塊 1"/>
            <p:cNvSpPr txBox="1">
              <a:spLocks noChangeArrowheads="1"/>
            </p:cNvSpPr>
            <p:nvPr/>
          </p:nvSpPr>
          <p:spPr bwMode="auto">
            <a:xfrm>
              <a:off x="9295549" y="3774478"/>
              <a:ext cx="1417941" cy="607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1200">
                  <a:latin typeface="Times New Roman" pitchFamily="18" charset="0"/>
                </a:rPr>
                <a:t>A Borthwick</a:t>
              </a:r>
              <a:r>
                <a:rPr lang="zh-TW" altLang="en-US" sz="1200">
                  <a:latin typeface="Times New Roman" pitchFamily="18" charset="0"/>
                </a:rPr>
                <a:t>院士</a:t>
              </a:r>
            </a:p>
          </p:txBody>
        </p:sp>
      </p:grpSp>
      <p:grpSp>
        <p:nvGrpSpPr>
          <p:cNvPr id="5161" name="群組 29"/>
          <p:cNvGrpSpPr>
            <a:grpSpLocks/>
          </p:cNvGrpSpPr>
          <p:nvPr/>
        </p:nvGrpSpPr>
        <p:grpSpPr bwMode="auto">
          <a:xfrm>
            <a:off x="5464176" y="5373689"/>
            <a:ext cx="1063625" cy="1557337"/>
            <a:chOff x="3364853" y="5401180"/>
            <a:chExt cx="1063131" cy="1556212"/>
          </a:xfrm>
        </p:grpSpPr>
        <p:pic>
          <p:nvPicPr>
            <p:cNvPr id="5179" name="Picture 20" descr="GEN NAKAMURA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9" r="17296"/>
            <a:stretch>
              <a:fillRect/>
            </a:stretch>
          </p:blipFill>
          <p:spPr bwMode="auto">
            <a:xfrm>
              <a:off x="3454810" y="5401180"/>
              <a:ext cx="815975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80" name="Text Box 19"/>
            <p:cNvSpPr txBox="1">
              <a:spLocks noChangeArrowheads="1"/>
            </p:cNvSpPr>
            <p:nvPr/>
          </p:nvSpPr>
          <p:spPr bwMode="auto">
            <a:xfrm>
              <a:off x="3364853" y="6290543"/>
              <a:ext cx="1063131" cy="666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itchFamily="2" charset="2"/>
                <a:buChar char="u"/>
                <a:defRPr kumimoji="1" sz="26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«"/>
                <a:defRPr kumimoji="1" sz="24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 typeface="Wingdings" pitchFamily="2" charset="2"/>
                <a:buNone/>
              </a:pPr>
              <a:r>
                <a:rPr lang="zh-TW" altLang="en-US" sz="1200"/>
                <a:t>中村玄 </a:t>
              </a:r>
            </a:p>
            <a:p>
              <a:pPr algn="ctr">
                <a:lnSpc>
                  <a:spcPts val="8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en-US" altLang="zh-TW" sz="1200">
                  <a:latin typeface="Times New Roman" pitchFamily="18" charset="0"/>
                </a:rPr>
                <a:t>(G</a:t>
              </a:r>
              <a:r>
                <a:rPr lang="zh-TW" altLang="en-US" sz="1200">
                  <a:latin typeface="Times New Roman" pitchFamily="18" charset="0"/>
                </a:rPr>
                <a:t> </a:t>
              </a:r>
              <a:r>
                <a:rPr lang="en-US" altLang="zh-TW" sz="1200">
                  <a:latin typeface="Times New Roman" pitchFamily="18" charset="0"/>
                </a:rPr>
                <a:t>Nakamura,</a:t>
              </a:r>
            </a:p>
            <a:p>
              <a:pPr algn="ctr">
                <a:lnSpc>
                  <a:spcPts val="800"/>
                </a:lnSpc>
                <a:spcBef>
                  <a:spcPct val="50000"/>
                </a:spcBef>
                <a:buClrTx/>
                <a:buSzTx/>
                <a:buNone/>
              </a:pPr>
              <a:r>
                <a:rPr lang="en-US" altLang="zh-TW" sz="1200">
                  <a:latin typeface="Times New Roman" pitchFamily="18" charset="0"/>
                </a:rPr>
                <a:t>Japan) </a:t>
              </a:r>
            </a:p>
          </p:txBody>
        </p:sp>
      </p:grpSp>
      <p:pic>
        <p:nvPicPr>
          <p:cNvPr id="24684" name="Picture 108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9885363" y="4473575"/>
            <a:ext cx="7937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163" name="Text Box 13"/>
          <p:cNvSpPr txBox="1">
            <a:spLocks noChangeArrowheads="1"/>
          </p:cNvSpPr>
          <p:nvPr/>
        </p:nvSpPr>
        <p:spPr bwMode="auto">
          <a:xfrm>
            <a:off x="9872663" y="5229226"/>
            <a:ext cx="817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200">
                <a:latin typeface="Times New Roman" pitchFamily="18" charset="0"/>
              </a:rPr>
              <a:t>應文俊 </a:t>
            </a:r>
          </a:p>
        </p:txBody>
      </p:sp>
      <p:grpSp>
        <p:nvGrpSpPr>
          <p:cNvPr id="5164" name="群組 2"/>
          <p:cNvGrpSpPr>
            <a:grpSpLocks/>
          </p:cNvGrpSpPr>
          <p:nvPr/>
        </p:nvGrpSpPr>
        <p:grpSpPr bwMode="auto">
          <a:xfrm>
            <a:off x="3949701" y="5064125"/>
            <a:ext cx="874713" cy="1233488"/>
            <a:chOff x="2618829" y="5063679"/>
            <a:chExt cx="875561" cy="1234462"/>
          </a:xfrm>
        </p:grpSpPr>
        <p:pic>
          <p:nvPicPr>
            <p:cNvPr id="5177" name="圖片 109" descr="C:\Users\MSVLAB\Desktop\Prof. Jiri Plesek.jp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150" y="5063679"/>
              <a:ext cx="736224" cy="963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8" name="矩形 1"/>
            <p:cNvSpPr>
              <a:spLocks noChangeArrowheads="1"/>
            </p:cNvSpPr>
            <p:nvPr/>
          </p:nvSpPr>
          <p:spPr bwMode="auto">
            <a:xfrm>
              <a:off x="2618829" y="6021142"/>
              <a:ext cx="8755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1200" b="1">
                  <a:ea typeface="標楷體" pitchFamily="65" charset="-120"/>
                </a:rPr>
                <a:t>Jiří Plešek</a:t>
              </a:r>
              <a:endParaRPr lang="zh-TW" altLang="en-US" sz="1200" b="1"/>
            </a:p>
          </p:txBody>
        </p:sp>
      </p:grpSp>
      <p:grpSp>
        <p:nvGrpSpPr>
          <p:cNvPr id="5165" name="群組 4"/>
          <p:cNvGrpSpPr>
            <a:grpSpLocks/>
          </p:cNvGrpSpPr>
          <p:nvPr/>
        </p:nvGrpSpPr>
        <p:grpSpPr bwMode="auto">
          <a:xfrm>
            <a:off x="4275138" y="3575051"/>
            <a:ext cx="1111250" cy="1236663"/>
            <a:chOff x="3131840" y="5063677"/>
            <a:chExt cx="1111203" cy="1235732"/>
          </a:xfrm>
        </p:grpSpPr>
        <p:pic>
          <p:nvPicPr>
            <p:cNvPr id="5175" name="圖片 113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559" y="5063677"/>
              <a:ext cx="718366" cy="957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3131840" y="6021805"/>
              <a:ext cx="1111203" cy="27760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1200" b="1">
                  <a:ea typeface="標楷體" pitchFamily="65" charset="-120"/>
                  <a:cs typeface="Times New Roman" pitchFamily="18" charset="0"/>
                </a:rPr>
                <a:t>Arnost Marks</a:t>
              </a:r>
              <a:endParaRPr lang="zh-TW" altLang="zh-TW" sz="1200" b="1">
                <a:latin typeface="Calibri" pitchFamily="34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grpSp>
        <p:nvGrpSpPr>
          <p:cNvPr id="5166" name="群組 6"/>
          <p:cNvGrpSpPr>
            <a:grpSpLocks/>
          </p:cNvGrpSpPr>
          <p:nvPr/>
        </p:nvGrpSpPr>
        <p:grpSpPr bwMode="auto">
          <a:xfrm>
            <a:off x="4665664" y="5084763"/>
            <a:ext cx="1042987" cy="1204912"/>
            <a:chOff x="3142438" y="5085184"/>
            <a:chExt cx="1042273" cy="1204379"/>
          </a:xfrm>
        </p:grpSpPr>
        <p:pic>
          <p:nvPicPr>
            <p:cNvPr id="5173" name="圖片 115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285" y="5085184"/>
              <a:ext cx="708799" cy="93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4" name="矩形 5"/>
            <p:cNvSpPr>
              <a:spLocks noChangeArrowheads="1"/>
            </p:cNvSpPr>
            <p:nvPr/>
          </p:nvSpPr>
          <p:spPr bwMode="auto">
            <a:xfrm>
              <a:off x="3142438" y="6012564"/>
              <a:ext cx="10422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1200" b="1">
                  <a:ea typeface="標楷體" pitchFamily="65" charset="-120"/>
                </a:rPr>
                <a:t>Ivo Štěpánek</a:t>
              </a:r>
              <a:endParaRPr lang="zh-TW" altLang="en-US" sz="1200" b="1"/>
            </a:p>
          </p:txBody>
        </p:sp>
      </p:grpSp>
      <p:grpSp>
        <p:nvGrpSpPr>
          <p:cNvPr id="5167" name="群組 9"/>
          <p:cNvGrpSpPr>
            <a:grpSpLocks/>
          </p:cNvGrpSpPr>
          <p:nvPr/>
        </p:nvGrpSpPr>
        <p:grpSpPr bwMode="auto">
          <a:xfrm>
            <a:off x="2087564" y="6108700"/>
            <a:ext cx="725487" cy="742950"/>
            <a:chOff x="563336" y="6108194"/>
            <a:chExt cx="726481" cy="743031"/>
          </a:xfrm>
        </p:grpSpPr>
        <p:pic>
          <p:nvPicPr>
            <p:cNvPr id="5171" name="圖片 119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49" y="6108194"/>
              <a:ext cx="437271" cy="515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2" name="矩形 7"/>
            <p:cNvSpPr>
              <a:spLocks noChangeArrowheads="1"/>
            </p:cNvSpPr>
            <p:nvPr/>
          </p:nvSpPr>
          <p:spPr bwMode="auto">
            <a:xfrm>
              <a:off x="563336" y="6635781"/>
              <a:ext cx="7264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800" b="1">
                  <a:ea typeface="標楷體" pitchFamily="65" charset="-120"/>
                </a:rPr>
                <a:t>René Marek</a:t>
              </a:r>
              <a:endParaRPr lang="zh-TW" altLang="en-US" sz="800" b="1"/>
            </a:p>
          </p:txBody>
        </p:sp>
      </p:grpSp>
      <p:grpSp>
        <p:nvGrpSpPr>
          <p:cNvPr id="5168" name="群組 10"/>
          <p:cNvGrpSpPr>
            <a:grpSpLocks/>
          </p:cNvGrpSpPr>
          <p:nvPr/>
        </p:nvGrpSpPr>
        <p:grpSpPr bwMode="auto">
          <a:xfrm>
            <a:off x="2630489" y="6097588"/>
            <a:ext cx="904875" cy="754062"/>
            <a:chOff x="1106717" y="6097607"/>
            <a:chExt cx="904415" cy="753370"/>
          </a:xfrm>
        </p:grpSpPr>
        <p:pic>
          <p:nvPicPr>
            <p:cNvPr id="5169" name="圖片 120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522" y="6097607"/>
              <a:ext cx="481625" cy="526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0" name="矩形 8"/>
            <p:cNvSpPr>
              <a:spLocks noChangeArrowheads="1"/>
            </p:cNvSpPr>
            <p:nvPr/>
          </p:nvSpPr>
          <p:spPr bwMode="auto">
            <a:xfrm>
              <a:off x="1106717" y="6635533"/>
              <a:ext cx="90441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algn="ctr"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800" b="1">
                  <a:ea typeface="標楷體" pitchFamily="65" charset="-120"/>
                </a:rPr>
                <a:t>Slavomír Parma</a:t>
              </a:r>
              <a:endParaRPr lang="zh-TW" altLang="en-US" sz="800" b="1"/>
            </a:p>
          </p:txBody>
        </p:sp>
      </p:grpSp>
    </p:spTree>
    <p:extLst>
      <p:ext uri="{BB962C8B-B14F-4D97-AF65-F5344CB8AC3E}">
        <p14:creationId xmlns:p14="http://schemas.microsoft.com/office/powerpoint/2010/main" val="673414208"/>
      </p:ext>
    </p:extLst>
  </p:cSld>
  <p:clrMapOvr>
    <a:masterClrMapping/>
  </p:clrMapOvr>
  <p:transition>
    <p:cover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711451" y="692151"/>
            <a:ext cx="6697663" cy="792163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altLang="zh-TW" sz="3600" dirty="0">
                <a:solidFill>
                  <a:srgbClr val="FF0000"/>
                </a:solidFill>
              </a:rPr>
              <a:t>My Beginning Since 1994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639616" y="1628800"/>
          <a:ext cx="7056784" cy="382406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43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0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5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</a:t>
                      </a:r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研究</a:t>
                      </a:r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服務</a:t>
                      </a:r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653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/>
                        <a:t>僅兩位同學來上課</a:t>
                      </a:r>
                      <a:endParaRPr lang="en-US" altLang="zh-TW" sz="1800" dirty="0"/>
                    </a:p>
                    <a:p>
                      <a:pPr algn="l"/>
                      <a:r>
                        <a:rPr lang="zh-TW" altLang="en-US" sz="1800" dirty="0"/>
                        <a:t>，且其中一個是陪另一位來的。</a:t>
                      </a:r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 國科會計劃經費</a:t>
                      </a:r>
                      <a:endParaRPr lang="en-US" altLang="zh-TW" dirty="0"/>
                    </a:p>
                    <a:p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NT$132,000</a:t>
                      </a:r>
                      <a:r>
                        <a:rPr lang="zh-TW" altLang="en-US" dirty="0"/>
                        <a:t>元起。</a:t>
                      </a:r>
                      <a:endParaRPr lang="en-US" altLang="zh-TW" dirty="0"/>
                    </a:p>
                    <a:p>
                      <a:endParaRPr lang="en-US" altLang="zh-TW" dirty="0"/>
                    </a:p>
                    <a:p>
                      <a:r>
                        <a:rPr lang="zh-TW" altLang="en-US" dirty="0"/>
                        <a:t>研究室空間 </a:t>
                      </a:r>
                      <a:r>
                        <a:rPr lang="en-US" altLang="zh-TW" dirty="0"/>
                        <a:t>3.5 </a:t>
                      </a:r>
                      <a:r>
                        <a:rPr lang="zh-TW" altLang="en-US" dirty="0"/>
                        <a:t>坪</a:t>
                      </a:r>
                      <a:r>
                        <a:rPr lang="en-US" altLang="zh-TW" dirty="0"/>
                        <a:t> </a:t>
                      </a:r>
                      <a:endParaRPr lang="zh-TW" altLang="en-US" dirty="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(1)</a:t>
                      </a:r>
                      <a:r>
                        <a:rPr lang="zh-TW" altLang="en-US" dirty="0"/>
                        <a:t>土木水利期刊助手</a:t>
                      </a:r>
                      <a:endParaRPr lang="en-US" altLang="zh-TW" dirty="0"/>
                    </a:p>
                    <a:p>
                      <a:r>
                        <a:rPr lang="en-US" altLang="zh-TW" dirty="0"/>
                        <a:t>     (</a:t>
                      </a:r>
                      <a:r>
                        <a:rPr lang="zh-TW" altLang="en-US" dirty="0"/>
                        <a:t>洪宏基 教授</a:t>
                      </a:r>
                      <a:r>
                        <a:rPr lang="en-US" altLang="zh-TW" dirty="0"/>
                        <a:t>)</a:t>
                      </a:r>
                    </a:p>
                    <a:p>
                      <a:endParaRPr lang="en-US" altLang="zh-TW" dirty="0"/>
                    </a:p>
                    <a:p>
                      <a:r>
                        <a:rPr lang="en-US" altLang="zh-TW" dirty="0"/>
                        <a:t>(2)</a:t>
                      </a:r>
                      <a:r>
                        <a:rPr lang="zh-TW" altLang="en-US" dirty="0"/>
                        <a:t>中國水利學刊助手</a:t>
                      </a:r>
                      <a:endParaRPr lang="en-US" altLang="zh-TW" dirty="0"/>
                    </a:p>
                    <a:p>
                      <a:r>
                        <a:rPr lang="en-US" altLang="zh-TW" dirty="0"/>
                        <a:t>     (</a:t>
                      </a:r>
                      <a:r>
                        <a:rPr lang="zh-TW" altLang="en-US" dirty="0"/>
                        <a:t>楊德良 教授</a:t>
                      </a:r>
                      <a:r>
                        <a:rPr lang="en-US" altLang="zh-TW" dirty="0"/>
                        <a:t>)</a:t>
                      </a:r>
                    </a:p>
                    <a:p>
                      <a:endParaRPr lang="en-US" altLang="zh-TW" dirty="0"/>
                    </a:p>
                    <a:p>
                      <a:r>
                        <a:rPr lang="en-US" altLang="zh-TW" dirty="0"/>
                        <a:t>(3)</a:t>
                      </a:r>
                      <a:r>
                        <a:rPr lang="zh-TW" altLang="en-US" dirty="0"/>
                        <a:t>海洋學刊執行編輯</a:t>
                      </a:r>
                      <a:endParaRPr lang="en-US" altLang="zh-TW" dirty="0"/>
                    </a:p>
                    <a:p>
                      <a:r>
                        <a:rPr lang="en-US" altLang="zh-TW" dirty="0"/>
                        <a:t>     (</a:t>
                      </a:r>
                      <a:r>
                        <a:rPr lang="zh-TW" altLang="en-US" dirty="0"/>
                        <a:t>張順雄 教授</a:t>
                      </a:r>
                      <a:r>
                        <a:rPr lang="en-US" altLang="zh-TW" dirty="0"/>
                        <a:t>)</a:t>
                      </a:r>
                    </a:p>
                    <a:p>
                      <a:endParaRPr lang="en-US" altLang="zh-TW" dirty="0"/>
                    </a:p>
                    <a:p>
                      <a:r>
                        <a:rPr lang="zh-TW" altLang="en-US" dirty="0"/>
                        <a:t>目前 </a:t>
                      </a:r>
                      <a:endParaRPr lang="en-US" altLang="zh-TW" dirty="0"/>
                    </a:p>
                    <a:p>
                      <a:r>
                        <a:rPr lang="en-US" altLang="zh-TW" dirty="0"/>
                        <a:t>     </a:t>
                      </a:r>
                      <a:r>
                        <a:rPr lang="en-US" altLang="zh-TW" baseline="0" dirty="0"/>
                        <a:t> 2</a:t>
                      </a:r>
                      <a:r>
                        <a:rPr lang="en-US" altLang="zh-TW" dirty="0"/>
                        <a:t> SCI</a:t>
                      </a:r>
                      <a:r>
                        <a:rPr lang="zh-TW" altLang="en-US" dirty="0"/>
                        <a:t> 期刊副主</a:t>
                      </a:r>
                      <a:r>
                        <a:rPr lang="zh-TW" altLang="en-US" baseline="0" dirty="0"/>
                        <a:t>編 </a:t>
                      </a:r>
                      <a:endParaRPr lang="en-US" altLang="zh-TW" baseline="0" dirty="0"/>
                    </a:p>
                    <a:p>
                      <a:r>
                        <a:rPr lang="en-US" altLang="zh-TW" baseline="0" dirty="0"/>
                        <a:t>      5 </a:t>
                      </a:r>
                      <a:r>
                        <a:rPr lang="en-US" altLang="zh-TW" dirty="0"/>
                        <a:t>SCI</a:t>
                      </a:r>
                      <a:r>
                        <a:rPr lang="zh-TW" altLang="en-US" dirty="0"/>
                        <a:t> 期刊編委</a:t>
                      </a:r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00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8761413" y="6413500"/>
            <a:ext cx="19050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/>
              <a:t>1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839417" y="5733256"/>
            <a:ext cx="9559925" cy="1138238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omic Sans MS" pitchFamily="66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zh-TW" kern="0" dirty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無助理教授</a:t>
            </a:r>
            <a:endParaRPr lang="en-US" altLang="zh-TW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學分 無</a:t>
            </a:r>
            <a:r>
              <a:rPr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年條款 學生吃苦耐勞</a:t>
            </a:r>
            <a:endParaRPr lang="en-US" altLang="zh-TW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得天下英才</a:t>
            </a:r>
          </a:p>
        </p:txBody>
      </p:sp>
      <p:sp>
        <p:nvSpPr>
          <p:cNvPr id="3" name="矩形 2"/>
          <p:cNvSpPr/>
          <p:nvPr/>
        </p:nvSpPr>
        <p:spPr>
          <a:xfrm>
            <a:off x="7032105" y="6127750"/>
            <a:ext cx="1368425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400" kern="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教之</a:t>
            </a:r>
            <a:r>
              <a:rPr lang="zh-TW" altLang="en-US" sz="4400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sz="4400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7694525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34 0.00347 C -0.11007 -0.00139 -0.14166 -0.00579 -0.17205 -0.01435 C -0.17639 -0.01366 -0.1809 -0.01366 -0.18524 -0.01227 C -0.19028 -0.01065 -0.18941 -0.00672 -0.19253 -0.00255 C -0.19982 0.00717 -0.20868 0.01134 -0.21753 0.01713 C -0.26614 0.0162 -0.29878 0.01435 -0.34253 0.00926 C -0.36215 0.00301 -0.38298 -0.00185 -0.40295 -0.0044 C -0.41962 -0.00926 -0.43854 -0.0125 -0.45434 -0.00255 " pathEditMode="relative" ptsTypes="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91544" y="188640"/>
            <a:ext cx="8136904" cy="79208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sz="3600" dirty="0">
                <a:solidFill>
                  <a:srgbClr val="FF0000"/>
                </a:solidFill>
              </a:rPr>
              <a:t>My </a:t>
            </a:r>
            <a:r>
              <a:rPr lang="en-US" altLang="zh-TW" sz="3600" dirty="0" err="1">
                <a:solidFill>
                  <a:srgbClr val="FF0000"/>
                </a:solidFill>
              </a:rPr>
              <a:t>Engng</a:t>
            </a:r>
            <a:r>
              <a:rPr lang="en-US" altLang="zh-TW" sz="3600" dirty="0">
                <a:solidFill>
                  <a:srgbClr val="FF0000"/>
                </a:solidFill>
              </a:rPr>
              <a:t>. Math (III),HRE, NTOU 1994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pic>
        <p:nvPicPr>
          <p:cNvPr id="958466" name="Picture 2" descr="C:\Users\0605CKI\Desktop\成大工學院2015\IMG_6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700808"/>
            <a:ext cx="6120680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1124744"/>
            <a:ext cx="1933575" cy="23622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904313" y="3717033"/>
            <a:ext cx="1883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(David Hilbert, 1862-1943)</a:t>
            </a:r>
            <a:endParaRPr lang="zh-TW" altLang="en-US" sz="1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8688289" y="3512042"/>
            <a:ext cx="2073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(Jan 23, 1862-1943 </a:t>
            </a:r>
            <a:r>
              <a:rPr lang="zh-TW" altLang="en-US" sz="1200" dirty="0"/>
              <a:t>複變一人</a:t>
            </a:r>
            <a:r>
              <a:rPr lang="en-US" altLang="zh-TW" sz="1200" dirty="0"/>
              <a:t>)</a:t>
            </a:r>
            <a:endParaRPr lang="zh-TW" altLang="en-US" sz="12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386292" y="3800074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(1994, </a:t>
            </a:r>
            <a:r>
              <a:rPr lang="zh-TW" altLang="en-US" sz="1200" dirty="0"/>
              <a:t>工數三</a:t>
            </a:r>
            <a:r>
              <a:rPr lang="en-US" altLang="zh-TW" sz="1200" dirty="0"/>
              <a:t>)</a:t>
            </a:r>
            <a:endParaRPr lang="zh-TW" altLang="en-US" sz="1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3685815" y="3581401"/>
            <a:ext cx="1864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(Aug., 23, Chen, J</a:t>
            </a:r>
            <a:r>
              <a:rPr lang="zh-TW" altLang="en-US" sz="1200" dirty="0"/>
              <a:t> </a:t>
            </a:r>
            <a:r>
              <a:rPr lang="en-US" altLang="zh-TW" sz="1200" dirty="0"/>
              <a:t>T, 1962~)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77464856"/>
      </p:ext>
    </p:extLst>
  </p:cSld>
  <p:clrMapOvr>
    <a:masterClrMapping/>
  </p:clrMapOvr>
  <p:transition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2516045" y="2603406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FF0000"/>
                </a:solidFill>
              </a:rPr>
              <a:t>Outline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 Paradise Parasite  Paradox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Degenerate boundary</a:t>
            </a:r>
            <a:br>
              <a:rPr lang="en-US" altLang="zh-TW" sz="6000" dirty="0">
                <a:solidFill>
                  <a:schemeClr val="tx1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Degenerate scale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Degenerate kernel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Double degeneracy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b="1" dirty="0"/>
            </a:br>
            <a:endParaRPr lang="zh-TW" altLang="en-US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</p:spTree>
    <p:extLst>
      <p:ext uri="{BB962C8B-B14F-4D97-AF65-F5344CB8AC3E}">
        <p14:creationId xmlns:p14="http://schemas.microsoft.com/office/powerpoint/2010/main" val="2751525339"/>
      </p:ext>
    </p:extLst>
  </p:cSld>
  <p:clrMapOvr>
    <a:masterClrMapping/>
  </p:clrMapOvr>
  <p:transition>
    <p:cover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633222" y="-99392"/>
            <a:ext cx="526297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工數一定要好好教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老師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)</a:t>
            </a:r>
          </a:p>
          <a:p>
            <a:pPr algn="ctr">
              <a:defRPr/>
            </a:pP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          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認真學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學生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)</a:t>
            </a:r>
            <a:endParaRPr lang="zh-TW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</a:endParaRPr>
          </a:p>
        </p:txBody>
      </p:sp>
      <p:pic>
        <p:nvPicPr>
          <p:cNvPr id="20483" name="Picture 2" descr="C:\Users\0605JUA\Desktop\110b4e12e218a20ada8c328a81564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382714"/>
            <a:ext cx="135572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7820025" y="6716713"/>
            <a:ext cx="21336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76248BE-E145-47C3-8BAE-4265B2021330}" type="slidenum">
              <a:rPr kumimoji="0" lang="zh-TW" altLang="en-US" sz="1200">
                <a:latin typeface="Times New Roman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110</a:t>
            </a:fld>
            <a:endParaRPr kumimoji="0" lang="zh-TW" altLang="en-US" sz="1200">
              <a:latin typeface="Times New Roman" pitchFamily="18" charset="0"/>
            </a:endParaRPr>
          </a:p>
        </p:txBody>
      </p:sp>
      <p:grpSp>
        <p:nvGrpSpPr>
          <p:cNvPr id="20485" name="群組 1"/>
          <p:cNvGrpSpPr>
            <a:grpSpLocks noChangeAspect="1"/>
          </p:cNvGrpSpPr>
          <p:nvPr/>
        </p:nvGrpSpPr>
        <p:grpSpPr bwMode="auto">
          <a:xfrm>
            <a:off x="6600056" y="404814"/>
            <a:ext cx="3599630" cy="6300787"/>
            <a:chOff x="5285811" y="144288"/>
            <a:chExt cx="3810043" cy="6669088"/>
          </a:xfrm>
        </p:grpSpPr>
        <p:pic>
          <p:nvPicPr>
            <p:cNvPr id="20492" name="圖片 112" descr="b88陳正宗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629" y="144288"/>
              <a:ext cx="4032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4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839" y="1167492"/>
              <a:ext cx="545703" cy="57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68" y="4485307"/>
              <a:ext cx="44291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425" y="2273126"/>
              <a:ext cx="513220" cy="597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0498" y="606182"/>
              <a:ext cx="468115" cy="6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7139" y="1702353"/>
              <a:ext cx="517748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8468" y="1188827"/>
              <a:ext cx="489914" cy="632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9989" y="1696863"/>
              <a:ext cx="5556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0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672" y="4213969"/>
              <a:ext cx="565150" cy="51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1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592" y="1768301"/>
              <a:ext cx="419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2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114" y="3356992"/>
              <a:ext cx="405580" cy="524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3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967" y="2853844"/>
              <a:ext cx="38576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4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904" y="3354213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5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442" y="1265063"/>
              <a:ext cx="534987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6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7900" y="4947103"/>
              <a:ext cx="455613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7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929" y="2731913"/>
              <a:ext cx="3937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8" name="Picture 2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151" y="2708100"/>
              <a:ext cx="4699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9" name="Picture 23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641" y="4725144"/>
              <a:ext cx="569913" cy="70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0" name="Picture 2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566" y="3357810"/>
              <a:ext cx="44608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1" name="Picture 25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92" y="3889201"/>
              <a:ext cx="47942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2" name="Picture 27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595" y="4397201"/>
              <a:ext cx="541338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3" name="Picture 28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67" y="2057226"/>
              <a:ext cx="5238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4" name="Picture 29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042" y="3914601"/>
              <a:ext cx="439737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5" name="Picture 31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155" y="601417"/>
              <a:ext cx="511175" cy="542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6" name="Picture 3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179" y="1193626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7" name="Picture 33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567" y="2879551"/>
              <a:ext cx="349250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8" name="Picture 34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541" y="4003501"/>
              <a:ext cx="561975" cy="68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9" name="Picture 35" descr="Chi-1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3766" y="161900"/>
              <a:ext cx="360363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0" name="Picture 36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811" y="753867"/>
              <a:ext cx="479562" cy="590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1" name="Picture 37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587" y="906362"/>
              <a:ext cx="484187" cy="74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2" name="Picture 38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017" y="4690888"/>
              <a:ext cx="45720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3" name="Picture 39" descr="DSCF08133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392" y="1728613"/>
              <a:ext cx="3810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4" name="Picture 40" descr="P124018600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303" y="2290733"/>
              <a:ext cx="461963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5" name="Picture 41" descr="1534591565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68" y="360188"/>
              <a:ext cx="610399" cy="55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6" name="Picture 42" descr="P1000510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292" y="188888"/>
              <a:ext cx="40481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7" name="Picture 47" descr="wu">
              <a:hlinkClick r:id="rId38"/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04" y="5802138"/>
              <a:ext cx="43180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8" name="Picture 51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692" y="3356992"/>
              <a:ext cx="433387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9" name="Picture 53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604" y="5871988"/>
              <a:ext cx="4191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0" name="Picture 54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292" y="6283151"/>
              <a:ext cx="46037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1" name="Picture 60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352626"/>
              <a:ext cx="4238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2" name="Picture 64" descr="YORK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460" y="2185417"/>
              <a:ext cx="407988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3" name="Picture 65" descr="m-ilchen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551" y="692696"/>
              <a:ext cx="5810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4" name="Picture 66" descr="JJ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124" y="5252013"/>
              <a:ext cx="448393" cy="58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5" name="Picture 67" descr="LJ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67" y="5368751"/>
              <a:ext cx="436562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6" name="Picture 68" descr="WS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629" y="2431978"/>
              <a:ext cx="427038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7" name="Picture 8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0292" y="2276872"/>
              <a:ext cx="331787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8" name="Picture 2" descr="C:\Users\0605JUA\Desktop\IMG_1997.jpg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094" y="2879551"/>
              <a:ext cx="452636" cy="56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9" name="Picture 3" descr="C:\Users\0605JUA\Desktop\10528591_834208599930949_1848048398_o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814" y="3284983"/>
              <a:ext cx="453163" cy="60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矩形 67"/>
            <p:cNvSpPr/>
            <p:nvPr/>
          </p:nvSpPr>
          <p:spPr>
            <a:xfrm>
              <a:off x="6825774" y="2879807"/>
              <a:ext cx="504089" cy="4721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20541" name="Picture 4" descr="C:\Users\0605JUA\Desktop\10436218_771851279515226_3747084481612684895_n(3).jp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984" y="3872053"/>
              <a:ext cx="397638" cy="39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2" name="Picture 30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367" y="3872053"/>
              <a:ext cx="468313" cy="60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3" name="Picture 26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796" y="1668725"/>
              <a:ext cx="481064" cy="66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" name="矩形圖說文字 71"/>
          <p:cNvSpPr/>
          <p:nvPr/>
        </p:nvSpPr>
        <p:spPr>
          <a:xfrm>
            <a:off x="7053263" y="1022350"/>
            <a:ext cx="539750" cy="579438"/>
          </a:xfrm>
          <a:prstGeom prst="wedgeRectCallout">
            <a:avLst>
              <a:gd name="adj1" fmla="val -57787"/>
              <a:gd name="adj2" fmla="val 8221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0487" name="Picture 1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2085975"/>
            <a:ext cx="4968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49"/>
          <p:cNvSpPr txBox="1">
            <a:spLocks noChangeArrowheads="1"/>
          </p:cNvSpPr>
          <p:nvPr/>
        </p:nvSpPr>
        <p:spPr bwMode="auto">
          <a:xfrm>
            <a:off x="8488362" y="4941169"/>
            <a:ext cx="2216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台灣天下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捨我其誰</a:t>
            </a:r>
          </a:p>
        </p:txBody>
      </p:sp>
      <p:sp>
        <p:nvSpPr>
          <p:cNvPr id="75" name="Text Box 5"/>
          <p:cNvSpPr txBox="1">
            <a:spLocks noChangeArrowheads="1"/>
          </p:cNvSpPr>
          <p:nvPr/>
        </p:nvSpPr>
        <p:spPr bwMode="auto">
          <a:xfrm>
            <a:off x="2063750" y="1373188"/>
            <a:ext cx="6122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600" dirty="0">
                <a:solidFill>
                  <a:srgbClr val="009900"/>
                </a:solidFill>
                <a:latin typeface="+mj-ea"/>
                <a:ea typeface="+mj-ea"/>
              </a:rPr>
              <a:t> </a:t>
            </a:r>
            <a:r>
              <a:rPr lang="zh-TW" altLang="en-US" sz="2000" u="sng" dirty="0">
                <a:solidFill>
                  <a:srgbClr val="009900"/>
                </a:solidFill>
                <a:latin typeface="+mj-ea"/>
                <a:ea typeface="+mj-ea"/>
              </a:rPr>
              <a:t>台灣製造 輸出中國</a:t>
            </a:r>
            <a:endParaRPr lang="en-US" altLang="zh-TW" sz="2000" dirty="0">
              <a:solidFill>
                <a:srgbClr val="009900"/>
              </a:solidFill>
              <a:latin typeface="+mj-ea"/>
              <a:ea typeface="+mj-ea"/>
            </a:endParaRPr>
          </a:p>
        </p:txBody>
      </p:sp>
      <p:sp>
        <p:nvSpPr>
          <p:cNvPr id="76" name="Text Box 3"/>
          <p:cNvSpPr txBox="1">
            <a:spLocks noChangeArrowheads="1"/>
          </p:cNvSpPr>
          <p:nvPr/>
        </p:nvSpPr>
        <p:spPr bwMode="auto">
          <a:xfrm>
            <a:off x="1919138" y="1412776"/>
            <a:ext cx="10369550" cy="458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None/>
            </a:pPr>
            <a:endParaRPr lang="en-US" altLang="zh-TW" sz="28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en-US" altLang="zh-TW" sz="2400" dirty="0">
                <a:ea typeface="細明體" pitchFamily="49" charset="-120"/>
              </a:rPr>
              <a:t> </a:t>
            </a:r>
            <a:r>
              <a:rPr lang="zh-TW" altLang="en-US" sz="2400" dirty="0">
                <a:ea typeface="細明體" pitchFamily="49" charset="-120"/>
              </a:rPr>
              <a:t>碩博指導成功案例</a:t>
            </a:r>
            <a:r>
              <a:rPr lang="en-US" altLang="zh-TW" sz="2400" dirty="0">
                <a:ea typeface="細明體" pitchFamily="49" charset="-120"/>
              </a:rPr>
              <a:t>(SCI)</a:t>
            </a: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None/>
            </a:pPr>
            <a:endParaRPr lang="en-US" altLang="zh-TW" sz="24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en-US" altLang="zh-TW" sz="2400" dirty="0">
                <a:ea typeface="細明體" pitchFamily="49" charset="-120"/>
              </a:rPr>
              <a:t> </a:t>
            </a:r>
            <a:r>
              <a:rPr lang="zh-TW" altLang="en-US" sz="2400" dirty="0">
                <a:ea typeface="細明體" pitchFamily="49" charset="-120"/>
              </a:rPr>
              <a:t>學生念不下去了</a:t>
            </a:r>
            <a:endParaRPr lang="en-US" altLang="zh-TW" sz="2400" dirty="0">
              <a:latin typeface="細明體" pitchFamily="49" charset="-120"/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endParaRPr lang="en-US" altLang="zh-TW" sz="24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en-US" altLang="zh-TW" sz="2400" dirty="0">
                <a:ea typeface="細明體" pitchFamily="49" charset="-120"/>
              </a:rPr>
              <a:t> </a:t>
            </a:r>
            <a:r>
              <a:rPr lang="zh-TW" altLang="en-US" sz="2400" dirty="0">
                <a:ea typeface="細明體" pitchFamily="49" charset="-120"/>
              </a:rPr>
              <a:t>工數選修 </a:t>
            </a:r>
            <a:r>
              <a:rPr lang="en-US" altLang="zh-TW" sz="2400" dirty="0">
                <a:ea typeface="細明體" pitchFamily="49" charset="-120"/>
              </a:rPr>
              <a:t>?</a:t>
            </a: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None/>
            </a:pPr>
            <a:endParaRPr lang="en-US" altLang="zh-TW" sz="24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zh-TW" altLang="en-US" sz="2400" dirty="0">
                <a:ea typeface="細明體" pitchFamily="49" charset="-120"/>
              </a:rPr>
              <a:t>人數不足 </a:t>
            </a:r>
            <a:r>
              <a:rPr lang="en-US" altLang="zh-TW" sz="2400" dirty="0">
                <a:ea typeface="細明體" pitchFamily="49" charset="-120"/>
              </a:rPr>
              <a:t>(</a:t>
            </a:r>
            <a:r>
              <a:rPr lang="zh-TW" altLang="en-US" sz="2400" dirty="0">
                <a:ea typeface="細明體" pitchFamily="49" charset="-120"/>
              </a:rPr>
              <a:t>開不成</a:t>
            </a:r>
            <a:r>
              <a:rPr lang="en-US" altLang="zh-TW" sz="2400" dirty="0">
                <a:ea typeface="細明體" pitchFamily="49" charset="-120"/>
              </a:rPr>
              <a:t>)</a:t>
            </a: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endParaRPr lang="en-US" altLang="zh-TW" sz="24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zh-TW" altLang="en-US" sz="2400" dirty="0">
                <a:ea typeface="細明體" pitchFamily="49" charset="-120"/>
              </a:rPr>
              <a:t>雞同鴨講</a:t>
            </a:r>
            <a:endParaRPr lang="en-US" altLang="zh-TW" sz="24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endParaRPr lang="en-US" altLang="zh-TW" sz="24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zh-TW" altLang="en-US" sz="2400" dirty="0">
                <a:ea typeface="細明體" pitchFamily="49" charset="-120"/>
              </a:rPr>
              <a:t>雞也難過 鴨也難受</a:t>
            </a:r>
            <a:r>
              <a:rPr lang="en-US" altLang="zh-TW" sz="2400" dirty="0">
                <a:ea typeface="細明體" pitchFamily="49" charset="-120"/>
              </a:rPr>
              <a:t> </a:t>
            </a:r>
            <a:endParaRPr lang="en-US" altLang="zh-TW" sz="2800" dirty="0">
              <a:ea typeface="細明體" pitchFamily="49" charset="-120"/>
            </a:endParaRPr>
          </a:p>
        </p:txBody>
      </p:sp>
      <p:sp>
        <p:nvSpPr>
          <p:cNvPr id="20491" name="Text Box 49"/>
          <p:cNvSpPr txBox="1">
            <a:spLocks noChangeArrowheads="1"/>
          </p:cNvSpPr>
          <p:nvPr/>
        </p:nvSpPr>
        <p:spPr bwMode="auto">
          <a:xfrm>
            <a:off x="4511825" y="3789040"/>
            <a:ext cx="27494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微積分也</a:t>
            </a:r>
            <a:endParaRPr lang="en-US" altLang="zh-TW" sz="4000" dirty="0">
              <a:solidFill>
                <a:schemeClr val="hlink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要變選修</a:t>
            </a:r>
            <a:r>
              <a:rPr lang="en-US" altLang="zh-TW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力學怎麼辦</a:t>
            </a:r>
          </a:p>
        </p:txBody>
      </p:sp>
      <p:pic>
        <p:nvPicPr>
          <p:cNvPr id="64" name="Picture 2" descr="C:\Users\0605CKI\Desktop\ctchen.jpg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50" y="1777132"/>
            <a:ext cx="477626" cy="6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675213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67609" y="5013177"/>
            <a:ext cx="752000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算出來的與量出來的僅供參考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2628900" y="3716760"/>
            <a:ext cx="3024188" cy="1368425"/>
          </a:xfrm>
          <a:prstGeom prst="round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/>
              <a:t>Measure what is measurable, and make measurable what is not so</a:t>
            </a:r>
            <a:r>
              <a:rPr lang="zh-TW" altLang="en-US" dirty="0"/>
              <a:t> </a:t>
            </a:r>
            <a:r>
              <a:rPr lang="en-US" altLang="zh-TW" dirty="0"/>
              <a:t>(SCI</a:t>
            </a:r>
            <a:r>
              <a:rPr lang="zh-TW" altLang="en-US" dirty="0"/>
              <a:t> </a:t>
            </a:r>
            <a:r>
              <a:rPr lang="en-US" altLang="zh-TW" dirty="0"/>
              <a:t>Impact factor)</a:t>
            </a:r>
            <a:endParaRPr lang="zh-TW" altLang="en-US" dirty="0"/>
          </a:p>
        </p:txBody>
      </p:sp>
      <p:pic>
        <p:nvPicPr>
          <p:cNvPr id="205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541464"/>
            <a:ext cx="141605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56" y="1585914"/>
            <a:ext cx="20161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7392292" y="3716760"/>
            <a:ext cx="3024188" cy="1368425"/>
          </a:xfrm>
          <a:prstGeom prst="round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FF"/>
                </a:solidFill>
              </a:rPr>
              <a:t>Compute what is computable, and make computable what is not so</a:t>
            </a:r>
            <a:r>
              <a:rPr lang="zh-TW" altLang="en-US" dirty="0">
                <a:solidFill>
                  <a:srgbClr val="0000FF"/>
                </a:solidFill>
              </a:rPr>
              <a:t> </a:t>
            </a:r>
            <a:r>
              <a:rPr lang="en-US" altLang="zh-TW" dirty="0">
                <a:solidFill>
                  <a:srgbClr val="0000FF"/>
                </a:solidFill>
              </a:rPr>
              <a:t>(</a:t>
            </a:r>
            <a:r>
              <a:rPr lang="zh-TW" altLang="en-US" dirty="0">
                <a:solidFill>
                  <a:srgbClr val="0000FF"/>
                </a:solidFill>
              </a:rPr>
              <a:t>工數</a:t>
            </a:r>
            <a:r>
              <a:rPr lang="en-US" altLang="zh-TW" dirty="0">
                <a:solidFill>
                  <a:srgbClr val="0000FF"/>
                </a:solidFill>
              </a:rPr>
              <a:t>)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37116" y="-27384"/>
            <a:ext cx="5827236" cy="212365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4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可以算的儘量算</a:t>
            </a:r>
            <a:endParaRPr lang="en-US" altLang="zh-TW" sz="4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defRPr/>
            </a:pPr>
            <a:r>
              <a:rPr lang="zh-TW" altLang="en-US" sz="4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不能算的也要想辦法算</a:t>
            </a:r>
            <a:endParaRPr lang="en-US" altLang="zh-TW" sz="4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defRPr/>
            </a:pPr>
            <a:endParaRPr lang="zh-TW" alt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4367809" y="1700809"/>
            <a:ext cx="3888283" cy="1296144"/>
          </a:xfrm>
          <a:prstGeom prst="round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/>
              <a:t>Write what is writable, and make writable what is not so (</a:t>
            </a:r>
            <a:r>
              <a:rPr lang="zh-TW" altLang="en-US" dirty="0"/>
              <a:t>科技論文寫作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999656" y="5661248"/>
            <a:ext cx="84248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>
                <a:solidFill>
                  <a:srgbClr val="0000FF"/>
                </a:solidFill>
                <a:ea typeface="新細明體" pitchFamily="18" charset="-120"/>
              </a:rPr>
              <a:t> </a:t>
            </a:r>
            <a:r>
              <a:rPr lang="zh-TW" altLang="en-US" sz="3200" b="1" dirty="0">
                <a:solidFill>
                  <a:srgbClr val="0000FF"/>
                </a:solidFill>
              </a:rPr>
              <a:t>什麼都會算 但不知算什麼 </a:t>
            </a:r>
            <a:r>
              <a:rPr lang="en-US" altLang="zh-TW" sz="3200" b="1" dirty="0">
                <a:solidFill>
                  <a:srgbClr val="0000FF"/>
                </a:solidFill>
              </a:rPr>
              <a:t>(</a:t>
            </a:r>
            <a:r>
              <a:rPr lang="zh-TW" altLang="en-US" sz="3200" b="1" dirty="0"/>
              <a:t>對</a:t>
            </a:r>
            <a:r>
              <a:rPr lang="zh-TW" altLang="en-US" sz="3200" b="1" dirty="0">
                <a:solidFill>
                  <a:srgbClr val="0000FF"/>
                </a:solidFill>
              </a:rPr>
              <a:t>或</a:t>
            </a:r>
            <a:r>
              <a:rPr lang="zh-TW" altLang="en-US" sz="3200" b="1" dirty="0"/>
              <a:t>錯</a:t>
            </a:r>
            <a:r>
              <a:rPr lang="en-US" altLang="zh-TW" sz="3200" b="1" dirty="0">
                <a:solidFill>
                  <a:srgbClr val="0000FF"/>
                </a:solidFill>
              </a:rPr>
              <a:t>?) </a:t>
            </a:r>
          </a:p>
        </p:txBody>
      </p:sp>
    </p:spTree>
    <p:extLst>
      <p:ext uri="{BB962C8B-B14F-4D97-AF65-F5344CB8AC3E}">
        <p14:creationId xmlns:p14="http://schemas.microsoft.com/office/powerpoint/2010/main" val="640532954"/>
      </p:ext>
    </p:extLst>
  </p:cSld>
  <p:clrMapOvr>
    <a:masterClrMapping/>
  </p:clrMapOvr>
  <p:transition>
    <p:cover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633222" y="-99392"/>
            <a:ext cx="526297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工數一定要好好教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老師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)</a:t>
            </a:r>
          </a:p>
          <a:p>
            <a:pPr algn="ctr">
              <a:defRPr/>
            </a:pP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          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認真學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學生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</a:rPr>
              <a:t>)</a:t>
            </a:r>
            <a:endParaRPr lang="zh-TW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</a:endParaRPr>
          </a:p>
        </p:txBody>
      </p:sp>
      <p:pic>
        <p:nvPicPr>
          <p:cNvPr id="20483" name="Picture 2" descr="C:\Users\0605JUA\Desktop\110b4e12e218a20ada8c328a81564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382714"/>
            <a:ext cx="135572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7820025" y="6716713"/>
            <a:ext cx="21336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76248BE-E145-47C3-8BAE-4265B2021330}" type="slidenum">
              <a:rPr kumimoji="0" lang="zh-TW" altLang="en-US" sz="1200">
                <a:latin typeface="Times New Roman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112</a:t>
            </a:fld>
            <a:endParaRPr kumimoji="0" lang="zh-TW" altLang="en-US" sz="1200">
              <a:latin typeface="Times New Roman" pitchFamily="18" charset="0"/>
            </a:endParaRPr>
          </a:p>
        </p:txBody>
      </p:sp>
      <p:grpSp>
        <p:nvGrpSpPr>
          <p:cNvPr id="20485" name="群組 1"/>
          <p:cNvGrpSpPr>
            <a:grpSpLocks noChangeAspect="1"/>
          </p:cNvGrpSpPr>
          <p:nvPr/>
        </p:nvGrpSpPr>
        <p:grpSpPr bwMode="auto">
          <a:xfrm>
            <a:off x="6600056" y="404814"/>
            <a:ext cx="3599630" cy="6300787"/>
            <a:chOff x="5285811" y="144288"/>
            <a:chExt cx="3810043" cy="6669088"/>
          </a:xfrm>
        </p:grpSpPr>
        <p:pic>
          <p:nvPicPr>
            <p:cNvPr id="20492" name="圖片 112" descr="b88陳正宗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629" y="144288"/>
              <a:ext cx="4032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4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839" y="1167492"/>
              <a:ext cx="545703" cy="57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68" y="4485307"/>
              <a:ext cx="44291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425" y="2273126"/>
              <a:ext cx="513220" cy="597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0498" y="606182"/>
              <a:ext cx="468115" cy="6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7139" y="1702353"/>
              <a:ext cx="517748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8468" y="1188827"/>
              <a:ext cx="489914" cy="632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9989" y="1696863"/>
              <a:ext cx="5556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0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672" y="4213969"/>
              <a:ext cx="565150" cy="51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1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592" y="1768301"/>
              <a:ext cx="419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2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114" y="3356992"/>
              <a:ext cx="405580" cy="524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3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967" y="2853844"/>
              <a:ext cx="38576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4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904" y="3354213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5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442" y="1265063"/>
              <a:ext cx="534987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6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7900" y="4947103"/>
              <a:ext cx="455613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7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929" y="2731913"/>
              <a:ext cx="3937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8" name="Picture 2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151" y="2708100"/>
              <a:ext cx="4699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9" name="Picture 23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641" y="4725144"/>
              <a:ext cx="569913" cy="70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0" name="Picture 2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566" y="3357810"/>
              <a:ext cx="44608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1" name="Picture 25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92" y="3889201"/>
              <a:ext cx="47942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2" name="Picture 27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595" y="4397201"/>
              <a:ext cx="541338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3" name="Picture 28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67" y="2057226"/>
              <a:ext cx="5238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4" name="Picture 29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042" y="3914601"/>
              <a:ext cx="439737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5" name="Picture 31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155" y="601417"/>
              <a:ext cx="511175" cy="542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6" name="Picture 3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179" y="1193626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7" name="Picture 33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567" y="2879551"/>
              <a:ext cx="349250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8" name="Picture 34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541" y="4003501"/>
              <a:ext cx="561975" cy="68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9" name="Picture 35" descr="Chi-1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3766" y="161900"/>
              <a:ext cx="360363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0" name="Picture 36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811" y="753867"/>
              <a:ext cx="479562" cy="590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1" name="Picture 37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587" y="906362"/>
              <a:ext cx="484187" cy="74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2" name="Picture 38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017" y="4690888"/>
              <a:ext cx="45720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3" name="Picture 39" descr="DSCF08133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392" y="1728613"/>
              <a:ext cx="3810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4" name="Picture 40" descr="P124018600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303" y="2290733"/>
              <a:ext cx="461963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5" name="Picture 41" descr="1534591565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68" y="360188"/>
              <a:ext cx="610399" cy="55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6" name="Picture 42" descr="P1000510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292" y="188888"/>
              <a:ext cx="40481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7" name="Picture 47" descr="wu">
              <a:hlinkClick r:id="rId38"/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04" y="5802138"/>
              <a:ext cx="43180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8" name="Picture 51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692" y="3356992"/>
              <a:ext cx="433387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9" name="Picture 53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604" y="5871988"/>
              <a:ext cx="4191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0" name="Picture 54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292" y="6283151"/>
              <a:ext cx="46037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1" name="Picture 60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352626"/>
              <a:ext cx="4238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2" name="Picture 64" descr="YORK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460" y="2185417"/>
              <a:ext cx="407988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3" name="Picture 65" descr="m-ilchen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551" y="692696"/>
              <a:ext cx="5810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4" name="Picture 66" descr="JJ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124" y="5252013"/>
              <a:ext cx="448393" cy="58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5" name="Picture 67" descr="LJ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67" y="5368751"/>
              <a:ext cx="436562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6" name="Picture 68" descr="WS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629" y="2431978"/>
              <a:ext cx="427038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7" name="Picture 8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0292" y="2276872"/>
              <a:ext cx="331787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8" name="Picture 2" descr="C:\Users\0605JUA\Desktop\IMG_1997.jpg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094" y="2879551"/>
              <a:ext cx="452636" cy="56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9" name="Picture 3" descr="C:\Users\0605JUA\Desktop\10528591_834208599930949_1848048398_o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814" y="3284983"/>
              <a:ext cx="453163" cy="60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矩形 67"/>
            <p:cNvSpPr/>
            <p:nvPr/>
          </p:nvSpPr>
          <p:spPr>
            <a:xfrm>
              <a:off x="6825774" y="2879807"/>
              <a:ext cx="504089" cy="4721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20541" name="Picture 4" descr="C:\Users\0605JUA\Desktop\10436218_771851279515226_3747084481612684895_n(3).jp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984" y="3872053"/>
              <a:ext cx="397638" cy="39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2" name="Picture 30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367" y="3872053"/>
              <a:ext cx="468313" cy="60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3" name="Picture 26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796" y="1668725"/>
              <a:ext cx="481064" cy="66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" name="矩形圖說文字 71"/>
          <p:cNvSpPr/>
          <p:nvPr/>
        </p:nvSpPr>
        <p:spPr>
          <a:xfrm>
            <a:off x="7053263" y="1022350"/>
            <a:ext cx="539750" cy="579438"/>
          </a:xfrm>
          <a:prstGeom prst="wedgeRectCallout">
            <a:avLst>
              <a:gd name="adj1" fmla="val -57787"/>
              <a:gd name="adj2" fmla="val 8221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0487" name="Picture 1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2085975"/>
            <a:ext cx="4968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49"/>
          <p:cNvSpPr txBox="1">
            <a:spLocks noChangeArrowheads="1"/>
          </p:cNvSpPr>
          <p:nvPr/>
        </p:nvSpPr>
        <p:spPr bwMode="auto">
          <a:xfrm>
            <a:off x="8488362" y="4941169"/>
            <a:ext cx="2216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台灣天下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捨我其誰</a:t>
            </a:r>
          </a:p>
        </p:txBody>
      </p:sp>
      <p:sp>
        <p:nvSpPr>
          <p:cNvPr id="75" name="Text Box 5"/>
          <p:cNvSpPr txBox="1">
            <a:spLocks noChangeArrowheads="1"/>
          </p:cNvSpPr>
          <p:nvPr/>
        </p:nvSpPr>
        <p:spPr bwMode="auto">
          <a:xfrm>
            <a:off x="2063750" y="1373188"/>
            <a:ext cx="6122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600" dirty="0">
                <a:solidFill>
                  <a:srgbClr val="009900"/>
                </a:solidFill>
                <a:latin typeface="+mj-ea"/>
                <a:ea typeface="+mj-ea"/>
              </a:rPr>
              <a:t> </a:t>
            </a:r>
            <a:r>
              <a:rPr lang="zh-TW" altLang="en-US" sz="2000" u="sng" dirty="0">
                <a:solidFill>
                  <a:srgbClr val="009900"/>
                </a:solidFill>
                <a:latin typeface="+mj-ea"/>
                <a:ea typeface="+mj-ea"/>
              </a:rPr>
              <a:t>台灣製造 輸出中國</a:t>
            </a:r>
            <a:endParaRPr lang="en-US" altLang="zh-TW" sz="2000" dirty="0">
              <a:solidFill>
                <a:srgbClr val="009900"/>
              </a:solidFill>
              <a:latin typeface="+mj-ea"/>
              <a:ea typeface="+mj-ea"/>
            </a:endParaRPr>
          </a:p>
        </p:txBody>
      </p:sp>
      <p:sp>
        <p:nvSpPr>
          <p:cNvPr id="76" name="Text Box 3"/>
          <p:cNvSpPr txBox="1">
            <a:spLocks noChangeArrowheads="1"/>
          </p:cNvSpPr>
          <p:nvPr/>
        </p:nvSpPr>
        <p:spPr bwMode="auto">
          <a:xfrm>
            <a:off x="1919138" y="1412776"/>
            <a:ext cx="10369550" cy="458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None/>
            </a:pPr>
            <a:endParaRPr lang="en-US" altLang="zh-TW" sz="28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en-US" altLang="zh-TW" sz="2400" dirty="0">
                <a:ea typeface="細明體" pitchFamily="49" charset="-120"/>
              </a:rPr>
              <a:t> </a:t>
            </a:r>
            <a:r>
              <a:rPr lang="zh-TW" altLang="en-US" sz="2400" dirty="0">
                <a:ea typeface="細明體" pitchFamily="49" charset="-120"/>
              </a:rPr>
              <a:t>碩博指導成功案例</a:t>
            </a:r>
            <a:r>
              <a:rPr lang="en-US" altLang="zh-TW" sz="2400" dirty="0">
                <a:ea typeface="細明體" pitchFamily="49" charset="-120"/>
              </a:rPr>
              <a:t>(SCI)</a:t>
            </a: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None/>
            </a:pPr>
            <a:endParaRPr lang="en-US" altLang="zh-TW" sz="24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en-US" altLang="zh-TW" sz="2400" dirty="0">
                <a:ea typeface="細明體" pitchFamily="49" charset="-120"/>
              </a:rPr>
              <a:t> </a:t>
            </a:r>
            <a:r>
              <a:rPr lang="zh-TW" altLang="en-US" sz="2400" dirty="0">
                <a:ea typeface="細明體" pitchFamily="49" charset="-120"/>
              </a:rPr>
              <a:t>學生念不下去了</a:t>
            </a:r>
            <a:endParaRPr lang="en-US" altLang="zh-TW" sz="2400" dirty="0">
              <a:latin typeface="細明體" pitchFamily="49" charset="-120"/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endParaRPr lang="en-US" altLang="zh-TW" sz="24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en-US" altLang="zh-TW" sz="2400" dirty="0">
                <a:ea typeface="細明體" pitchFamily="49" charset="-120"/>
              </a:rPr>
              <a:t> </a:t>
            </a:r>
            <a:r>
              <a:rPr lang="zh-TW" altLang="en-US" sz="2400" dirty="0">
                <a:ea typeface="細明體" pitchFamily="49" charset="-120"/>
              </a:rPr>
              <a:t>工數選修 </a:t>
            </a:r>
            <a:r>
              <a:rPr lang="en-US" altLang="zh-TW" sz="2400" dirty="0">
                <a:ea typeface="細明體" pitchFamily="49" charset="-120"/>
              </a:rPr>
              <a:t>?</a:t>
            </a: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None/>
            </a:pPr>
            <a:endParaRPr lang="en-US" altLang="zh-TW" sz="24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zh-TW" altLang="en-US" sz="2400" dirty="0">
                <a:ea typeface="細明體" pitchFamily="49" charset="-120"/>
              </a:rPr>
              <a:t>人數不足 </a:t>
            </a:r>
            <a:r>
              <a:rPr lang="en-US" altLang="zh-TW" sz="2400" dirty="0">
                <a:ea typeface="細明體" pitchFamily="49" charset="-120"/>
              </a:rPr>
              <a:t>(</a:t>
            </a:r>
            <a:r>
              <a:rPr lang="zh-TW" altLang="en-US" sz="2400" dirty="0">
                <a:ea typeface="細明體" pitchFamily="49" charset="-120"/>
              </a:rPr>
              <a:t>開不成</a:t>
            </a:r>
            <a:r>
              <a:rPr lang="en-US" altLang="zh-TW" sz="2400" dirty="0">
                <a:ea typeface="細明體" pitchFamily="49" charset="-120"/>
              </a:rPr>
              <a:t>)</a:t>
            </a: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endParaRPr lang="en-US" altLang="zh-TW" sz="24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zh-TW" altLang="en-US" sz="2400" dirty="0">
                <a:ea typeface="細明體" pitchFamily="49" charset="-120"/>
              </a:rPr>
              <a:t>雞同鴨講</a:t>
            </a:r>
            <a:endParaRPr lang="en-US" altLang="zh-TW" sz="24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endParaRPr lang="en-US" altLang="zh-TW" sz="2400" dirty="0">
              <a:ea typeface="細明體" pitchFamily="49" charset="-120"/>
            </a:endParaRPr>
          </a:p>
          <a:p>
            <a:pPr>
              <a:spcBef>
                <a:spcPct val="0"/>
              </a:spcBef>
              <a:buClr>
                <a:schemeClr val="accent2"/>
              </a:buClr>
              <a:buSzTx/>
              <a:buFont typeface="Wingdings" pitchFamily="2" charset="2"/>
              <a:buChar char="§"/>
            </a:pPr>
            <a:r>
              <a:rPr lang="zh-TW" altLang="en-US" sz="2400" dirty="0">
                <a:ea typeface="細明體" pitchFamily="49" charset="-120"/>
              </a:rPr>
              <a:t>雞也難過 鴨也難受</a:t>
            </a:r>
            <a:r>
              <a:rPr lang="en-US" altLang="zh-TW" sz="2400" dirty="0">
                <a:ea typeface="細明體" pitchFamily="49" charset="-120"/>
              </a:rPr>
              <a:t> </a:t>
            </a:r>
            <a:endParaRPr lang="en-US" altLang="zh-TW" sz="2800" dirty="0">
              <a:ea typeface="細明體" pitchFamily="49" charset="-120"/>
            </a:endParaRPr>
          </a:p>
        </p:txBody>
      </p:sp>
      <p:sp>
        <p:nvSpPr>
          <p:cNvPr id="20491" name="Text Box 49"/>
          <p:cNvSpPr txBox="1">
            <a:spLocks noChangeArrowheads="1"/>
          </p:cNvSpPr>
          <p:nvPr/>
        </p:nvSpPr>
        <p:spPr bwMode="auto">
          <a:xfrm>
            <a:off x="4511825" y="3789040"/>
            <a:ext cx="27494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微積分也</a:t>
            </a:r>
            <a:endParaRPr lang="en-US" altLang="zh-TW" sz="4000" dirty="0">
              <a:solidFill>
                <a:schemeClr val="hlink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要變選修</a:t>
            </a:r>
            <a:r>
              <a:rPr lang="en-US" altLang="zh-TW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力學怎麼辦</a:t>
            </a:r>
          </a:p>
        </p:txBody>
      </p:sp>
      <p:pic>
        <p:nvPicPr>
          <p:cNvPr id="64" name="Picture 2" descr="C:\Users\0605CKI\Desktop\ctchen.jpg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50" y="1777132"/>
            <a:ext cx="477626" cy="6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09101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44" name="Rectangle 24"/>
          <p:cNvSpPr>
            <a:spLocks noChangeArrowheads="1"/>
          </p:cNvSpPr>
          <p:nvPr/>
        </p:nvSpPr>
        <p:spPr bwMode="auto">
          <a:xfrm>
            <a:off x="7620000" y="1828800"/>
            <a:ext cx="533400" cy="4510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43" name="Rectangle 23"/>
          <p:cNvSpPr>
            <a:spLocks noChangeArrowheads="1"/>
          </p:cNvSpPr>
          <p:nvPr/>
        </p:nvSpPr>
        <p:spPr bwMode="auto">
          <a:xfrm>
            <a:off x="7086600" y="2133600"/>
            <a:ext cx="533400" cy="42052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3200">
              <a:latin typeface="Times New Roman" panose="02020603050405020304" pitchFamily="18" charset="0"/>
            </a:endParaRPr>
          </a:p>
        </p:txBody>
      </p:sp>
      <p:sp>
        <p:nvSpPr>
          <p:cNvPr id="52" name="頁尾版面配置區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US" altLang="zh-TW" dirty="0"/>
          </a:p>
        </p:txBody>
      </p:sp>
      <p:sp>
        <p:nvSpPr>
          <p:cNvPr id="568322" name="Rectangle 2"/>
          <p:cNvSpPr>
            <a:spLocks noChangeArrowheads="1"/>
          </p:cNvSpPr>
          <p:nvPr/>
        </p:nvSpPr>
        <p:spPr bwMode="auto">
          <a:xfrm>
            <a:off x="1676400" y="5486400"/>
            <a:ext cx="457200" cy="852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23" name="Rectangle 3"/>
          <p:cNvSpPr>
            <a:spLocks noChangeArrowheads="1"/>
          </p:cNvSpPr>
          <p:nvPr/>
        </p:nvSpPr>
        <p:spPr bwMode="auto">
          <a:xfrm>
            <a:off x="2133600" y="5257800"/>
            <a:ext cx="457200" cy="1081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24" name="Rectangle 4"/>
          <p:cNvSpPr>
            <a:spLocks noChangeArrowheads="1"/>
          </p:cNvSpPr>
          <p:nvPr/>
        </p:nvSpPr>
        <p:spPr bwMode="auto">
          <a:xfrm>
            <a:off x="2590800" y="5029200"/>
            <a:ext cx="457200" cy="13096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25" name="Rectangle 5"/>
          <p:cNvSpPr>
            <a:spLocks noChangeArrowheads="1"/>
          </p:cNvSpPr>
          <p:nvPr/>
        </p:nvSpPr>
        <p:spPr bwMode="auto">
          <a:xfrm>
            <a:off x="3048000" y="4724400"/>
            <a:ext cx="457200" cy="1614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26" name="Rectangle 6"/>
          <p:cNvSpPr>
            <a:spLocks noChangeArrowheads="1"/>
          </p:cNvSpPr>
          <p:nvPr/>
        </p:nvSpPr>
        <p:spPr bwMode="auto">
          <a:xfrm>
            <a:off x="3505200" y="4495800"/>
            <a:ext cx="457200" cy="1843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27" name="Rectangle 7"/>
          <p:cNvSpPr>
            <a:spLocks noChangeArrowheads="1"/>
          </p:cNvSpPr>
          <p:nvPr/>
        </p:nvSpPr>
        <p:spPr bwMode="auto">
          <a:xfrm>
            <a:off x="3962400" y="4191000"/>
            <a:ext cx="457200" cy="2147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28" name="Rectangle 8"/>
          <p:cNvSpPr>
            <a:spLocks noChangeArrowheads="1"/>
          </p:cNvSpPr>
          <p:nvPr/>
        </p:nvSpPr>
        <p:spPr bwMode="auto">
          <a:xfrm>
            <a:off x="4419600" y="3886200"/>
            <a:ext cx="533400" cy="24526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29" name="Rectangle 9"/>
          <p:cNvSpPr>
            <a:spLocks noChangeArrowheads="1"/>
          </p:cNvSpPr>
          <p:nvPr/>
        </p:nvSpPr>
        <p:spPr bwMode="auto">
          <a:xfrm>
            <a:off x="4953000" y="3581400"/>
            <a:ext cx="533400" cy="2757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30" name="Rectangle 10"/>
          <p:cNvSpPr>
            <a:spLocks noChangeArrowheads="1"/>
          </p:cNvSpPr>
          <p:nvPr/>
        </p:nvSpPr>
        <p:spPr bwMode="auto">
          <a:xfrm>
            <a:off x="5486400" y="3200400"/>
            <a:ext cx="533400" cy="3138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31" name="Rectangle 11"/>
          <p:cNvSpPr>
            <a:spLocks noChangeArrowheads="1"/>
          </p:cNvSpPr>
          <p:nvPr/>
        </p:nvSpPr>
        <p:spPr bwMode="auto">
          <a:xfrm>
            <a:off x="6019800" y="2819400"/>
            <a:ext cx="533400" cy="3519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32" name="Rectangle 12"/>
          <p:cNvSpPr>
            <a:spLocks noChangeArrowheads="1"/>
          </p:cNvSpPr>
          <p:nvPr/>
        </p:nvSpPr>
        <p:spPr bwMode="auto">
          <a:xfrm>
            <a:off x="6553200" y="2438400"/>
            <a:ext cx="533400" cy="3900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3200">
              <a:latin typeface="Times New Roman" panose="02020603050405020304" pitchFamily="18" charset="0"/>
            </a:endParaRPr>
          </a:p>
        </p:txBody>
      </p:sp>
      <p:sp>
        <p:nvSpPr>
          <p:cNvPr id="568333" name="Text Box 13"/>
          <p:cNvSpPr txBox="1">
            <a:spLocks noChangeArrowheads="1"/>
          </p:cNvSpPr>
          <p:nvPr/>
        </p:nvSpPr>
        <p:spPr bwMode="auto">
          <a:xfrm>
            <a:off x="2128877" y="5486401"/>
            <a:ext cx="553998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FF3300"/>
                </a:solidFill>
                <a:ea typeface="標楷體" panose="03000509000000000000" pitchFamily="65" charset="-120"/>
              </a:rPr>
              <a:t>碩士</a:t>
            </a:r>
          </a:p>
        </p:txBody>
      </p:sp>
      <p:sp>
        <p:nvSpPr>
          <p:cNvPr id="568334" name="Text Box 14"/>
          <p:cNvSpPr txBox="1">
            <a:spLocks noChangeArrowheads="1"/>
          </p:cNvSpPr>
          <p:nvPr/>
        </p:nvSpPr>
        <p:spPr bwMode="auto">
          <a:xfrm>
            <a:off x="2570202" y="5410200"/>
            <a:ext cx="553998" cy="69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FF3300"/>
                </a:solidFill>
                <a:ea typeface="標楷體" panose="03000509000000000000" pitchFamily="65" charset="-120"/>
              </a:rPr>
              <a:t>博士</a:t>
            </a:r>
          </a:p>
        </p:txBody>
      </p:sp>
      <p:sp>
        <p:nvSpPr>
          <p:cNvPr id="568335" name="Text Box 15"/>
          <p:cNvSpPr txBox="1">
            <a:spLocks noChangeArrowheads="1"/>
          </p:cNvSpPr>
          <p:nvPr/>
        </p:nvSpPr>
        <p:spPr bwMode="auto">
          <a:xfrm>
            <a:off x="3027402" y="4800601"/>
            <a:ext cx="55399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FF3300"/>
                </a:solidFill>
                <a:ea typeface="標楷體" panose="03000509000000000000" pitchFamily="65" charset="-120"/>
              </a:rPr>
              <a:t>助理教授</a:t>
            </a:r>
          </a:p>
        </p:txBody>
      </p:sp>
      <p:sp>
        <p:nvSpPr>
          <p:cNvPr id="37905" name="Text Box 16"/>
          <p:cNvSpPr txBox="1">
            <a:spLocks noChangeArrowheads="1"/>
          </p:cNvSpPr>
          <p:nvPr/>
        </p:nvSpPr>
        <p:spPr bwMode="auto">
          <a:xfrm>
            <a:off x="4416724" y="4343400"/>
            <a:ext cx="46166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37" name="Text Box 17"/>
          <p:cNvSpPr txBox="1">
            <a:spLocks noChangeArrowheads="1"/>
          </p:cNvSpPr>
          <p:nvPr/>
        </p:nvSpPr>
        <p:spPr bwMode="auto">
          <a:xfrm>
            <a:off x="3500477" y="4953001"/>
            <a:ext cx="553998" cy="99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FF3300"/>
                </a:solidFill>
                <a:ea typeface="標楷體" panose="03000509000000000000" pitchFamily="65" charset="-120"/>
              </a:rPr>
              <a:t>副教授</a:t>
            </a:r>
          </a:p>
        </p:txBody>
      </p:sp>
      <p:sp>
        <p:nvSpPr>
          <p:cNvPr id="568338" name="Text Box 18"/>
          <p:cNvSpPr txBox="1">
            <a:spLocks noChangeArrowheads="1"/>
          </p:cNvSpPr>
          <p:nvPr/>
        </p:nvSpPr>
        <p:spPr bwMode="auto">
          <a:xfrm>
            <a:off x="4376428" y="4876800"/>
            <a:ext cx="553998" cy="69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教授</a:t>
            </a:r>
          </a:p>
        </p:txBody>
      </p:sp>
      <p:sp>
        <p:nvSpPr>
          <p:cNvPr id="568339" name="Text Box 19"/>
          <p:cNvSpPr txBox="1">
            <a:spLocks noChangeArrowheads="1"/>
          </p:cNvSpPr>
          <p:nvPr/>
        </p:nvSpPr>
        <p:spPr bwMode="auto">
          <a:xfrm>
            <a:off x="6017176" y="2983684"/>
            <a:ext cx="553998" cy="210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終身</a:t>
            </a:r>
            <a:r>
              <a:rPr lang="en-US" altLang="zh-TW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特聘教授</a:t>
            </a:r>
          </a:p>
        </p:txBody>
      </p:sp>
      <p:sp>
        <p:nvSpPr>
          <p:cNvPr id="568340" name="Text Box 20"/>
          <p:cNvSpPr txBox="1">
            <a:spLocks noChangeArrowheads="1"/>
          </p:cNvSpPr>
          <p:nvPr/>
        </p:nvSpPr>
        <p:spPr bwMode="auto">
          <a:xfrm>
            <a:off x="7641146" y="2133598"/>
            <a:ext cx="553998" cy="210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特聘</a:t>
            </a:r>
            <a:r>
              <a:rPr lang="en-US" altLang="zh-TW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講座教授</a:t>
            </a:r>
          </a:p>
        </p:txBody>
      </p:sp>
      <p:sp>
        <p:nvSpPr>
          <p:cNvPr id="568341" name="Text Box 21"/>
          <p:cNvSpPr txBox="1">
            <a:spLocks noChangeArrowheads="1"/>
          </p:cNvSpPr>
          <p:nvPr/>
        </p:nvSpPr>
        <p:spPr bwMode="auto">
          <a:xfrm>
            <a:off x="3887068" y="4134376"/>
            <a:ext cx="553998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科技部吳大猷獎</a:t>
            </a:r>
          </a:p>
        </p:txBody>
      </p:sp>
      <p:sp>
        <p:nvSpPr>
          <p:cNvPr id="568342" name="Text Box 22"/>
          <p:cNvSpPr txBox="1">
            <a:spLocks noChangeArrowheads="1"/>
          </p:cNvSpPr>
          <p:nvPr/>
        </p:nvSpPr>
        <p:spPr bwMode="auto">
          <a:xfrm>
            <a:off x="5483074" y="3574411"/>
            <a:ext cx="553998" cy="250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zh-TW" altLang="en-US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科技部傑出獎二次</a:t>
            </a:r>
          </a:p>
        </p:txBody>
      </p:sp>
      <p:sp>
        <p:nvSpPr>
          <p:cNvPr id="568345" name="Rectangle 25"/>
          <p:cNvSpPr>
            <a:spLocks noChangeArrowheads="1"/>
          </p:cNvSpPr>
          <p:nvPr/>
        </p:nvSpPr>
        <p:spPr bwMode="auto">
          <a:xfrm>
            <a:off x="8153400" y="1524000"/>
            <a:ext cx="571500" cy="4814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46" name="Text Box 26"/>
          <p:cNvSpPr txBox="1">
            <a:spLocks noChangeArrowheads="1"/>
          </p:cNvSpPr>
          <p:nvPr/>
        </p:nvSpPr>
        <p:spPr bwMode="auto">
          <a:xfrm>
            <a:off x="4933799" y="3880580"/>
            <a:ext cx="553998" cy="24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zh-TW" altLang="en-US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科技部傑出獎一次</a:t>
            </a:r>
          </a:p>
        </p:txBody>
      </p:sp>
      <p:sp>
        <p:nvSpPr>
          <p:cNvPr id="568348" name="Text Box 28"/>
          <p:cNvSpPr txBox="1">
            <a:spLocks noChangeArrowheads="1"/>
          </p:cNvSpPr>
          <p:nvPr/>
        </p:nvSpPr>
        <p:spPr bwMode="auto">
          <a:xfrm>
            <a:off x="6533096" y="2471956"/>
            <a:ext cx="55399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教育部學術獎</a:t>
            </a:r>
          </a:p>
        </p:txBody>
      </p:sp>
      <p:sp>
        <p:nvSpPr>
          <p:cNvPr id="568349" name="Text Box 29"/>
          <p:cNvSpPr txBox="1">
            <a:spLocks noChangeArrowheads="1"/>
          </p:cNvSpPr>
          <p:nvPr/>
        </p:nvSpPr>
        <p:spPr bwMode="auto">
          <a:xfrm>
            <a:off x="1655802" y="5562601"/>
            <a:ext cx="553998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FF3300"/>
                </a:solidFill>
                <a:ea typeface="標楷體" panose="03000509000000000000" pitchFamily="65" charset="-120"/>
              </a:rPr>
              <a:t>學士</a:t>
            </a:r>
          </a:p>
        </p:txBody>
      </p:sp>
      <p:pic>
        <p:nvPicPr>
          <p:cNvPr id="568350" name="Picture 30" descr="thumbnai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0"/>
            <a:ext cx="1752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8352" name="Rectangle 32"/>
          <p:cNvSpPr>
            <a:spLocks noChangeArrowheads="1"/>
          </p:cNvSpPr>
          <p:nvPr/>
        </p:nvSpPr>
        <p:spPr bwMode="auto">
          <a:xfrm>
            <a:off x="8686800" y="1143000"/>
            <a:ext cx="647700" cy="5195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53" name="Rectangle 33"/>
          <p:cNvSpPr>
            <a:spLocks noChangeArrowheads="1"/>
          </p:cNvSpPr>
          <p:nvPr/>
        </p:nvSpPr>
        <p:spPr bwMode="auto">
          <a:xfrm>
            <a:off x="9220200" y="838200"/>
            <a:ext cx="571500" cy="55006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54" name="Rectangle 34"/>
          <p:cNvSpPr>
            <a:spLocks noChangeArrowheads="1"/>
          </p:cNvSpPr>
          <p:nvPr/>
        </p:nvSpPr>
        <p:spPr bwMode="auto">
          <a:xfrm>
            <a:off x="9753600" y="533400"/>
            <a:ext cx="571500" cy="580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1800"/>
          </a:p>
        </p:txBody>
      </p:sp>
      <p:sp>
        <p:nvSpPr>
          <p:cNvPr id="568355" name="Text Box 35"/>
          <p:cNvSpPr txBox="1">
            <a:spLocks noChangeArrowheads="1"/>
          </p:cNvSpPr>
          <p:nvPr/>
        </p:nvSpPr>
        <p:spPr bwMode="auto">
          <a:xfrm>
            <a:off x="9213890" y="1905000"/>
            <a:ext cx="55399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FF3300"/>
                </a:solidFill>
                <a:ea typeface="標楷體" panose="03000509000000000000" pitchFamily="65" charset="-120"/>
              </a:rPr>
              <a:t>中央研</a:t>
            </a:r>
            <a:r>
              <a:rPr lang="zh-TW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究</a:t>
            </a:r>
            <a:r>
              <a:rPr lang="zh-TW" altLang="en-US" sz="2400" b="1">
                <a:solidFill>
                  <a:srgbClr val="FF3300"/>
                </a:solidFill>
                <a:ea typeface="標楷體" panose="03000509000000000000" pitchFamily="65" charset="-120"/>
              </a:rPr>
              <a:t>院院士</a:t>
            </a:r>
          </a:p>
        </p:txBody>
      </p:sp>
      <p:sp>
        <p:nvSpPr>
          <p:cNvPr id="568356" name="Text Box 36"/>
          <p:cNvSpPr txBox="1">
            <a:spLocks noChangeArrowheads="1"/>
          </p:cNvSpPr>
          <p:nvPr/>
        </p:nvSpPr>
        <p:spPr bwMode="auto">
          <a:xfrm>
            <a:off x="8682077" y="2057400"/>
            <a:ext cx="55399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FF3300"/>
                </a:solidFill>
                <a:ea typeface="標楷體" panose="03000509000000000000" pitchFamily="65" charset="-120"/>
              </a:rPr>
              <a:t>終身國家講座</a:t>
            </a:r>
          </a:p>
        </p:txBody>
      </p:sp>
      <p:sp>
        <p:nvSpPr>
          <p:cNvPr id="568357" name="Text Box 37"/>
          <p:cNvSpPr txBox="1">
            <a:spLocks noChangeArrowheads="1"/>
          </p:cNvSpPr>
          <p:nvPr/>
        </p:nvSpPr>
        <p:spPr bwMode="auto">
          <a:xfrm>
            <a:off x="8148677" y="2057400"/>
            <a:ext cx="55399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教育部國家講座</a:t>
            </a:r>
          </a:p>
        </p:txBody>
      </p:sp>
      <p:sp>
        <p:nvSpPr>
          <p:cNvPr id="568358" name="Text Box 38"/>
          <p:cNvSpPr txBox="1">
            <a:spLocks noChangeArrowheads="1"/>
          </p:cNvSpPr>
          <p:nvPr/>
        </p:nvSpPr>
        <p:spPr bwMode="auto">
          <a:xfrm>
            <a:off x="9748877" y="1905000"/>
            <a:ext cx="55399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>
                <a:solidFill>
                  <a:srgbClr val="FF3300"/>
                </a:solidFill>
                <a:ea typeface="標楷體" panose="03000509000000000000" pitchFamily="65" charset="-120"/>
              </a:rPr>
              <a:t>總統科學獎</a:t>
            </a:r>
          </a:p>
        </p:txBody>
      </p:sp>
      <p:sp>
        <p:nvSpPr>
          <p:cNvPr id="568363" name="Text Box 43"/>
          <p:cNvSpPr txBox="1">
            <a:spLocks noChangeArrowheads="1"/>
          </p:cNvSpPr>
          <p:nvPr/>
        </p:nvSpPr>
        <p:spPr bwMode="auto">
          <a:xfrm>
            <a:off x="1706941" y="4144964"/>
            <a:ext cx="100730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US" altLang="zh-TW"/>
              <a:t>Bachelor</a:t>
            </a:r>
          </a:p>
        </p:txBody>
      </p:sp>
      <p:sp>
        <p:nvSpPr>
          <p:cNvPr id="568364" name="Text Box 44"/>
          <p:cNvSpPr txBox="1">
            <a:spLocks noChangeArrowheads="1"/>
          </p:cNvSpPr>
          <p:nvPr/>
        </p:nvSpPr>
        <p:spPr bwMode="auto">
          <a:xfrm>
            <a:off x="2145201" y="3638551"/>
            <a:ext cx="84674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US" altLang="zh-TW"/>
              <a:t>Master</a:t>
            </a:r>
          </a:p>
        </p:txBody>
      </p:sp>
      <p:sp>
        <p:nvSpPr>
          <p:cNvPr id="568366" name="Text Box 46"/>
          <p:cNvSpPr txBox="1">
            <a:spLocks noChangeArrowheads="1"/>
          </p:cNvSpPr>
          <p:nvPr/>
        </p:nvSpPr>
        <p:spPr bwMode="auto">
          <a:xfrm>
            <a:off x="2691977" y="1984376"/>
            <a:ext cx="18182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endParaRPr lang="zh-TW" altLang="zh-TW"/>
          </a:p>
        </p:txBody>
      </p:sp>
      <p:sp>
        <p:nvSpPr>
          <p:cNvPr id="568367" name="Text Box 47"/>
          <p:cNvSpPr txBox="1">
            <a:spLocks noChangeArrowheads="1"/>
          </p:cNvSpPr>
          <p:nvPr/>
        </p:nvSpPr>
        <p:spPr bwMode="auto">
          <a:xfrm>
            <a:off x="2473977" y="3206751"/>
            <a:ext cx="62258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US" altLang="zh-TW"/>
              <a:t>Ph.D</a:t>
            </a:r>
          </a:p>
        </p:txBody>
      </p:sp>
      <p:sp>
        <p:nvSpPr>
          <p:cNvPr id="568368" name="Text Box 48"/>
          <p:cNvSpPr txBox="1">
            <a:spLocks noChangeArrowheads="1"/>
          </p:cNvSpPr>
          <p:nvPr/>
        </p:nvSpPr>
        <p:spPr bwMode="auto">
          <a:xfrm>
            <a:off x="2915388" y="2849564"/>
            <a:ext cx="60495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US" altLang="zh-TW"/>
              <a:t>Assi.</a:t>
            </a:r>
          </a:p>
        </p:txBody>
      </p:sp>
      <p:sp>
        <p:nvSpPr>
          <p:cNvPr id="568369" name="Text Box 49"/>
          <p:cNvSpPr txBox="1">
            <a:spLocks noChangeArrowheads="1"/>
          </p:cNvSpPr>
          <p:nvPr/>
        </p:nvSpPr>
        <p:spPr bwMode="auto">
          <a:xfrm>
            <a:off x="3270976" y="2559051"/>
            <a:ext cx="77166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US" altLang="zh-TW"/>
              <a:t>Assoc.</a:t>
            </a:r>
          </a:p>
        </p:txBody>
      </p:sp>
      <p:sp>
        <p:nvSpPr>
          <p:cNvPr id="568370" name="Text Box 50"/>
          <p:cNvSpPr txBox="1">
            <a:spLocks noChangeArrowheads="1"/>
          </p:cNvSpPr>
          <p:nvPr/>
        </p:nvSpPr>
        <p:spPr bwMode="auto">
          <a:xfrm>
            <a:off x="3691635" y="2196293"/>
            <a:ext cx="99787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US" altLang="zh-TW"/>
              <a:t>Full Prof.</a:t>
            </a:r>
          </a:p>
        </p:txBody>
      </p:sp>
      <p:sp>
        <p:nvSpPr>
          <p:cNvPr id="568371" name="Text Box 51"/>
          <p:cNvSpPr txBox="1">
            <a:spLocks noChangeArrowheads="1"/>
          </p:cNvSpPr>
          <p:nvPr/>
        </p:nvSpPr>
        <p:spPr bwMode="auto">
          <a:xfrm>
            <a:off x="3770462" y="1622426"/>
            <a:ext cx="82520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US" altLang="zh-TW"/>
              <a:t>Disting</a:t>
            </a:r>
          </a:p>
        </p:txBody>
      </p:sp>
      <p:sp>
        <p:nvSpPr>
          <p:cNvPr id="568372" name="Text Box 52"/>
          <p:cNvSpPr txBox="1">
            <a:spLocks noChangeArrowheads="1"/>
          </p:cNvSpPr>
          <p:nvPr/>
        </p:nvSpPr>
        <p:spPr bwMode="auto">
          <a:xfrm>
            <a:off x="3940211" y="1265239"/>
            <a:ext cx="101275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US" altLang="zh-TW"/>
              <a:t>Life-time</a:t>
            </a:r>
          </a:p>
        </p:txBody>
      </p:sp>
      <p:sp>
        <p:nvSpPr>
          <p:cNvPr id="568373" name="Text Box 53"/>
          <p:cNvSpPr txBox="1">
            <a:spLocks noChangeArrowheads="1"/>
          </p:cNvSpPr>
          <p:nvPr/>
        </p:nvSpPr>
        <p:spPr bwMode="auto">
          <a:xfrm>
            <a:off x="5854187" y="1628776"/>
            <a:ext cx="128372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US" altLang="zh-TW"/>
              <a:t>NSC awards</a:t>
            </a:r>
          </a:p>
        </p:txBody>
      </p:sp>
      <p:sp>
        <p:nvSpPr>
          <p:cNvPr id="568374" name="Text Box 54"/>
          <p:cNvSpPr txBox="1">
            <a:spLocks noChangeArrowheads="1"/>
          </p:cNvSpPr>
          <p:nvPr/>
        </p:nvSpPr>
        <p:spPr bwMode="auto">
          <a:xfrm>
            <a:off x="7572105" y="549275"/>
            <a:ext cx="90541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US" altLang="zh-TW"/>
              <a:t>MOE</a:t>
            </a:r>
          </a:p>
          <a:p>
            <a:pPr algn="ctr" eaLnBrk="1" hangingPunct="1">
              <a:defRPr/>
            </a:pPr>
            <a:r>
              <a:rPr lang="en-US" altLang="zh-TW"/>
              <a:t>awards </a:t>
            </a:r>
          </a:p>
        </p:txBody>
      </p:sp>
      <p:sp>
        <p:nvSpPr>
          <p:cNvPr id="568375" name="Text Box 55"/>
          <p:cNvSpPr txBox="1">
            <a:spLocks noChangeArrowheads="1"/>
          </p:cNvSpPr>
          <p:nvPr/>
        </p:nvSpPr>
        <p:spPr bwMode="auto">
          <a:xfrm>
            <a:off x="8583905" y="-104775"/>
            <a:ext cx="125512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US" altLang="zh-TW"/>
              <a:t>Academica </a:t>
            </a:r>
          </a:p>
          <a:p>
            <a:pPr algn="ctr" eaLnBrk="1" hangingPunct="1">
              <a:defRPr/>
            </a:pPr>
            <a:r>
              <a:rPr lang="en-US" altLang="zh-TW"/>
              <a:t>Sinica</a:t>
            </a:r>
          </a:p>
        </p:txBody>
      </p:sp>
      <p:sp>
        <p:nvSpPr>
          <p:cNvPr id="568376" name="Text Box 56"/>
          <p:cNvSpPr txBox="1">
            <a:spLocks noChangeArrowheads="1"/>
          </p:cNvSpPr>
          <p:nvPr/>
        </p:nvSpPr>
        <p:spPr bwMode="auto">
          <a:xfrm>
            <a:off x="9538732" y="981075"/>
            <a:ext cx="106950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defRPr/>
            </a:pPr>
            <a:r>
              <a:rPr lang="en-US" altLang="zh-TW"/>
              <a:t>President</a:t>
            </a:r>
          </a:p>
          <a:p>
            <a:pPr algn="ctr" eaLnBrk="1" hangingPunct="1">
              <a:defRPr/>
            </a:pPr>
            <a:r>
              <a:rPr lang="en-US" altLang="zh-TW"/>
              <a:t>award</a:t>
            </a:r>
          </a:p>
        </p:txBody>
      </p:sp>
      <p:sp>
        <p:nvSpPr>
          <p:cNvPr id="53" name="Rectangle 4"/>
          <p:cNvSpPr txBox="1">
            <a:spLocks noChangeArrowheads="1"/>
          </p:cNvSpPr>
          <p:nvPr/>
        </p:nvSpPr>
        <p:spPr>
          <a:xfrm>
            <a:off x="3506788" y="405036"/>
            <a:ext cx="7197725" cy="6477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zh-TW" altLang="en-US" kern="0" dirty="0">
                <a:solidFill>
                  <a:schemeClr val="tx1"/>
                </a:solidFill>
              </a:rPr>
              <a:t>人才學術階梯</a:t>
            </a:r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7064224" y="2188127"/>
            <a:ext cx="553998" cy="355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>
                <a:solidFill>
                  <a:srgbClr val="FF3300"/>
                </a:solidFill>
                <a:ea typeface="標楷體" panose="03000509000000000000" pitchFamily="65" charset="-120"/>
              </a:rPr>
              <a:t>教育部國家產學大師</a:t>
            </a:r>
          </a:p>
        </p:txBody>
      </p:sp>
    </p:spTree>
    <p:extLst>
      <p:ext uri="{BB962C8B-B14F-4D97-AF65-F5344CB8AC3E}">
        <p14:creationId xmlns:p14="http://schemas.microsoft.com/office/powerpoint/2010/main" val="2522616007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8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8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8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8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8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8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8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8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8 0.02312 C -0.02413 0.0037 -0.02344 -0.00786 -0.02014 -0.02497 C -0.01945 -0.02844 -0.01979 -0.03237 -0.01858 -0.03584 C -0.01702 -0.04069 -0.01198 -0.04878 -0.01198 -0.04855 C -0.0099 -0.05734 -0.00886 -0.06127 -0.00226 -0.06404 C 0.0158 -0.06266 0.02326 -0.06774 0.03385 -0.05318 C 0.03646 -0.04323 0.03715 -0.03584 0.03871 -0.02497 C 0.03975 -0.01757 0.03889 -0.01826 0.04201 -0.01826 " pathEditMode="relative" rAng="0" ptsTypes="fffffffA">
                                      <p:cBhvr>
                                        <p:cTn id="24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4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8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8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8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8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1 -0.01827 C 0.04236 -0.03283 0.04027 -0.08601 0.05086 -0.10127 C 0.05538 -0.10798 0.06406 -0.11376 0.07031 -0.11653 C 0.08125 -0.11122 0.07916 -0.11006 0.08819 -0.10127 C 0.096 -0.08463 0.09114 -0.09734 0.09114 -0.05757 " pathEditMode="relative" rAng="0" ptsTypes="ffffA">
                                      <p:cBhvr>
                                        <p:cTn id="36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4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8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8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8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8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15 -0.05758 C 0.08438 -0.07076 0.0856 -0.08255 0.08455 -0.09919 C 0.08542 -0.11515 0.08577 -0.13711 0.08941 -0.15376 C 0.09115 -0.16185 0.09931 -0.1755 0.09931 -0.17526 C 0.10365 -0.1748 0.10816 -0.17503 0.11251 -0.17341 C 0.11789 -0.17156 0.12257 -0.16208 0.12726 -0.15792 C 0.13091 -0.14359 0.13438 -0.12925 0.13698 -0.11445 C 0.13803 -0.09573 0.14028 -0.0763 0.14028 -0.05758 " pathEditMode="relative" rAng="0" ptsTypes="fffffffA">
                                      <p:cBhvr>
                                        <p:cTn id="48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-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8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8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8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8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27 -0.05757 C 0.14375 -0.11792 0.14739 -0.17803 0.15434 -0.18451 C 0.16128 -0.19075 0.17725 -0.11052 0.18177 -0.09618 " pathEditMode="relative" rAng="0" ptsTypes="aaA">
                                      <p:cBhvr>
                                        <p:cTn id="60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68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8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68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68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-0.07769 C 0.19062 -0.16647 0.19392 -0.25526 0.20139 -0.26543 C 0.20885 -0.27561 0.22777 -0.16046 0.23298 -0.13896 " pathEditMode="relative" rAng="0" ptsTypes="aaA">
                                      <p:cBhvr>
                                        <p:cTn id="72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9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68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8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68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68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83 -0.0837 C 0.25 -0.16648 0.25434 -0.24902 0.26389 -0.2585 C 0.27344 -0.26798 0.29653 -0.16024 0.30313 -0.14058 " pathEditMode="relative" rAng="0" ptsTypes="aaA">
                                      <p:cBhvr>
                                        <p:cTn id="84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9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8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68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13 -0.14057 C 0.30781 -0.22936 0.31268 -0.31815 0.32118 -0.32832 C 0.32969 -0.33849 0.34184 -0.27028 0.35399 -0.20185 " pathEditMode="relative" rAng="0" ptsTypes="aaA">
                                      <p:cBhvr>
                                        <p:cTn id="96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-9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4 -0.20185 C 0.36268 -0.29063 0.37153 -0.37919 0.38351 -0.39191 C 0.39549 -0.40462 0.41077 -0.3415 0.42605 -0.27838 " pathEditMode="relative" rAng="0" ptsTypes="aaA">
                                      <p:cBhvr>
                                        <p:cTn id="108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10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68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68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05 -0.27838 C 0.43542 -0.35584 0.4448 -0.43329 0.45365 -0.44208 C 0.46251 -0.45087 0.47084 -0.39098 0.47917 -0.33087 " pathEditMode="relative" rAng="0" ptsTypes="aaA">
                                      <p:cBhvr>
                                        <p:cTn id="120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8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68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68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68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68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917 -0.33087 C 0.48941 -0.41827 0.49983 -0.50566 0.50938 -0.5163 C 0.5191 -0.52694 0.5283 -0.46058 0.5375 -0.39422 " pathEditMode="relative" rAng="0" ptsTypes="aaA">
                                      <p:cBhvr>
                                        <p:cTn id="132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9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68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68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5 -0.39422 C 0.54618 -0.47145 0.55521 -0.54867 0.56216 -0.55815 C 0.56893 -0.56763 0.57396 -0.50937 0.57917 -0.4511 " pathEditMode="relative" rAng="0" ptsTypes="aaA">
                                      <p:cBhvr>
                                        <p:cTn id="140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8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68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68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68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68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17 -0.4511 C 0.58646 -0.517 0.59375 -0.58266 0.60347 -0.59098 C 0.61302 -0.59931 0.62517 -0.55052 0.6375 -0.5015 " pathEditMode="relative" rAng="0" ptsTypes="aaA">
                                      <p:cBhvr>
                                        <p:cTn id="152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7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68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68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68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68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75 -0.5015 C 0.64444 -0.55168 0.65156 -0.60162 0.65989 -0.61064 C 0.66823 -0.61965 0.67777 -0.58798 0.6875 -0.55607 " pathEditMode="relative" rAng="0" ptsTypes="aaA">
                                      <p:cBhvr>
                                        <p:cTn id="164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59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68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68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68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68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75 -0.55607 C 0.69271 -0.57549 0.68577 -0.54774 0.6908 -0.59537 C 0.69236 -0.6104 0.70104 -0.63838 0.71216 -0.64347 C 0.72986 -0.64185 0.73941 -0.64115 0.75469 -0.63468 C 0.75521 -0.62659 0.75643 -0.61063 0.75643 -0.61063 " pathEditMode="relative" ptsTypes="ffffA">
                                      <p:cBhvr>
                                        <p:cTn id="176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68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68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568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568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643 -0.6104 C 0.75695 -0.6141 0.75695 -0.61803 0.75817 -0.62127 C 0.76025 -0.62682 0.76633 -0.63653 0.76633 -0.63653 C 0.76789 -0.64485 0.77084 -0.65017 0.77292 -0.65826 C 0.77414 -0.67214 0.77344 -0.68717 0.78265 -0.69549 C 0.79098 -0.69457 0.80053 -0.69757 0.8073 -0.6911 C 0.80955 -0.68902 0.81042 -0.68509 0.81216 -0.68231 C 0.82292 -0.66566 0.82362 -0.66844 0.82362 -0.6474 " pathEditMode="relative" ptsTypes="fffffffA">
                                      <p:cBhvr>
                                        <p:cTn id="188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68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568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6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56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362 -0.6474 C 0.82709 -0.69202 0.83056 -0.73641 0.84167 -0.74335 C 0.85279 -0.75029 0.87171 -0.71954 0.89081 -0.68878 " pathEditMode="relative" ptsTypes="aaA">
                                      <p:cBhvr>
                                        <p:cTn id="200" dur="2000" fill="hold"/>
                                        <p:tgtEl>
                                          <p:spTgt spid="568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43" grpId="0" animBg="1"/>
      <p:bldP spid="568332" grpId="0" animBg="1"/>
      <p:bldP spid="568333" grpId="0"/>
      <p:bldP spid="568334" grpId="0"/>
      <p:bldP spid="568335" grpId="0"/>
      <p:bldP spid="568337" grpId="0"/>
      <p:bldP spid="568338" grpId="0"/>
      <p:bldP spid="568339" grpId="0"/>
      <p:bldP spid="568340" grpId="0"/>
      <p:bldP spid="568341" grpId="0"/>
      <p:bldP spid="568342" grpId="0"/>
      <p:bldP spid="568346" grpId="0"/>
      <p:bldP spid="568348" grpId="0"/>
      <p:bldP spid="568349" grpId="0"/>
      <p:bldP spid="568355" grpId="0"/>
      <p:bldP spid="568356" grpId="0"/>
      <p:bldP spid="568357" grpId="0"/>
      <p:bldP spid="568358" grpId="0"/>
      <p:bldP spid="5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群組 12"/>
          <p:cNvGrpSpPr>
            <a:grpSpLocks/>
          </p:cNvGrpSpPr>
          <p:nvPr/>
        </p:nvGrpSpPr>
        <p:grpSpPr bwMode="auto">
          <a:xfrm>
            <a:off x="1277938" y="-109538"/>
            <a:ext cx="8863013" cy="6970713"/>
            <a:chOff x="1095822" y="1196752"/>
            <a:chExt cx="6552728" cy="5153116"/>
          </a:xfrm>
        </p:grpSpPr>
        <p:pic>
          <p:nvPicPr>
            <p:cNvPr id="2068" name="圖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822" y="1196752"/>
              <a:ext cx="6552728" cy="515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橢圓 5"/>
            <p:cNvSpPr/>
            <p:nvPr/>
          </p:nvSpPr>
          <p:spPr>
            <a:xfrm>
              <a:off x="5136847" y="4996750"/>
              <a:ext cx="72769" cy="7276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橢圓 6"/>
            <p:cNvSpPr/>
            <p:nvPr/>
          </p:nvSpPr>
          <p:spPr>
            <a:xfrm>
              <a:off x="6155613" y="4285571"/>
              <a:ext cx="72769" cy="7158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pic>
        <p:nvPicPr>
          <p:cNvPr id="2051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349751"/>
            <a:ext cx="4205287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4279900"/>
            <a:ext cx="2703513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左箭號圖說文字 7"/>
          <p:cNvSpPr/>
          <p:nvPr/>
        </p:nvSpPr>
        <p:spPr>
          <a:xfrm>
            <a:off x="8328026" y="3829051"/>
            <a:ext cx="1439863" cy="57626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65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b="1" dirty="0"/>
              <a:t>ICOME 2015</a:t>
            </a:r>
            <a:endParaRPr lang="zh-TW" altLang="en-US" b="1" dirty="0"/>
          </a:p>
        </p:txBody>
      </p:sp>
      <p:sp>
        <p:nvSpPr>
          <p:cNvPr id="9" name="向右箭號圖說文字 8"/>
          <p:cNvSpPr/>
          <p:nvPr/>
        </p:nvSpPr>
        <p:spPr>
          <a:xfrm>
            <a:off x="4224339" y="4700589"/>
            <a:ext cx="2471737" cy="75882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4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600" b="1" dirty="0"/>
              <a:t>边界元法与降维方法进展与应用研讨会</a:t>
            </a:r>
            <a:r>
              <a:rPr lang="zh-TW" altLang="en-US" sz="1600" b="1" dirty="0"/>
              <a:t>，</a:t>
            </a:r>
            <a:r>
              <a:rPr lang="en-US" altLang="zh-TW" sz="1600" b="1" dirty="0"/>
              <a:t>2017</a:t>
            </a:r>
            <a:endParaRPr lang="zh-TW" altLang="en-US" sz="1600" b="1" dirty="0"/>
          </a:p>
        </p:txBody>
      </p:sp>
      <p:pic>
        <p:nvPicPr>
          <p:cNvPr id="2056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482725"/>
            <a:ext cx="30003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圖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1" y="2505075"/>
            <a:ext cx="30591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文字方塊 17"/>
          <p:cNvSpPr txBox="1">
            <a:spLocks noChangeArrowheads="1"/>
          </p:cNvSpPr>
          <p:nvPr/>
        </p:nvSpPr>
        <p:spPr bwMode="auto">
          <a:xfrm>
            <a:off x="6548438" y="5122863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/>
              <a:t>桂林</a:t>
            </a:r>
          </a:p>
        </p:txBody>
      </p:sp>
      <p:sp>
        <p:nvSpPr>
          <p:cNvPr id="2060" name="文字方塊 18"/>
          <p:cNvSpPr txBox="1">
            <a:spLocks noChangeArrowheads="1"/>
          </p:cNvSpPr>
          <p:nvPr/>
        </p:nvSpPr>
        <p:spPr bwMode="auto">
          <a:xfrm>
            <a:off x="7751763" y="3716339"/>
            <a:ext cx="64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/>
              <a:t>西湖</a:t>
            </a:r>
          </a:p>
        </p:txBody>
      </p:sp>
      <p:sp>
        <p:nvSpPr>
          <p:cNvPr id="2065" name="文字方塊 23"/>
          <p:cNvSpPr txBox="1">
            <a:spLocks noChangeArrowheads="1"/>
          </p:cNvSpPr>
          <p:nvPr/>
        </p:nvSpPr>
        <p:spPr bwMode="auto">
          <a:xfrm>
            <a:off x="2279650" y="6308725"/>
            <a:ext cx="364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/>
              <a:t>桂林山水甲天下，陽朔山水甲桂林</a:t>
            </a:r>
          </a:p>
        </p:txBody>
      </p:sp>
      <p:sp>
        <p:nvSpPr>
          <p:cNvPr id="2066" name="文字方塊 24"/>
          <p:cNvSpPr txBox="1">
            <a:spLocks noChangeArrowheads="1"/>
          </p:cNvSpPr>
          <p:nvPr/>
        </p:nvSpPr>
        <p:spPr bwMode="auto">
          <a:xfrm>
            <a:off x="7939088" y="5589589"/>
            <a:ext cx="2260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zh-TW" altLang="en-US"/>
              <a:t>西湖天下景，</a:t>
            </a:r>
            <a:endParaRPr lang="en-US" altLang="zh-TW"/>
          </a:p>
          <a:p>
            <a:pPr algn="r"/>
            <a:r>
              <a:rPr lang="zh-TW" altLang="en-US"/>
              <a:t>朝昏晴雨，四序總宜</a:t>
            </a:r>
            <a:endParaRPr lang="en-US" altLang="zh-TW"/>
          </a:p>
          <a:p>
            <a:pPr algn="r"/>
            <a:r>
              <a:rPr lang="zh-TW" altLang="en-US"/>
              <a:t>周密</a:t>
            </a:r>
          </a:p>
        </p:txBody>
      </p:sp>
      <p:sp>
        <p:nvSpPr>
          <p:cNvPr id="26" name="矩形 25"/>
          <p:cNvSpPr/>
          <p:nvPr/>
        </p:nvSpPr>
        <p:spPr>
          <a:xfrm>
            <a:off x="1573097" y="59140"/>
            <a:ext cx="5096582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zh-TW" alt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中國天下景，</a:t>
            </a:r>
            <a:endParaRPr lang="en-US" altLang="zh-TW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>
              <a:defRPr/>
            </a:pPr>
            <a:r>
              <a:rPr lang="zh-TW" alt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學術樂交流</a:t>
            </a:r>
          </a:p>
        </p:txBody>
      </p:sp>
    </p:spTree>
    <p:extLst>
      <p:ext uri="{BB962C8B-B14F-4D97-AF65-F5344CB8AC3E}">
        <p14:creationId xmlns:p14="http://schemas.microsoft.com/office/powerpoint/2010/main" val="508630669"/>
      </p:ext>
    </p:extLst>
  </p:cSld>
  <p:clrMapOvr>
    <a:masterClrMapping/>
  </p:clrMapOvr>
  <p:transition>
    <p:cover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7753" y="2933"/>
            <a:ext cx="10880436" cy="866516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Double degeneracy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915324" y="823632"/>
          <a:ext cx="10265296" cy="58439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66324">
                  <a:extLst>
                    <a:ext uri="{9D8B030D-6E8A-4147-A177-3AD203B41FA5}">
                      <a16:colId xmlns:a16="http://schemas.microsoft.com/office/drawing/2014/main" val="986389930"/>
                    </a:ext>
                  </a:extLst>
                </a:gridCol>
                <a:gridCol w="2566324">
                  <a:extLst>
                    <a:ext uri="{9D8B030D-6E8A-4147-A177-3AD203B41FA5}">
                      <a16:colId xmlns:a16="http://schemas.microsoft.com/office/drawing/2014/main" val="3125207530"/>
                    </a:ext>
                  </a:extLst>
                </a:gridCol>
                <a:gridCol w="2566324">
                  <a:extLst>
                    <a:ext uri="{9D8B030D-6E8A-4147-A177-3AD203B41FA5}">
                      <a16:colId xmlns:a16="http://schemas.microsoft.com/office/drawing/2014/main" val="3299672842"/>
                    </a:ext>
                  </a:extLst>
                </a:gridCol>
                <a:gridCol w="2566324">
                  <a:extLst>
                    <a:ext uri="{9D8B030D-6E8A-4147-A177-3AD203B41FA5}">
                      <a16:colId xmlns:a16="http://schemas.microsoft.com/office/drawing/2014/main" val="1617926171"/>
                    </a:ext>
                  </a:extLst>
                </a:gridCol>
              </a:tblGrid>
              <a:tr h="5528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Rigid</a:t>
                      </a:r>
                      <a:r>
                        <a:rPr lang="en-US" altLang="zh-TW" sz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line inclusion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(SIF)</a:t>
                      </a:r>
                      <a:r>
                        <a:rPr lang="zh-TW" altLang="zh-TW" sz="1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  <a:r>
                        <a:rPr lang="en-US" altLang="zh-TW" sz="1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O</a:t>
                      </a:r>
                      <a:endParaRPr lang="zh-TW" altLang="zh-TW" sz="12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Steady</a:t>
                      </a:r>
                      <a:r>
                        <a:rPr lang="en-US" altLang="zh-TW" sz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state heat conduction 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(CSF)</a:t>
                      </a:r>
                      <a:r>
                        <a:rPr lang="zh-TW" altLang="zh-TW" sz="1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Circular membrane</a:t>
                      </a:r>
                      <a:r>
                        <a:rPr lang="zh-TW" altLang="zh-TW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Water wave problem</a:t>
                      </a:r>
                      <a:r>
                        <a:rPr lang="zh-TW" altLang="zh-TW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51745"/>
                  </a:ext>
                </a:extLst>
              </a:tr>
              <a:tr h="2761255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</a:t>
                      </a:r>
                      <a:endParaRPr lang="en-US" altLang="zh-TW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</a:t>
                      </a:r>
                      <a:endParaRPr lang="zh-TW" altLang="en-US" dirty="0"/>
                    </a:p>
                    <a:p>
                      <a:pPr algn="ctr"/>
                      <a:r>
                        <a:rPr lang="zh-TW" altLang="en-US" dirty="0"/>
                        <a:t>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432253"/>
                  </a:ext>
                </a:extLst>
              </a:tr>
              <a:tr h="2526712">
                <a:tc>
                  <a:txBody>
                    <a:bodyPr/>
                    <a:lstStyle/>
                    <a:p>
                      <a:pPr algn="just"/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J.T. Chen, J.H. Kao, Y.L. Huang and S.K. Kao, 2021, Study on the stress intensity factor and the double-degeneracy mechanism in the BEM/BIEM for anti-plane shear problems, Theoretical and Applied Fracture Mechanics, 112, 102830. </a:t>
                      </a:r>
                    </a:p>
                    <a:p>
                      <a:pPr algn="just"/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J.T. Chen, J.H. Kao, S.K. Kao, Y.T. Lee and S.R. </a:t>
                      </a:r>
                      <a:r>
                        <a:rPr lang="en-US" altLang="zh-TW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Kuo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2022, Study on the double-degeneracy mechanism of BEM/BIEM for a plane elasticity problem with line segments, Engineering Analysis with Boundary Elements, 136, 290-302.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J.T. Chen, J.H. Kao, S.K. Kao, and T.A. Wu, 2023, Are the direct and indirect BEM/BIEMs equivalent?, Engineering Analysis with Boundary Elements, Submitted.</a:t>
                      </a:r>
                      <a:endParaRPr lang="zh-TW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J.T. Chen, C.F. Lee, I.L. Chen and J.H. Lin, 2002, An alternative method for degenerate scale problems in boundary element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methods for the two-dimensional Laplace equation, Engineering Analysis with Boundary Elements, 26, 559-569. </a:t>
                      </a:r>
                    </a:p>
                    <a:p>
                      <a:pPr algn="just"/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J.W. Lee, H.W. Yang and J.T. Chen, 2023, Steady state heat conduction in exchanger tubes by using the </a:t>
                      </a:r>
                      <a:r>
                        <a:rPr lang="en-US" altLang="zh-TW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meshfree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boundary integral equation method: conduction shape factor and degenerate scale, ASME Journal of Heat Transfer, Accepted.</a:t>
                      </a:r>
                    </a:p>
                    <a:p>
                      <a:pPr algn="just"/>
                      <a:endParaRPr lang="en-US" altLang="zh-TW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altLang="zh-TW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zh-TW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J.W. Lee, 2010,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Null-field boundary integral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equations approach for solving Helmholtz problems of free vibration and water wave containing circular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elliptical boundaries, Master thesis, National Taiwan Ocean University, Taiwan.</a:t>
                      </a:r>
                      <a:endParaRPr lang="zh-TW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J.W. Lee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J.T. Chen,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2019,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Null-field boundary integral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equation approach for solving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water wave scattering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containing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circular, an elliptical cylinders and a thin breakwater, 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屆全國計算流體力學學術研討會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基隆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J.W. Lee, 2010,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Null-field boundary integral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equations approach for solving Helmholtz problems of free vibration and water wave containing circular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elliptical boundaries, Master thesis, National Taiwan Ocean University, Taiwan.</a:t>
                      </a:r>
                      <a:endParaRPr lang="zh-TW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961228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8146498" y="6611779"/>
            <a:ext cx="4048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File Name: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斯斯有兩種雙退化有四種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2023.ppt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Date:7/4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10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By:JY</a:t>
            </a:r>
            <a:endParaRPr lang="zh-TW" altLang="en-US" sz="1000" dirty="0"/>
          </a:p>
        </p:txBody>
      </p:sp>
      <p:grpSp>
        <p:nvGrpSpPr>
          <p:cNvPr id="6" name="群組 5"/>
          <p:cNvGrpSpPr>
            <a:grpSpLocks noChangeAspect="1"/>
          </p:cNvGrpSpPr>
          <p:nvPr/>
        </p:nvGrpSpPr>
        <p:grpSpPr>
          <a:xfrm>
            <a:off x="3624432" y="2144537"/>
            <a:ext cx="2435633" cy="1535328"/>
            <a:chOff x="7498082" y="1837087"/>
            <a:chExt cx="3571412" cy="2251280"/>
          </a:xfrm>
        </p:grpSpPr>
        <p:sp>
          <p:nvSpPr>
            <p:cNvPr id="23" name="橢圓 22"/>
            <p:cNvSpPr>
              <a:spLocks noChangeAspect="1"/>
            </p:cNvSpPr>
            <p:nvPr/>
          </p:nvSpPr>
          <p:spPr>
            <a:xfrm>
              <a:off x="7498082" y="1837087"/>
              <a:ext cx="2244436" cy="224532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0" name="直線接點 19"/>
            <p:cNvCxnSpPr/>
            <p:nvPr/>
          </p:nvCxnSpPr>
          <p:spPr>
            <a:xfrm>
              <a:off x="8088284" y="2951006"/>
              <a:ext cx="1147156" cy="83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字方塊 24"/>
            <p:cNvSpPr txBox="1"/>
            <p:nvPr/>
          </p:nvSpPr>
          <p:spPr>
            <a:xfrm>
              <a:off x="8089609" y="2309428"/>
              <a:ext cx="1445094" cy="676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/>
                <a:t>Degenerate </a:t>
              </a:r>
            </a:p>
            <a:p>
              <a:r>
                <a:rPr lang="en-US" altLang="zh-TW" sz="1200" dirty="0"/>
                <a:t>boundary</a:t>
              </a:r>
              <a:endParaRPr lang="zh-TW" altLang="en-US" sz="1200" dirty="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9271799" y="3704763"/>
              <a:ext cx="1797695" cy="38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/>
                <a:t>Degenerate scale</a:t>
              </a:r>
              <a:endParaRPr lang="zh-TW" altLang="en-US" sz="1100" dirty="0"/>
            </a:p>
          </p:txBody>
        </p:sp>
      </p:grpSp>
      <p:grpSp>
        <p:nvGrpSpPr>
          <p:cNvPr id="5" name="群組 4"/>
          <p:cNvGrpSpPr>
            <a:grpSpLocks noChangeAspect="1"/>
          </p:cNvGrpSpPr>
          <p:nvPr/>
        </p:nvGrpSpPr>
        <p:grpSpPr>
          <a:xfrm>
            <a:off x="1017917" y="2302311"/>
            <a:ext cx="2357226" cy="1287436"/>
            <a:chOff x="1377162" y="1900710"/>
            <a:chExt cx="4120079" cy="2250246"/>
          </a:xfrm>
        </p:grpSpPr>
        <p:sp>
          <p:nvSpPr>
            <p:cNvPr id="31" name="手繪多邊形 30"/>
            <p:cNvSpPr/>
            <p:nvPr/>
          </p:nvSpPr>
          <p:spPr>
            <a:xfrm>
              <a:off x="1377162" y="1900710"/>
              <a:ext cx="4120079" cy="2250246"/>
            </a:xfrm>
            <a:custGeom>
              <a:avLst/>
              <a:gdLst>
                <a:gd name="connsiteX0" fmla="*/ 206520 w 4120079"/>
                <a:gd name="connsiteY0" fmla="*/ 857754 h 2250246"/>
                <a:gd name="connsiteX1" fmla="*/ 846600 w 4120079"/>
                <a:gd name="connsiteY1" fmla="*/ 134547 h 2250246"/>
                <a:gd name="connsiteX2" fmla="*/ 2268076 w 4120079"/>
                <a:gd name="connsiteY2" fmla="*/ 84671 h 2250246"/>
                <a:gd name="connsiteX3" fmla="*/ 3847495 w 4120079"/>
                <a:gd name="connsiteY3" fmla="*/ 101296 h 2250246"/>
                <a:gd name="connsiteX4" fmla="*/ 4013749 w 4120079"/>
                <a:gd name="connsiteY4" fmla="*/ 1373143 h 2250246"/>
                <a:gd name="connsiteX5" fmla="*/ 2725276 w 4120079"/>
                <a:gd name="connsiteY5" fmla="*/ 2054787 h 2250246"/>
                <a:gd name="connsiteX6" fmla="*/ 896476 w 4120079"/>
                <a:gd name="connsiteY6" fmla="*/ 2196103 h 2250246"/>
                <a:gd name="connsiteX7" fmla="*/ 40266 w 4120079"/>
                <a:gd name="connsiteY7" fmla="*/ 1256765 h 2250246"/>
                <a:gd name="connsiteX8" fmla="*/ 206520 w 4120079"/>
                <a:gd name="connsiteY8" fmla="*/ 857754 h 225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0079" h="2250246">
                  <a:moveTo>
                    <a:pt x="206520" y="857754"/>
                  </a:moveTo>
                  <a:cubicBezTo>
                    <a:pt x="340909" y="670718"/>
                    <a:pt x="503008" y="263394"/>
                    <a:pt x="846600" y="134547"/>
                  </a:cubicBezTo>
                  <a:cubicBezTo>
                    <a:pt x="1190192" y="5700"/>
                    <a:pt x="2268076" y="84671"/>
                    <a:pt x="2268076" y="84671"/>
                  </a:cubicBezTo>
                  <a:cubicBezTo>
                    <a:pt x="2768225" y="79129"/>
                    <a:pt x="3556550" y="-113449"/>
                    <a:pt x="3847495" y="101296"/>
                  </a:cubicBezTo>
                  <a:cubicBezTo>
                    <a:pt x="4138440" y="316041"/>
                    <a:pt x="4200785" y="1047561"/>
                    <a:pt x="4013749" y="1373143"/>
                  </a:cubicBezTo>
                  <a:cubicBezTo>
                    <a:pt x="3826713" y="1698725"/>
                    <a:pt x="3244822" y="1917627"/>
                    <a:pt x="2725276" y="2054787"/>
                  </a:cubicBezTo>
                  <a:cubicBezTo>
                    <a:pt x="2205731" y="2191947"/>
                    <a:pt x="1343978" y="2329107"/>
                    <a:pt x="896476" y="2196103"/>
                  </a:cubicBezTo>
                  <a:cubicBezTo>
                    <a:pt x="448974" y="2063099"/>
                    <a:pt x="152488" y="1485365"/>
                    <a:pt x="40266" y="1256765"/>
                  </a:cubicBezTo>
                  <a:cubicBezTo>
                    <a:pt x="-71956" y="1028165"/>
                    <a:pt x="72131" y="1044790"/>
                    <a:pt x="206520" y="85775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0" name="群組 29"/>
            <p:cNvGrpSpPr/>
            <p:nvPr/>
          </p:nvGrpSpPr>
          <p:grpSpPr>
            <a:xfrm>
              <a:off x="2660073" y="2951006"/>
              <a:ext cx="1413163" cy="671944"/>
              <a:chOff x="2660073" y="2951006"/>
              <a:chExt cx="1413163" cy="671944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2660073" y="2951006"/>
                <a:ext cx="141316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群組 28"/>
              <p:cNvGrpSpPr/>
              <p:nvPr/>
            </p:nvGrpSpPr>
            <p:grpSpPr>
              <a:xfrm>
                <a:off x="2660073" y="3025833"/>
                <a:ext cx="1407663" cy="597117"/>
                <a:chOff x="2660073" y="3025833"/>
                <a:chExt cx="1407663" cy="597117"/>
              </a:xfrm>
            </p:grpSpPr>
            <p:grpSp>
              <p:nvGrpSpPr>
                <p:cNvPr id="28" name="群組 27"/>
                <p:cNvGrpSpPr/>
                <p:nvPr/>
              </p:nvGrpSpPr>
              <p:grpSpPr>
                <a:xfrm>
                  <a:off x="2660073" y="3025833"/>
                  <a:ext cx="1407663" cy="243835"/>
                  <a:chOff x="2660073" y="3025833"/>
                  <a:chExt cx="1407663" cy="243835"/>
                </a:xfrm>
              </p:grpSpPr>
              <p:cxnSp>
                <p:nvCxnSpPr>
                  <p:cNvPr id="10" name="直線接點 9"/>
                  <p:cNvCxnSpPr/>
                  <p:nvPr/>
                </p:nvCxnSpPr>
                <p:spPr>
                  <a:xfrm>
                    <a:off x="2660073" y="3025833"/>
                    <a:ext cx="0" cy="2410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接點 20"/>
                  <p:cNvCxnSpPr/>
                  <p:nvPr/>
                </p:nvCxnSpPr>
                <p:spPr>
                  <a:xfrm>
                    <a:off x="4067736" y="3028599"/>
                    <a:ext cx="0" cy="2410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直線單箭頭接點 12"/>
                  <p:cNvCxnSpPr/>
                  <p:nvPr/>
                </p:nvCxnSpPr>
                <p:spPr>
                  <a:xfrm>
                    <a:off x="2660073" y="3146367"/>
                    <a:ext cx="1407663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文字方塊 13"/>
                <p:cNvSpPr txBox="1"/>
                <p:nvPr/>
              </p:nvSpPr>
              <p:spPr>
                <a:xfrm>
                  <a:off x="3041540" y="3085001"/>
                  <a:ext cx="961582" cy="5379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400" dirty="0"/>
                    <a:t>2</a:t>
                  </a:r>
                  <a:r>
                    <a:rPr lang="en-US" altLang="zh-TW" sz="1400" i="1" dirty="0"/>
                    <a:t>a</a:t>
                  </a:r>
                  <a:r>
                    <a:rPr lang="en-US" altLang="zh-TW" sz="1400" dirty="0"/>
                    <a:t>=4</a:t>
                  </a:r>
                  <a:endParaRPr lang="zh-TW" altLang="en-US" sz="1400" dirty="0"/>
                </a:p>
              </p:txBody>
            </p:sp>
          </p:grpSp>
        </p:grpSp>
        <p:sp>
          <p:nvSpPr>
            <p:cNvPr id="22" name="文字方塊 21"/>
            <p:cNvSpPr txBox="1"/>
            <p:nvPr/>
          </p:nvSpPr>
          <p:spPr>
            <a:xfrm>
              <a:off x="2484057" y="2309427"/>
              <a:ext cx="2536830" cy="69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/>
                <a:t>Degenerate boundary + degenerate scale</a:t>
              </a:r>
              <a:endParaRPr lang="zh-TW" altLang="en-US" sz="1000" dirty="0"/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"/>
          <a:stretch/>
        </p:blipFill>
        <p:spPr>
          <a:xfrm>
            <a:off x="8652483" y="1425561"/>
            <a:ext cx="2479189" cy="128758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4"/>
          <a:stretch/>
        </p:blipFill>
        <p:spPr>
          <a:xfrm>
            <a:off x="6060065" y="2274500"/>
            <a:ext cx="2525995" cy="123550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936" y="2790501"/>
            <a:ext cx="1257017" cy="127164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53" y="2794159"/>
            <a:ext cx="1242386" cy="126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80715"/>
      </p:ext>
    </p:extLst>
  </p:cSld>
  <p:clrMapOvr>
    <a:masterClrMapping/>
  </p:clrMapOvr>
  <p:transition>
    <p:cover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ea typeface="新細明體" panose="02020500000000000000" pitchFamily="18" charset="-12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9"/>
          <p:cNvSpPr txBox="1">
            <a:spLocks noChangeArrowheads="1"/>
          </p:cNvSpPr>
          <p:nvPr/>
        </p:nvSpPr>
        <p:spPr bwMode="auto">
          <a:xfrm>
            <a:off x="-93736" y="1012281"/>
            <a:ext cx="172354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說好話</a:t>
            </a:r>
            <a:endParaRPr lang="en-US" altLang="zh-TW" sz="4000" dirty="0">
              <a:solidFill>
                <a:schemeClr val="hlink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4000" dirty="0">
              <a:solidFill>
                <a:schemeClr val="hlink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種善因</a:t>
            </a:r>
            <a:endParaRPr lang="en-US" altLang="zh-TW" sz="4000" dirty="0">
              <a:solidFill>
                <a:schemeClr val="hlink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4000" dirty="0">
              <a:solidFill>
                <a:schemeClr val="hlink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得良果</a:t>
            </a:r>
            <a:endParaRPr lang="en-US" altLang="zh-TW" sz="4000" dirty="0">
              <a:solidFill>
                <a:schemeClr val="hlink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4000" dirty="0">
              <a:solidFill>
                <a:schemeClr val="hlink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5" name="Text Box 49"/>
          <p:cNvSpPr txBox="1">
            <a:spLocks noChangeArrowheads="1"/>
          </p:cNvSpPr>
          <p:nvPr/>
        </p:nvSpPr>
        <p:spPr bwMode="auto">
          <a:xfrm>
            <a:off x="10544914" y="1676410"/>
            <a:ext cx="1723549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送花朵</a:t>
            </a:r>
            <a:endParaRPr lang="en-US" altLang="zh-TW" sz="400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留手香</a:t>
            </a:r>
            <a:endParaRPr lang="en-US" altLang="zh-TW" sz="400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400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出惡言</a:t>
            </a:r>
            <a:endParaRPr lang="en-US" altLang="zh-TW" sz="400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難兩全</a:t>
            </a:r>
            <a:endParaRPr lang="en-US" altLang="zh-TW" sz="400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400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4000" dirty="0">
              <a:solidFill>
                <a:schemeClr val="hlink"/>
              </a:solidFill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6174781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3194271" y="3014192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br>
              <a:rPr lang="en-US" altLang="zh-TW" sz="3300" dirty="0">
                <a:solidFill>
                  <a:srgbClr val="FF0000"/>
                </a:solidFill>
              </a:rPr>
            </a:br>
            <a:r>
              <a:rPr lang="en-US" altLang="zh-TW" sz="3300" dirty="0">
                <a:solidFill>
                  <a:srgbClr val="FF0000"/>
                </a:solidFill>
              </a:rPr>
              <a:t>If there is no sufficient and necessary </a:t>
            </a:r>
            <a:br>
              <a:rPr lang="en-US" altLang="zh-TW" sz="3300" dirty="0">
                <a:solidFill>
                  <a:srgbClr val="FF0000"/>
                </a:solidFill>
              </a:rPr>
            </a:br>
            <a:r>
              <a:rPr lang="en-US" altLang="zh-TW" sz="3300" dirty="0">
                <a:solidFill>
                  <a:srgbClr val="FF0000"/>
                </a:solidFill>
              </a:rPr>
              <a:t>                     BIE formulation, BEM involves a </a:t>
            </a:r>
            <a:r>
              <a:rPr lang="en-US" altLang="zh-TW" sz="3300" dirty="0">
                <a:solidFill>
                  <a:schemeClr val="tx2"/>
                </a:solidFill>
              </a:rPr>
              <a:t>parasite</a:t>
            </a:r>
            <a:r>
              <a:rPr lang="en-US" altLang="zh-TW" sz="3300" dirty="0">
                <a:solidFill>
                  <a:srgbClr val="FF0000"/>
                </a:solidFill>
              </a:rPr>
              <a:t> for solving </a:t>
            </a:r>
            <a:br>
              <a:rPr lang="en-US" altLang="zh-TW" sz="3300" dirty="0">
                <a:solidFill>
                  <a:srgbClr val="FF0000"/>
                </a:solidFill>
              </a:rPr>
            </a:br>
            <a:r>
              <a:rPr lang="en-US" altLang="zh-TW" sz="3300" dirty="0">
                <a:solidFill>
                  <a:srgbClr val="FF0000"/>
                </a:solidFill>
              </a:rPr>
              <a:t>problems with degenerate boundaries.</a:t>
            </a:r>
            <a:br>
              <a:rPr lang="en-US" altLang="zh-TW" sz="3300" dirty="0">
                <a:solidFill>
                  <a:srgbClr val="FF0000"/>
                </a:solidFill>
              </a:rPr>
            </a:br>
            <a:br>
              <a:rPr lang="en-US" altLang="zh-TW" sz="3300" dirty="0">
                <a:solidFill>
                  <a:srgbClr val="FF0000"/>
                </a:solidFill>
              </a:rPr>
            </a:br>
            <a:br>
              <a:rPr lang="en-US" altLang="zh-TW" sz="6000" dirty="0">
                <a:solidFill>
                  <a:srgbClr val="FF0000"/>
                </a:solidFill>
              </a:rPr>
            </a:br>
            <a:br>
              <a:rPr lang="en-US" altLang="zh-TW" sz="6000" dirty="0">
                <a:solidFill>
                  <a:srgbClr val="FF0000"/>
                </a:solidFill>
              </a:rPr>
            </a:b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3300" dirty="0">
                <a:solidFill>
                  <a:srgbClr val="FF0000"/>
                </a:solidFill>
              </a:rPr>
              <a:t>Once the dual BEM </a:t>
            </a:r>
            <a:br>
              <a:rPr lang="en-US" altLang="zh-TW" sz="3300" dirty="0">
                <a:solidFill>
                  <a:srgbClr val="FF0000"/>
                </a:solidFill>
              </a:rPr>
            </a:br>
            <a:r>
              <a:rPr lang="en-US" altLang="zh-TW" sz="3300" dirty="0">
                <a:solidFill>
                  <a:srgbClr val="FF0000"/>
                </a:solidFill>
              </a:rPr>
              <a:t>(Hong and Chen 1988)  </a:t>
            </a:r>
            <a:br>
              <a:rPr lang="en-US" altLang="zh-TW" sz="3300" dirty="0">
                <a:solidFill>
                  <a:srgbClr val="FF0000"/>
                </a:solidFill>
              </a:rPr>
            </a:br>
            <a:r>
              <a:rPr lang="en-US" altLang="zh-TW" sz="3300" dirty="0">
                <a:solidFill>
                  <a:srgbClr val="FF0000"/>
                </a:solidFill>
              </a:rPr>
              <a:t>is available, </a:t>
            </a:r>
            <a:br>
              <a:rPr lang="en-US" altLang="zh-TW" sz="3300" dirty="0">
                <a:solidFill>
                  <a:srgbClr val="FF0000"/>
                </a:solidFill>
              </a:rPr>
            </a:br>
            <a:r>
              <a:rPr lang="en-US" altLang="zh-TW" sz="3300" dirty="0">
                <a:solidFill>
                  <a:srgbClr val="FF0000"/>
                </a:solidFill>
              </a:rPr>
              <a:t>          the BEM is a </a:t>
            </a:r>
            <a:r>
              <a:rPr lang="en-US" altLang="zh-TW" sz="3300" dirty="0">
                <a:solidFill>
                  <a:schemeClr val="tx2"/>
                </a:solidFill>
              </a:rPr>
              <a:t>paradise</a:t>
            </a:r>
            <a:r>
              <a:rPr lang="en-US" altLang="zh-TW" sz="3300" dirty="0">
                <a:solidFill>
                  <a:srgbClr val="FF0000"/>
                </a:solidFill>
              </a:rPr>
              <a:t> for solving      </a:t>
            </a:r>
            <a:br>
              <a:rPr lang="en-US" altLang="zh-TW" sz="3300" dirty="0">
                <a:solidFill>
                  <a:srgbClr val="FF0000"/>
                </a:solidFill>
              </a:rPr>
            </a:br>
            <a:r>
              <a:rPr lang="en-US" altLang="zh-TW" sz="3300" dirty="0">
                <a:solidFill>
                  <a:srgbClr val="FF0000"/>
                </a:solidFill>
              </a:rPr>
              <a:t> problems with degenerate boundaries.</a:t>
            </a:r>
            <a:br>
              <a:rPr lang="en-US" altLang="zh-TW" sz="3300" dirty="0">
                <a:solidFill>
                  <a:srgbClr val="FF3300"/>
                </a:solidFill>
              </a:rPr>
            </a:br>
            <a:br>
              <a:rPr lang="en-US" altLang="zh-TW" sz="3300" b="1" dirty="0"/>
            </a:br>
            <a:endParaRPr lang="zh-TW" altLang="en-US" sz="3300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pic>
        <p:nvPicPr>
          <p:cNvPr id="4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4"/>
          <a:stretch>
            <a:fillRect/>
          </a:stretch>
        </p:blipFill>
        <p:spPr bwMode="auto">
          <a:xfrm>
            <a:off x="570770" y="1784446"/>
            <a:ext cx="2803922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75865" r="51544" b="4279"/>
          <a:stretch>
            <a:fillRect/>
          </a:stretch>
        </p:blipFill>
        <p:spPr bwMode="auto">
          <a:xfrm>
            <a:off x="6958740" y="1963742"/>
            <a:ext cx="50958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75865" r="51544" b="4279"/>
          <a:stretch>
            <a:fillRect/>
          </a:stretch>
        </p:blipFill>
        <p:spPr bwMode="auto">
          <a:xfrm>
            <a:off x="6995287" y="3800378"/>
            <a:ext cx="50958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11"/>
          <p:cNvSpPr>
            <a:spLocks/>
          </p:cNvSpPr>
          <p:nvPr/>
        </p:nvSpPr>
        <p:spPr bwMode="auto">
          <a:xfrm>
            <a:off x="10863532" y="2713721"/>
            <a:ext cx="998537" cy="217488"/>
          </a:xfrm>
          <a:custGeom>
            <a:avLst/>
            <a:gdLst>
              <a:gd name="T0" fmla="*/ 0 w 590"/>
              <a:gd name="T1" fmla="*/ 0 h 137"/>
              <a:gd name="T2" fmla="*/ 1689959560 w 590"/>
              <a:gd name="T3" fmla="*/ 345262994 h 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137">
                <a:moveTo>
                  <a:pt x="0" y="0"/>
                </a:moveTo>
                <a:cubicBezTo>
                  <a:pt x="249" y="53"/>
                  <a:pt x="499" y="107"/>
                  <a:pt x="590" y="137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 rot="-1009189">
            <a:off x="9849836" y="2371121"/>
            <a:ext cx="360363" cy="217487"/>
          </a:xfrm>
          <a:custGeom>
            <a:avLst/>
            <a:gdLst>
              <a:gd name="T0" fmla="*/ 0 w 590"/>
              <a:gd name="T1" fmla="*/ 0 h 137"/>
              <a:gd name="T2" fmla="*/ 220104223 w 590"/>
              <a:gd name="T3" fmla="*/ 345259819 h 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137">
                <a:moveTo>
                  <a:pt x="0" y="0"/>
                </a:moveTo>
                <a:cubicBezTo>
                  <a:pt x="249" y="53"/>
                  <a:pt x="499" y="107"/>
                  <a:pt x="590" y="137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13"/>
          <p:cNvSpPr>
            <a:spLocks/>
          </p:cNvSpPr>
          <p:nvPr/>
        </p:nvSpPr>
        <p:spPr bwMode="auto">
          <a:xfrm rot="-1009189">
            <a:off x="7304405" y="2351518"/>
            <a:ext cx="360363" cy="217487"/>
          </a:xfrm>
          <a:custGeom>
            <a:avLst/>
            <a:gdLst>
              <a:gd name="T0" fmla="*/ 0 w 590"/>
              <a:gd name="T1" fmla="*/ 0 h 137"/>
              <a:gd name="T2" fmla="*/ 220104223 w 590"/>
              <a:gd name="T3" fmla="*/ 345259819 h 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137">
                <a:moveTo>
                  <a:pt x="0" y="0"/>
                </a:moveTo>
                <a:cubicBezTo>
                  <a:pt x="249" y="53"/>
                  <a:pt x="499" y="107"/>
                  <a:pt x="590" y="137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4"/>
          <p:cNvSpPr>
            <a:spLocks/>
          </p:cNvSpPr>
          <p:nvPr/>
        </p:nvSpPr>
        <p:spPr bwMode="auto">
          <a:xfrm>
            <a:off x="8080207" y="2563143"/>
            <a:ext cx="1204913" cy="217487"/>
          </a:xfrm>
          <a:custGeom>
            <a:avLst/>
            <a:gdLst>
              <a:gd name="T0" fmla="*/ 0 w 590"/>
              <a:gd name="T1" fmla="*/ 0 h 137"/>
              <a:gd name="T2" fmla="*/ 2147483647 w 590"/>
              <a:gd name="T3" fmla="*/ 345259819 h 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137">
                <a:moveTo>
                  <a:pt x="0" y="0"/>
                </a:moveTo>
                <a:cubicBezTo>
                  <a:pt x="249" y="53"/>
                  <a:pt x="499" y="107"/>
                  <a:pt x="590" y="137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5752220"/>
      </p:ext>
    </p:extLst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10620" y="-23891"/>
            <a:ext cx="121740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/>
            <a:r>
              <a:rPr lang="en-US" altLang="zh-TW" sz="3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Taiwan-India joint work on breakwater using the dual BEM (2021-2024)</a:t>
            </a:r>
            <a:endParaRPr lang="en-US" altLang="zh-TW" sz="3000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974" y="233589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TW" dirty="0"/>
              <a:t>C.S. Nishad, S. </a:t>
            </a:r>
            <a:r>
              <a:rPr lang="en-US" altLang="zh-TW" dirty="0" err="1"/>
              <a:t>Neelamani</a:t>
            </a:r>
            <a:r>
              <a:rPr lang="en-US" altLang="zh-TW" dirty="0"/>
              <a:t>, J.T. Chen, and K.G. Vijay, 2023, Gravity Wave Interaction with Cage Enveloped Breakwaters using DBEM, Z </a:t>
            </a:r>
            <a:r>
              <a:rPr lang="en-US" altLang="zh-TW" dirty="0" err="1"/>
              <a:t>Angew</a:t>
            </a:r>
            <a:r>
              <a:rPr lang="en-US" altLang="zh-TW" dirty="0"/>
              <a:t> Math </a:t>
            </a:r>
            <a:r>
              <a:rPr lang="en-US" altLang="zh-TW" dirty="0" err="1"/>
              <a:t>Mech</a:t>
            </a:r>
            <a:r>
              <a:rPr lang="en-US" altLang="zh-TW" dirty="0"/>
              <a:t> (ZAMM), e202200064, https://doi.org/10.1002/zamm.202200064</a:t>
            </a:r>
            <a:endParaRPr lang="zh-TW" altLang="zh-TW" dirty="0"/>
          </a:p>
        </p:txBody>
      </p:sp>
      <p:sp>
        <p:nvSpPr>
          <p:cNvPr id="4" name="矩形 3"/>
          <p:cNvSpPr/>
          <p:nvPr/>
        </p:nvSpPr>
        <p:spPr>
          <a:xfrm>
            <a:off x="29644" y="414607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0"/>
              </a:spcAft>
              <a:tabLst>
                <a:tab pos="737870" algn="l"/>
              </a:tabLst>
            </a:pP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K.G. Vijay, C. S. </a:t>
            </a:r>
            <a:r>
              <a:rPr lang="en-US" altLang="zh-TW" kern="1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Nishad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S. </a:t>
            </a:r>
            <a:r>
              <a:rPr lang="en-US" altLang="zh-TW" kern="1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Neelamani</a:t>
            </a:r>
            <a:r>
              <a:rPr lang="en-US" altLang="zh-TW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and J.T. Chen, 2021,     Dual BEM for Wave Scattering by a H-Type Porous Barrier with Nonlinear Pressure Drop, Engineering Analysis with Boundary Elements, Vol.131, pp.280-294.</a:t>
            </a:r>
            <a:r>
              <a:rPr lang="en-US" altLang="zh-TW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TW" altLang="zh-TW" sz="2000" kern="100" dirty="0">
              <a:effectLst/>
              <a:latin typeface="細明體" panose="02020509000000000000" pitchFamily="49" charset="-120"/>
              <a:ea typeface="細明體" panose="0202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817" y="5151918"/>
            <a:ext cx="1219558" cy="1352936"/>
          </a:xfrm>
          <a:prstGeom prst="rect">
            <a:avLst/>
          </a:prstGeom>
        </p:spPr>
      </p:pic>
      <p:pic>
        <p:nvPicPr>
          <p:cNvPr id="25" name="Picture 7"/>
          <p:cNvPicPr/>
          <p:nvPr/>
        </p:nvPicPr>
        <p:blipFill rotWithShape="1">
          <a:blip r:embed="rId3"/>
          <a:srcRect r="3312"/>
          <a:stretch/>
        </p:blipFill>
        <p:spPr bwMode="auto">
          <a:xfrm>
            <a:off x="6565608" y="517747"/>
            <a:ext cx="5254304" cy="2497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224" y="5255290"/>
            <a:ext cx="2243625" cy="186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95" y="5238513"/>
            <a:ext cx="1983329" cy="189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40" y="710694"/>
            <a:ext cx="1359308" cy="151296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97" y="2969015"/>
            <a:ext cx="1763322" cy="23541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10" y="588392"/>
            <a:ext cx="1340405" cy="17575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14" y="3237989"/>
            <a:ext cx="3271751" cy="171045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119420" y="981949"/>
            <a:ext cx="25555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/>
            <a:r>
              <a:rPr lang="en-US" altLang="zh-TW" sz="3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(ZAMM2023)</a:t>
            </a:r>
            <a:endParaRPr lang="en-US" altLang="zh-TW" sz="3000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94180" y="3539221"/>
            <a:ext cx="23407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/>
            <a:r>
              <a:rPr lang="en-US" altLang="zh-TW" sz="3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(EABE2021)</a:t>
            </a:r>
            <a:endParaRPr lang="en-US" altLang="zh-TW" sz="3000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697260" y="4880341"/>
            <a:ext cx="23407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/>
            <a:r>
              <a:rPr lang="en-US" altLang="zh-TW" sz="3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(EABE2024)</a:t>
            </a:r>
            <a:endParaRPr lang="en-US" altLang="zh-TW" sz="3000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64936" y="531600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0"/>
              </a:spcAft>
              <a:tabLst>
                <a:tab pos="737870" algn="l"/>
              </a:tabLst>
            </a:pPr>
            <a:r>
              <a:rPr lang="en-US" altLang="zh-TW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R. Appandairaj, </a:t>
            </a:r>
            <a:r>
              <a:rPr lang="en-US" altLang="zh-TW" kern="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K.G.Vijay</a:t>
            </a:r>
            <a:r>
              <a:rPr lang="en-US" altLang="zh-TW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en-US" altLang="zh-TW" kern="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K.Murali</a:t>
            </a:r>
            <a:r>
              <a:rPr lang="en-US" altLang="zh-TW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and </a:t>
            </a:r>
            <a:r>
              <a:rPr lang="en-US" altLang="zh-TW" kern="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J.T.Chen</a:t>
            </a:r>
            <a:r>
              <a:rPr lang="en-US" altLang="zh-TW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2024, Oblique Wave Interaction with Dual Submerged Oscillating Buoy as WEC near a Partially Reflecting Wall, Engineering Analysis with Boundary Elements, </a:t>
            </a:r>
            <a:r>
              <a:rPr lang="en-US" altLang="zh-TW" dirty="0"/>
              <a:t>Vol.166, 105822.</a:t>
            </a:r>
            <a:endParaRPr lang="zh-TW" altLang="zh-TW" sz="2000" kern="100" dirty="0">
              <a:effectLst/>
              <a:latin typeface="細明體" panose="02020509000000000000" pitchFamily="49" charset="-120"/>
              <a:ea typeface="細明體" panose="0202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358035"/>
      </p:ext>
    </p:extLst>
  </p:cSld>
  <p:clrMapOvr>
    <a:masterClrMapping/>
  </p:clrMapOvr>
  <p:transition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2074863" y="-152400"/>
            <a:ext cx="81153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i="1" dirty="0">
                <a:solidFill>
                  <a:schemeClr val="tx2"/>
                </a:solidFill>
              </a:rPr>
              <a:t>Citing records</a:t>
            </a:r>
            <a:r>
              <a:rPr lang="zh-TW" altLang="en-US" sz="3200" i="1" dirty="0">
                <a:solidFill>
                  <a:schemeClr val="tx2"/>
                </a:solidFill>
              </a:rPr>
              <a:t> </a:t>
            </a:r>
            <a:r>
              <a:rPr lang="en-US" altLang="zh-TW" sz="3200" i="1" dirty="0">
                <a:solidFill>
                  <a:schemeClr val="tx2"/>
                </a:solidFill>
              </a:rPr>
              <a:t>of dual BEM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 i="1" dirty="0">
                <a:solidFill>
                  <a:schemeClr val="tx2"/>
                </a:solidFill>
              </a:rPr>
              <a:t> (updated, July 12, 2024)</a:t>
            </a:r>
            <a:br>
              <a:rPr lang="en-US" altLang="zh-TW" sz="2400" i="1" dirty="0">
                <a:solidFill>
                  <a:schemeClr val="tx2"/>
                </a:solidFill>
              </a:rPr>
            </a:br>
            <a:endParaRPr lang="en-US" altLang="zh-TW" sz="2400" i="1" dirty="0">
              <a:solidFill>
                <a:schemeClr val="tx2"/>
              </a:solidFill>
            </a:endParaRPr>
          </a:p>
        </p:txBody>
      </p:sp>
      <p:pic>
        <p:nvPicPr>
          <p:cNvPr id="3078" name="Picture 4" descr="ASCE - Journal of Engineering Mechanics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68" y="2060848"/>
            <a:ext cx="2569962" cy="36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 descr="AMREAD_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42" y="2060848"/>
            <a:ext cx="2994051" cy="378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10"/>
          <p:cNvSpPr txBox="1">
            <a:spLocks noChangeArrowheads="1"/>
          </p:cNvSpPr>
          <p:nvPr/>
        </p:nvSpPr>
        <p:spPr bwMode="auto">
          <a:xfrm>
            <a:off x="2207568" y="956964"/>
            <a:ext cx="33035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>
                <a:solidFill>
                  <a:srgbClr val="FF3300"/>
                </a:solidFill>
                <a:latin typeface="Times New Roman" pitchFamily="18" charset="0"/>
              </a:rPr>
              <a:t>Hong and Chen, 1988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>
                <a:solidFill>
                  <a:srgbClr val="FF3300"/>
                </a:solidFill>
                <a:latin typeface="Times New Roman" pitchFamily="18" charset="0"/>
              </a:rPr>
              <a:t>ASCE-EM</a:t>
            </a:r>
          </a:p>
        </p:txBody>
      </p:sp>
      <p:sp>
        <p:nvSpPr>
          <p:cNvPr id="3088" name="Text Box 14"/>
          <p:cNvSpPr txBox="1">
            <a:spLocks noChangeArrowheads="1"/>
          </p:cNvSpPr>
          <p:nvPr/>
        </p:nvSpPr>
        <p:spPr bwMode="auto">
          <a:xfrm>
            <a:off x="2386089" y="5313403"/>
            <a:ext cx="273504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4000" dirty="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 dirty="0">
                <a:latin typeface="Times New Roman" pitchFamily="18" charset="0"/>
              </a:rPr>
              <a:t>Google: 438</a:t>
            </a:r>
          </a:p>
        </p:txBody>
      </p:sp>
      <p:sp>
        <p:nvSpPr>
          <p:cNvPr id="3089" name="Text Box 15"/>
          <p:cNvSpPr txBox="1">
            <a:spLocks noChangeArrowheads="1"/>
          </p:cNvSpPr>
          <p:nvPr/>
        </p:nvSpPr>
        <p:spPr bwMode="auto">
          <a:xfrm>
            <a:off x="6845609" y="5373217"/>
            <a:ext cx="27350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4000" dirty="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 dirty="0">
                <a:latin typeface="Times New Roman" pitchFamily="18" charset="0"/>
              </a:rPr>
              <a:t>Google: 488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6737363" y="908721"/>
            <a:ext cx="33345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>
                <a:solidFill>
                  <a:srgbClr val="FF3300"/>
                </a:solidFill>
                <a:latin typeface="Times New Roman" pitchFamily="18" charset="0"/>
              </a:rPr>
              <a:t>Chen and Hong, 1999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dirty="0">
                <a:solidFill>
                  <a:srgbClr val="FF3300"/>
                </a:solidFill>
                <a:latin typeface="Times New Roman" pitchFamily="18" charset="0"/>
              </a:rPr>
              <a:t>ASME-AMR</a:t>
            </a:r>
          </a:p>
        </p:txBody>
      </p:sp>
    </p:spTree>
    <p:extLst>
      <p:ext uri="{BB962C8B-B14F-4D97-AF65-F5344CB8AC3E}">
        <p14:creationId xmlns:p14="http://schemas.microsoft.com/office/powerpoint/2010/main" val="1095510084"/>
      </p:ext>
    </p:extLst>
  </p:cSld>
  <p:clrMapOvr>
    <a:masterClrMapping/>
  </p:clrMapOvr>
  <p:transition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2516045" y="2603406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FF0000"/>
                </a:solidFill>
              </a:rPr>
              <a:t>Outline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 </a:t>
            </a:r>
            <a:r>
              <a:rPr lang="en-US" altLang="zh-TW" sz="6000" dirty="0" err="1">
                <a:solidFill>
                  <a:srgbClr val="FF0000"/>
                </a:solidFill>
              </a:rPr>
              <a:t>Paraddise</a:t>
            </a:r>
            <a:r>
              <a:rPr lang="en-US" altLang="zh-TW" sz="6000" dirty="0">
                <a:solidFill>
                  <a:srgbClr val="FF0000"/>
                </a:solidFill>
              </a:rPr>
              <a:t> </a:t>
            </a:r>
            <a:r>
              <a:rPr lang="en-US" altLang="zh-TW" sz="6000" dirty="0" err="1">
                <a:solidFill>
                  <a:srgbClr val="FF0000"/>
                </a:solidFill>
              </a:rPr>
              <a:t>Parasie</a:t>
            </a:r>
            <a:r>
              <a:rPr lang="en-US" altLang="zh-TW" sz="6000" dirty="0">
                <a:solidFill>
                  <a:srgbClr val="FF0000"/>
                </a:solidFill>
              </a:rPr>
              <a:t> Paradox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Degenerate boundary</a:t>
            </a:r>
            <a:br>
              <a:rPr lang="en-US" altLang="zh-TW" sz="6000" dirty="0">
                <a:solidFill>
                  <a:schemeClr val="tx1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Degenerate scale</a:t>
            </a:r>
            <a:br>
              <a:rPr lang="en-US" altLang="zh-TW" sz="6000" dirty="0">
                <a:solidFill>
                  <a:schemeClr val="tx1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Degenerate kernel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Double degeneracy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b="1" dirty="0"/>
            </a:br>
            <a:endParaRPr lang="zh-TW" altLang="en-US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</p:spTree>
    <p:extLst>
      <p:ext uri="{BB962C8B-B14F-4D97-AF65-F5344CB8AC3E}">
        <p14:creationId xmlns:p14="http://schemas.microsoft.com/office/powerpoint/2010/main" val="1508908056"/>
      </p:ext>
    </p:extLst>
  </p:cSld>
  <p:clrMapOvr>
    <a:masterClrMapping/>
  </p:clrMapOvr>
  <p:transition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2279" y="209727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Outcome of numerical instability due to degeneracy </a:t>
            </a:r>
            <a:br>
              <a:rPr lang="en-US" altLang="zh-TW" dirty="0"/>
            </a:br>
            <a:r>
              <a:rPr lang="en-US" altLang="zh-TW" dirty="0"/>
              <a:t>when using the BIEM/BEM  in computational mechanics !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7104113" y="6237312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Degeneracy.ppt by JH 2024-06-26</a:t>
            </a:r>
            <a:endParaRPr lang="zh-TW" altLang="en-US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589715" y="1734425"/>
            <a:ext cx="10739536" cy="434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00" b="0" kern="12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b="0" kern="12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b="0" kern="12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b="0" kern="12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b="0" kern="12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Radar cross section (RCS) </a:t>
            </a:r>
            <a:r>
              <a:rPr lang="zh-TW" altLang="en-US" dirty="0"/>
              <a:t>電磁波</a:t>
            </a:r>
            <a:endParaRPr lang="en-US" altLang="zh-TW" dirty="0"/>
          </a:p>
          <a:p>
            <a:r>
              <a:rPr lang="en-US" altLang="zh-TW" dirty="0"/>
              <a:t>Conduction shape factor (CSF) </a:t>
            </a:r>
            <a:r>
              <a:rPr lang="zh-TW" altLang="en-US" dirty="0"/>
              <a:t>熱傳</a:t>
            </a:r>
            <a:endParaRPr lang="en-US" altLang="zh-TW" dirty="0"/>
          </a:p>
          <a:p>
            <a:r>
              <a:rPr lang="en-US" altLang="zh-TW" dirty="0"/>
              <a:t>Stress intensity factor (SIF) </a:t>
            </a:r>
            <a:r>
              <a:rPr lang="zh-TW" altLang="en-US" dirty="0"/>
              <a:t>破壞力學</a:t>
            </a:r>
            <a:endParaRPr lang="en-US" altLang="zh-TW" dirty="0"/>
          </a:p>
          <a:p>
            <a:r>
              <a:rPr lang="en-US" altLang="zh-TW" dirty="0"/>
              <a:t>Torsional rigidity (TR) </a:t>
            </a:r>
            <a:r>
              <a:rPr lang="zh-TW" altLang="en-US" dirty="0"/>
              <a:t>扭轉桿</a:t>
            </a:r>
            <a:endParaRPr lang="en-US" altLang="zh-TW" dirty="0"/>
          </a:p>
          <a:p>
            <a:r>
              <a:rPr lang="en-US" altLang="zh-TW" dirty="0"/>
              <a:t>Stress concentration factor (SCF) </a:t>
            </a:r>
            <a:r>
              <a:rPr lang="zh-TW" altLang="en-US" dirty="0"/>
              <a:t>孔洞應力</a:t>
            </a:r>
            <a:endParaRPr lang="en-US" altLang="zh-TW" dirty="0"/>
          </a:p>
          <a:p>
            <a:r>
              <a:rPr lang="en-US" altLang="zh-TW" dirty="0"/>
              <a:t>Transmission and reflection coefficient (TR) </a:t>
            </a:r>
            <a:r>
              <a:rPr lang="zh-TW" altLang="en-US" dirty="0"/>
              <a:t>海工</a:t>
            </a:r>
            <a:endParaRPr lang="en-US" altLang="zh-TW" dirty="0"/>
          </a:p>
          <a:p>
            <a:r>
              <a:rPr lang="en-US" altLang="zh-TW" dirty="0"/>
              <a:t>Stress relief (Rigid body motion) </a:t>
            </a:r>
            <a:r>
              <a:rPr lang="zh-TW" altLang="en-US" dirty="0"/>
              <a:t>航空</a:t>
            </a: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580112" y="8552676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Degeneracy.ppt by JH 2024-06-26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0553293"/>
      </p:ext>
    </p:extLst>
  </p:cSld>
  <p:clrMapOvr>
    <a:masterClrMapping/>
  </p:clrMapOvr>
  <p:transition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92" y="5643402"/>
            <a:ext cx="1337094" cy="10028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29" y="6589455"/>
            <a:ext cx="1086704" cy="99846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92" y="229344"/>
            <a:ext cx="1288342" cy="115950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4" y="204177"/>
            <a:ext cx="1003282" cy="102582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56D3DD7-33A2-4F81-A818-BEAE7221D60D}"/>
              </a:ext>
            </a:extLst>
          </p:cNvPr>
          <p:cNvSpPr txBox="1"/>
          <p:nvPr/>
        </p:nvSpPr>
        <p:spPr>
          <a:xfrm>
            <a:off x="6509333" y="6432480"/>
            <a:ext cx="5048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File </a:t>
            </a:r>
            <a:r>
              <a:rPr lang="en-US" altLang="zh-TW" sz="14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name:</a:t>
            </a:r>
            <a:r>
              <a:rPr lang="en-US" altLang="zh-TW" sz="14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en-US" altLang="zh-TW" sz="14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instability of BEM</a:t>
            </a:r>
            <a:r>
              <a:rPr lang="zh-TW" altLang="en-US" sz="14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altLang="zh-TW" sz="14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BIEM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12E179D5-2ABA-45EA-828C-019D9EEC6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702568"/>
              </p:ext>
            </p:extLst>
          </p:nvPr>
        </p:nvGraphicFramePr>
        <p:xfrm>
          <a:off x="106119" y="679912"/>
          <a:ext cx="10409960" cy="5665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490">
                  <a:extLst>
                    <a:ext uri="{9D8B030D-6E8A-4147-A177-3AD203B41FA5}">
                      <a16:colId xmlns:a16="http://schemas.microsoft.com/office/drawing/2014/main" val="1249274965"/>
                    </a:ext>
                  </a:extLst>
                </a:gridCol>
                <a:gridCol w="2602490">
                  <a:extLst>
                    <a:ext uri="{9D8B030D-6E8A-4147-A177-3AD203B41FA5}">
                      <a16:colId xmlns:a16="http://schemas.microsoft.com/office/drawing/2014/main" val="480609998"/>
                    </a:ext>
                  </a:extLst>
                </a:gridCol>
                <a:gridCol w="2602490">
                  <a:extLst>
                    <a:ext uri="{9D8B030D-6E8A-4147-A177-3AD203B41FA5}">
                      <a16:colId xmlns:a16="http://schemas.microsoft.com/office/drawing/2014/main" val="2425387849"/>
                    </a:ext>
                  </a:extLst>
                </a:gridCol>
                <a:gridCol w="2602490">
                  <a:extLst>
                    <a:ext uri="{9D8B030D-6E8A-4147-A177-3AD203B41FA5}">
                      <a16:colId xmlns:a16="http://schemas.microsoft.com/office/drawing/2014/main" val="4015303098"/>
                    </a:ext>
                  </a:extLst>
                </a:gridCol>
              </a:tblGrid>
              <a:tr h="506521">
                <a:tc gridSpan="4">
                  <a:txBody>
                    <a:bodyPr/>
                    <a:lstStyle/>
                    <a:p>
                      <a:pPr algn="r"/>
                      <a:r>
                        <a:rPr lang="en-US" altLang="zh-TW" sz="2800" b="1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Numerical instability of BEM/BIEM</a:t>
                      </a:r>
                      <a:endParaRPr lang="zh-TW" altLang="en-US" sz="2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725741"/>
                  </a:ext>
                </a:extLst>
              </a:tr>
              <a:tr h="709129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Torsional rigidity</a:t>
                      </a:r>
                    </a:p>
                    <a:p>
                      <a:pPr algn="ctr"/>
                      <a:r>
                        <a:rPr lang="en-US" altLang="zh-TW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(torsion problem)</a:t>
                      </a:r>
                    </a:p>
                    <a:p>
                      <a:pPr algn="ctr"/>
                      <a:r>
                        <a:rPr lang="en-US" altLang="zh-TW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2D Laplace equation</a:t>
                      </a:r>
                      <a:endParaRPr lang="zh-TW" altLang="en-US" sz="1800" b="0" i="0" kern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Conduction</a:t>
                      </a:r>
                      <a:r>
                        <a:rPr lang="en-US" altLang="zh-TW" b="0" i="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shape factor</a:t>
                      </a:r>
                      <a:r>
                        <a:rPr lang="en-US" altLang="zh-TW" b="0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altLang="zh-TW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(heat conduction)</a:t>
                      </a:r>
                    </a:p>
                    <a:p>
                      <a:pPr algn="ctr"/>
                      <a:r>
                        <a:rPr lang="en-US" altLang="zh-TW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2D Laplace equation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i="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Stress</a:t>
                      </a:r>
                      <a:r>
                        <a:rPr lang="en-US" altLang="zh-TW" sz="1800" b="0" i="0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intensity factor</a:t>
                      </a:r>
                      <a:endParaRPr lang="en-US" altLang="zh-TW" sz="1800" b="0" i="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1800" b="0" i="0" kern="12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(rigid line inclusion)</a:t>
                      </a:r>
                    </a:p>
                    <a:p>
                      <a:pPr algn="ctr"/>
                      <a:r>
                        <a:rPr lang="en-US" altLang="zh-TW" sz="1800" b="0" i="0" kern="12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2D Laplace equation</a:t>
                      </a:r>
                      <a:endParaRPr lang="zh-TW" altLang="en-US" sz="1800" b="0" i="0" kern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Exterior</a:t>
                      </a:r>
                      <a:r>
                        <a:rPr lang="en-US" altLang="zh-TW" b="0" i="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acoustics</a:t>
                      </a:r>
                      <a:r>
                        <a:rPr lang="en-US" altLang="zh-TW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altLang="zh-TW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(time-harmonic)</a:t>
                      </a:r>
                    </a:p>
                    <a:p>
                      <a:pPr algn="ctr"/>
                      <a:r>
                        <a:rPr lang="en-US" altLang="zh-TW" b="0" i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Helmholtz equation</a:t>
                      </a:r>
                      <a:endParaRPr lang="zh-TW" altLang="en-US" b="0" i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664390"/>
                  </a:ext>
                </a:extLst>
              </a:tr>
              <a:tr h="2202017"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125052"/>
                  </a:ext>
                </a:extLst>
              </a:tr>
              <a:tr h="405216">
                <a:tc>
                  <a:txBody>
                    <a:bodyPr/>
                    <a:lstStyle/>
                    <a:p>
                      <a:pPr marL="0" marR="0" lvl="0" indent="0" algn="ctr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Degenerate scale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Degenerate scale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Degenerate scale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Fictitious 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2400171"/>
                  </a:ext>
                </a:extLst>
              </a:tr>
              <a:tr h="1625417"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997187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55F8E006-5430-4FC4-8C44-F46ED4292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277" y="2197831"/>
            <a:ext cx="2026080" cy="2032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496979FA-300E-4B01-8BC9-E2D8CB3849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71076" y="3370007"/>
                <a:ext cx="1196552" cy="432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1000" kern="100" dirty="0">
                    <a:effectLst/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000" b="0" i="1" kern="100" smtClean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新細明體" panose="02020500000000000000" pitchFamily="18" charset="-120"/>
                      </a:rPr>
                      <m:t>𝑙</m:t>
                    </m:r>
                    <m:r>
                      <a:rPr lang="en-US" sz="1000" b="0" i="1" kern="100" smtClean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新細明體" panose="02020500000000000000" pitchFamily="18" charset="-120"/>
                      </a:rPr>
                      <m:t>=2.37291</m:t>
                    </m:r>
                  </m:oMath>
                </a14:m>
                <a:r>
                  <a:rPr lang="en-US" sz="1000" kern="100" dirty="0">
                    <a:effectLst/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)</a:t>
                </a:r>
                <a:endParaRPr lang="zh-TW" sz="1000" kern="100" dirty="0"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1000" kern="100" dirty="0">
                    <a:effectLst/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>
                      <a:rPr lang="en-US" sz="1000" b="0" i="1" kern="100" smtClean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新細明體" panose="02020500000000000000" pitchFamily="18" charset="-120"/>
                      </a:rPr>
                      <m:t>𝑙</m:t>
                    </m:r>
                    <m:r>
                      <a:rPr lang="en-US" sz="1000" b="0" i="1" kern="100" smtClean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  <a:cs typeface="新細明體" panose="02020500000000000000" pitchFamily="18" charset="-120"/>
                      </a:rPr>
                      <m:t>=2.37105</m:t>
                    </m:r>
                  </m:oMath>
                </a14:m>
                <a:r>
                  <a:rPr lang="en-US" sz="1000" kern="100" dirty="0">
                    <a:effectLst/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]</a:t>
                </a:r>
                <a:endParaRPr lang="zh-TW" sz="1000" kern="100" dirty="0"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496979FA-300E-4B01-8BC9-E2D8CB384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1076" y="3370007"/>
                <a:ext cx="1196552" cy="432106"/>
              </a:xfrm>
              <a:prstGeom prst="rect">
                <a:avLst/>
              </a:prstGeom>
              <a:blipFill>
                <a:blip r:embed="rId8"/>
                <a:stretch>
                  <a:fillRect b="-5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圖片 24">
            <a:extLst>
              <a:ext uri="{FF2B5EF4-FFF2-40B4-BE49-F238E27FC236}">
                <a16:creationId xmlns:a16="http://schemas.microsoft.com/office/drawing/2014/main" id="{E053687F-62C6-4EFC-9F3A-3D9A2D9D4D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43" y="4980688"/>
            <a:ext cx="1439679" cy="1328259"/>
          </a:xfrm>
          <a:prstGeom prst="rect">
            <a:avLst/>
          </a:prstGeom>
          <a:noFill/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93ACBB43-87C2-42ED-9174-15FE5ED5D40C}"/>
              </a:ext>
            </a:extLst>
          </p:cNvPr>
          <p:cNvSpPr txBox="1"/>
          <p:nvPr/>
        </p:nvSpPr>
        <p:spPr>
          <a:xfrm>
            <a:off x="2734830" y="4668381"/>
            <a:ext cx="193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Exchanger tube</a:t>
            </a:r>
            <a:b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Conduction shape factor</a:t>
            </a:r>
            <a:endParaRPr lang="zh-TW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4A5FF139-7863-4EAD-BAAE-D295292B88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80" y="2152511"/>
            <a:ext cx="2178552" cy="2109526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54740A0-B5A6-45EB-9672-A13F9A218C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19" y="5034853"/>
            <a:ext cx="2279074" cy="1256104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85200DD1-18AD-4D25-BD0B-4E333F69C2D0}"/>
              </a:ext>
            </a:extLst>
          </p:cNvPr>
          <p:cNvSpPr/>
          <p:nvPr/>
        </p:nvSpPr>
        <p:spPr>
          <a:xfrm>
            <a:off x="8342320" y="4703689"/>
            <a:ext cx="17291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 </a:t>
            </a:r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scattering</a:t>
            </a:r>
            <a:endParaRPr lang="zh-TW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C085948-9373-4AC1-B81A-FE08406060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3161" y="4979273"/>
            <a:ext cx="1686886" cy="1328258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93ACBB43-87C2-42ED-9174-15FE5ED5D40C}"/>
              </a:ext>
            </a:extLst>
          </p:cNvPr>
          <p:cNvSpPr txBox="1"/>
          <p:nvPr/>
        </p:nvSpPr>
        <p:spPr>
          <a:xfrm>
            <a:off x="5842487" y="4703689"/>
            <a:ext cx="1617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intensity factor</a:t>
            </a:r>
            <a:endParaRPr lang="zh-TW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36A3CC4A-A4AD-4D82-B343-351BA59D5A7F}"/>
              </a:ext>
            </a:extLst>
          </p:cNvPr>
          <p:cNvGrpSpPr/>
          <p:nvPr/>
        </p:nvGrpSpPr>
        <p:grpSpPr>
          <a:xfrm>
            <a:off x="5556248" y="2252637"/>
            <a:ext cx="2014263" cy="1994357"/>
            <a:chOff x="362057" y="2187292"/>
            <a:chExt cx="2014263" cy="1994357"/>
          </a:xfrm>
        </p:grpSpPr>
        <p:pic>
          <p:nvPicPr>
            <p:cNvPr id="1027" name="圖片 50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57" y="2187292"/>
              <a:ext cx="2014263" cy="1994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圖片 30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9188" y="3046235"/>
              <a:ext cx="879880" cy="857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1369188" y="2701680"/>
              <a:ext cx="212725" cy="276225"/>
            </a:xfrm>
            <a:prstGeom prst="rect">
              <a:avLst/>
            </a:prstGeom>
            <a:noFill/>
            <a:ln w="38100">
              <a:solidFill>
                <a:srgbClr val="ED7D3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C04BE817-7431-46B2-8A7F-68387238C2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920" y="2347741"/>
            <a:ext cx="1468961" cy="2320640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43C46371-2EE6-456C-9BCF-7A7EA9DD8087}"/>
              </a:ext>
            </a:extLst>
          </p:cNvPr>
          <p:cNvSpPr txBox="1"/>
          <p:nvPr/>
        </p:nvSpPr>
        <p:spPr>
          <a:xfrm>
            <a:off x="318471" y="4752591"/>
            <a:ext cx="1315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Torsional rigidity</a:t>
            </a:r>
            <a:endParaRPr lang="zh-TW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E71FA8D2-A078-48CE-BF25-4614CE4A9A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587" y="5009519"/>
            <a:ext cx="2718035" cy="1117098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18DCC552-7E38-4C4E-A817-568922A40778}"/>
                  </a:ext>
                </a:extLst>
              </p:cNvPr>
              <p:cNvSpPr/>
              <p:nvPr/>
            </p:nvSpPr>
            <p:spPr>
              <a:xfrm>
                <a:off x="928757" y="6032561"/>
                <a:ext cx="13110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=1/2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18DCC552-7E38-4C4E-A817-568922A40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57" y="6032561"/>
                <a:ext cx="1311065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5" name="物件 34">
            <a:extLst>
              <a:ext uri="{FF2B5EF4-FFF2-40B4-BE49-F238E27FC236}">
                <a16:creationId xmlns:a16="http://schemas.microsoft.com/office/drawing/2014/main" id="{3BEB8CF0-C238-4A87-908F-39B30BD29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909059"/>
              </p:ext>
            </p:extLst>
          </p:nvPr>
        </p:nvGraphicFramePr>
        <p:xfrm>
          <a:off x="261095" y="2207419"/>
          <a:ext cx="2010237" cy="2002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18" imgW="6258187" imgH="6207853" progId="Grapher.Document">
                  <p:embed/>
                </p:oleObj>
              </mc:Choice>
              <mc:Fallback>
                <p:oleObj name="Plot" r:id="rId18" imgW="6258187" imgH="6207853" progId="Grapher.Document">
                  <p:embed/>
                  <p:pic>
                    <p:nvPicPr>
                      <p:cNvPr id="35" name="物件 34">
                        <a:extLst>
                          <a:ext uri="{FF2B5EF4-FFF2-40B4-BE49-F238E27FC236}">
                            <a16:creationId xmlns:a16="http://schemas.microsoft.com/office/drawing/2014/main" id="{3BEB8CF0-C238-4A87-908F-39B30BD293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095" y="2207419"/>
                        <a:ext cx="2010237" cy="20023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18DCC552-7E38-4C4E-A817-568922A40778}"/>
                  </a:ext>
                </a:extLst>
              </p:cNvPr>
              <p:cNvSpPr/>
              <p:nvPr/>
            </p:nvSpPr>
            <p:spPr>
              <a:xfrm>
                <a:off x="384472" y="3017221"/>
                <a:ext cx="12068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18DCC552-7E38-4C4E-A817-568922A40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72" y="3017221"/>
                <a:ext cx="1206869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2110635"/>
      </p:ext>
    </p:extLst>
  </p:cSld>
  <p:clrMapOvr>
    <a:masterClrMapping/>
  </p:clrMapOvr>
  <p:transition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/>
          <p:cNvCxnSpPr/>
          <p:nvPr/>
        </p:nvCxnSpPr>
        <p:spPr>
          <a:xfrm>
            <a:off x="1524000" y="2276475"/>
            <a:ext cx="9144000" cy="0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1" name="物件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424635"/>
              </p:ext>
            </p:extLst>
          </p:nvPr>
        </p:nvGraphicFramePr>
        <p:xfrm>
          <a:off x="3984166" y="1268413"/>
          <a:ext cx="58896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3529" imgH="228501" progId="Equation.DSMT4">
                  <p:embed/>
                </p:oleObj>
              </mc:Choice>
              <mc:Fallback>
                <p:oleObj name="Equation" r:id="rId3" imgW="393529" imgH="228501" progId="Equation.DSMT4">
                  <p:embed/>
                  <p:pic>
                    <p:nvPicPr>
                      <p:cNvPr id="2051" name="物件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166" y="1268413"/>
                        <a:ext cx="58896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物件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80730"/>
              </p:ext>
            </p:extLst>
          </p:nvPr>
        </p:nvGraphicFramePr>
        <p:xfrm>
          <a:off x="3185653" y="1557338"/>
          <a:ext cx="24955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63700" imgH="431800" progId="Equation.DSMT4">
                  <p:embed/>
                </p:oleObj>
              </mc:Choice>
              <mc:Fallback>
                <p:oleObj name="Equation" r:id="rId5" imgW="1663700" imgH="431800" progId="Equation.DSMT4">
                  <p:embed/>
                  <p:pic>
                    <p:nvPicPr>
                      <p:cNvPr id="2052" name="物件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5653" y="1557338"/>
                        <a:ext cx="24955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物件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963506"/>
              </p:ext>
            </p:extLst>
          </p:nvPr>
        </p:nvGraphicFramePr>
        <p:xfrm>
          <a:off x="3160253" y="3860800"/>
          <a:ext cx="24955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63700" imgH="431800" progId="Equation.DSMT4">
                  <p:embed/>
                </p:oleObj>
              </mc:Choice>
              <mc:Fallback>
                <p:oleObj name="Equation" r:id="rId7" imgW="1663700" imgH="431800" progId="Equation.DSMT4">
                  <p:embed/>
                  <p:pic>
                    <p:nvPicPr>
                      <p:cNvPr id="2053" name="物件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0253" y="3860800"/>
                        <a:ext cx="24955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物件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768604"/>
              </p:ext>
            </p:extLst>
          </p:nvPr>
        </p:nvGraphicFramePr>
        <p:xfrm>
          <a:off x="3782554" y="3517900"/>
          <a:ext cx="9302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22030" imgH="228501" progId="Equation.DSMT4">
                  <p:embed/>
                </p:oleObj>
              </mc:Choice>
              <mc:Fallback>
                <p:oleObj name="Equation" r:id="rId8" imgW="622030" imgH="228501" progId="Equation.DSMT4">
                  <p:embed/>
                  <p:pic>
                    <p:nvPicPr>
                      <p:cNvPr id="2054" name="物件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2554" y="3517900"/>
                        <a:ext cx="9302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物件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247016"/>
              </p:ext>
            </p:extLst>
          </p:nvPr>
        </p:nvGraphicFramePr>
        <p:xfrm>
          <a:off x="2938003" y="6294439"/>
          <a:ext cx="28956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40200" imgH="558800" progId="Equation.DSMT4">
                  <p:embed/>
                </p:oleObj>
              </mc:Choice>
              <mc:Fallback>
                <p:oleObj name="Equation" r:id="rId10" imgW="4140200" imgH="558800" progId="Equation.DSMT4">
                  <p:embed/>
                  <p:pic>
                    <p:nvPicPr>
                      <p:cNvPr id="2055" name="物件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8003" y="6294439"/>
                        <a:ext cx="28956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物件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399102"/>
              </p:ext>
            </p:extLst>
          </p:nvPr>
        </p:nvGraphicFramePr>
        <p:xfrm>
          <a:off x="6554328" y="1230313"/>
          <a:ext cx="1689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30300" imgH="228600" progId="Equation.DSMT4">
                  <p:embed/>
                </p:oleObj>
              </mc:Choice>
              <mc:Fallback>
                <p:oleObj name="Equation" r:id="rId12" imgW="1130300" imgH="228600" progId="Equation.DSMT4">
                  <p:embed/>
                  <p:pic>
                    <p:nvPicPr>
                      <p:cNvPr id="2056" name="物件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4328" y="1230313"/>
                        <a:ext cx="16891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物件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328636"/>
              </p:ext>
            </p:extLst>
          </p:nvPr>
        </p:nvGraphicFramePr>
        <p:xfrm>
          <a:off x="9084804" y="3663950"/>
          <a:ext cx="278923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866900" imgH="419100" progId="Equation.DSMT4">
                  <p:embed/>
                </p:oleObj>
              </mc:Choice>
              <mc:Fallback>
                <p:oleObj name="Equation" r:id="rId14" imgW="1866900" imgH="419100" progId="Equation.DSMT4">
                  <p:embed/>
                  <p:pic>
                    <p:nvPicPr>
                      <p:cNvPr id="2057" name="物件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4804" y="3663950"/>
                        <a:ext cx="278923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物件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215544"/>
              </p:ext>
            </p:extLst>
          </p:nvPr>
        </p:nvGraphicFramePr>
        <p:xfrm>
          <a:off x="9900779" y="1076325"/>
          <a:ext cx="125253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38200" imgH="419100" progId="Equation.DSMT4">
                  <p:embed/>
                </p:oleObj>
              </mc:Choice>
              <mc:Fallback>
                <p:oleObj name="Equation" r:id="rId16" imgW="838200" imgH="419100" progId="Equation.DSMT4">
                  <p:embed/>
                  <p:pic>
                    <p:nvPicPr>
                      <p:cNvPr id="2058" name="物件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0779" y="1076325"/>
                        <a:ext cx="125253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物件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483246"/>
              </p:ext>
            </p:extLst>
          </p:nvPr>
        </p:nvGraphicFramePr>
        <p:xfrm>
          <a:off x="9672179" y="1795463"/>
          <a:ext cx="16160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079500" imgH="228600" progId="Equation.DSMT4">
                  <p:embed/>
                </p:oleObj>
              </mc:Choice>
              <mc:Fallback>
                <p:oleObj name="Equation" r:id="rId18" imgW="1079500" imgH="228600" progId="Equation.DSMT4">
                  <p:embed/>
                  <p:pic>
                    <p:nvPicPr>
                      <p:cNvPr id="2059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2179" y="1795463"/>
                        <a:ext cx="16160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0" name="物件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475912"/>
              </p:ext>
            </p:extLst>
          </p:nvPr>
        </p:nvGraphicFramePr>
        <p:xfrm>
          <a:off x="6113003" y="3748088"/>
          <a:ext cx="2824162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892300" imgH="419100" progId="Equation.DSMT4">
                  <p:embed/>
                </p:oleObj>
              </mc:Choice>
              <mc:Fallback>
                <p:oleObj name="Equation" r:id="rId20" imgW="1892300" imgH="419100" progId="Equation.DSMT4">
                  <p:embed/>
                  <p:pic>
                    <p:nvPicPr>
                      <p:cNvPr id="2060" name="物件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3003" y="3748088"/>
                        <a:ext cx="2824162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61" name="群組 69"/>
          <p:cNvGrpSpPr>
            <a:grpSpLocks/>
          </p:cNvGrpSpPr>
          <p:nvPr/>
        </p:nvGrpSpPr>
        <p:grpSpPr bwMode="auto">
          <a:xfrm>
            <a:off x="3519028" y="76201"/>
            <a:ext cx="1441450" cy="1116013"/>
            <a:chOff x="754856" y="76149"/>
            <a:chExt cx="1440880" cy="1116061"/>
          </a:xfrm>
        </p:grpSpPr>
        <p:sp>
          <p:nvSpPr>
            <p:cNvPr id="12" name="橢圓 11"/>
            <p:cNvSpPr/>
            <p:nvPr/>
          </p:nvSpPr>
          <p:spPr>
            <a:xfrm>
              <a:off x="1062709" y="233319"/>
              <a:ext cx="844216" cy="89062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79" name="群組 65"/>
            <p:cNvGrpSpPr>
              <a:grpSpLocks/>
            </p:cNvGrpSpPr>
            <p:nvPr/>
          </p:nvGrpSpPr>
          <p:grpSpPr bwMode="auto">
            <a:xfrm>
              <a:off x="754856" y="76149"/>
              <a:ext cx="1440880" cy="1116061"/>
              <a:chOff x="754856" y="76149"/>
              <a:chExt cx="1440880" cy="1116061"/>
            </a:xfrm>
          </p:grpSpPr>
          <p:cxnSp>
            <p:nvCxnSpPr>
              <p:cNvPr id="60" name="直線單箭頭接點 59"/>
              <p:cNvCxnSpPr/>
              <p:nvPr/>
            </p:nvCxnSpPr>
            <p:spPr>
              <a:xfrm>
                <a:off x="754856" y="679425"/>
                <a:ext cx="14408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單箭頭接點 61"/>
              <p:cNvCxnSpPr/>
              <p:nvPr/>
            </p:nvCxnSpPr>
            <p:spPr>
              <a:xfrm flipV="1">
                <a:off x="900848" y="76149"/>
                <a:ext cx="0" cy="1116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直線單箭頭接點 63"/>
            <p:cNvCxnSpPr>
              <a:endCxn id="12" idx="7"/>
            </p:cNvCxnSpPr>
            <p:nvPr/>
          </p:nvCxnSpPr>
          <p:spPr>
            <a:xfrm flipV="1">
              <a:off x="1489577" y="365086"/>
              <a:ext cx="295158" cy="3095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81" name="物件 64"/>
            <p:cNvGraphicFramePr>
              <a:graphicFrameLocks noChangeAspect="1"/>
            </p:cNvGraphicFramePr>
            <p:nvPr/>
          </p:nvGraphicFramePr>
          <p:xfrm>
            <a:off x="1645196" y="476672"/>
            <a:ext cx="190500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26835" imgH="139518" progId="Equation.DSMT4">
                    <p:embed/>
                  </p:oleObj>
                </mc:Choice>
                <mc:Fallback>
                  <p:oleObj name="Equation" r:id="rId22" imgW="126835" imgH="139518" progId="Equation.DSMT4">
                    <p:embed/>
                    <p:pic>
                      <p:nvPicPr>
                        <p:cNvPr id="2181" name="物件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5196" y="476672"/>
                          <a:ext cx="190500" cy="209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82" name="物件 64"/>
            <p:cNvGraphicFramePr>
              <a:graphicFrameLocks noChangeAspect="1"/>
            </p:cNvGraphicFramePr>
            <p:nvPr/>
          </p:nvGraphicFramePr>
          <p:xfrm>
            <a:off x="1845037" y="769122"/>
            <a:ext cx="247552" cy="3429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165028" imgH="228501" progId="Equation.DSMT4">
                    <p:embed/>
                  </p:oleObj>
                </mc:Choice>
                <mc:Fallback>
                  <p:oleObj name="Equation" r:id="rId24" imgW="165028" imgH="228501" progId="Equation.DSMT4">
                    <p:embed/>
                    <p:pic>
                      <p:nvPicPr>
                        <p:cNvPr id="2182" name="物件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5037" y="769122"/>
                          <a:ext cx="247552" cy="3429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62" name="群組 95"/>
          <p:cNvGrpSpPr>
            <a:grpSpLocks/>
          </p:cNvGrpSpPr>
          <p:nvPr/>
        </p:nvGrpSpPr>
        <p:grpSpPr bwMode="auto">
          <a:xfrm>
            <a:off x="6714666" y="115888"/>
            <a:ext cx="1630363" cy="1116012"/>
            <a:chOff x="3923928" y="116632"/>
            <a:chExt cx="1630735" cy="1116061"/>
          </a:xfrm>
        </p:grpSpPr>
        <p:sp>
          <p:nvSpPr>
            <p:cNvPr id="13" name="橢圓 12"/>
            <p:cNvSpPr/>
            <p:nvPr/>
          </p:nvSpPr>
          <p:spPr>
            <a:xfrm>
              <a:off x="4068424" y="315078"/>
              <a:ext cx="1163903" cy="71917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62" name="群組 66"/>
            <p:cNvGrpSpPr>
              <a:grpSpLocks/>
            </p:cNvGrpSpPr>
            <p:nvPr/>
          </p:nvGrpSpPr>
          <p:grpSpPr bwMode="auto">
            <a:xfrm>
              <a:off x="3923928" y="116632"/>
              <a:ext cx="1440880" cy="1116061"/>
              <a:chOff x="754856" y="116632"/>
              <a:chExt cx="1440880" cy="1116061"/>
            </a:xfrm>
          </p:grpSpPr>
          <p:cxnSp>
            <p:nvCxnSpPr>
              <p:cNvPr id="68" name="直線單箭頭接點 67"/>
              <p:cNvCxnSpPr/>
              <p:nvPr/>
            </p:nvCxnSpPr>
            <p:spPr>
              <a:xfrm>
                <a:off x="754856" y="680219"/>
                <a:ext cx="144019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單箭頭接點 68"/>
              <p:cNvCxnSpPr/>
              <p:nvPr/>
            </p:nvCxnSpPr>
            <p:spPr>
              <a:xfrm flipV="1">
                <a:off x="1485273" y="116632"/>
                <a:ext cx="0" cy="1116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3" name="群組 93"/>
            <p:cNvGrpSpPr>
              <a:grpSpLocks/>
            </p:cNvGrpSpPr>
            <p:nvPr/>
          </p:nvGrpSpPr>
          <p:grpSpPr bwMode="auto">
            <a:xfrm>
              <a:off x="4283968" y="349796"/>
              <a:ext cx="864096" cy="374513"/>
              <a:chOff x="4283968" y="349796"/>
              <a:chExt cx="864096" cy="374513"/>
            </a:xfrm>
          </p:grpSpPr>
          <p:sp>
            <p:nvSpPr>
              <p:cNvPr id="74" name="橢圓 73"/>
              <p:cNvSpPr/>
              <p:nvPr/>
            </p:nvSpPr>
            <p:spPr>
              <a:xfrm>
                <a:off x="4322482" y="629416"/>
                <a:ext cx="90508" cy="9049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75" name="橢圓 74"/>
              <p:cNvSpPr/>
              <p:nvPr/>
            </p:nvSpPr>
            <p:spPr>
              <a:xfrm>
                <a:off x="4914754" y="634179"/>
                <a:ext cx="88920" cy="9049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graphicFrame>
            <p:nvGraphicFramePr>
              <p:cNvPr id="2174" name="物件 77"/>
              <p:cNvGraphicFramePr>
                <a:graphicFrameLocks noChangeAspect="1"/>
              </p:cNvGraphicFramePr>
              <p:nvPr/>
            </p:nvGraphicFramePr>
            <p:xfrm>
              <a:off x="4283968" y="349796"/>
              <a:ext cx="20955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6" imgW="139700" imgH="228600" progId="Equation.DSMT4">
                      <p:embed/>
                    </p:oleObj>
                  </mc:Choice>
                  <mc:Fallback>
                    <p:oleObj name="Equation" r:id="rId26" imgW="139700" imgH="228600" progId="Equation.DSMT4">
                      <p:embed/>
                      <p:pic>
                        <p:nvPicPr>
                          <p:cNvPr id="2174" name="物件 7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3968" y="349796"/>
                            <a:ext cx="20955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5" name="物件 79"/>
              <p:cNvGraphicFramePr>
                <a:graphicFrameLocks noChangeAspect="1"/>
              </p:cNvGraphicFramePr>
              <p:nvPr/>
            </p:nvGraphicFramePr>
            <p:xfrm>
              <a:off x="4919464" y="349796"/>
              <a:ext cx="2286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8" imgW="152334" imgH="228501" progId="Equation.DSMT4">
                      <p:embed/>
                    </p:oleObj>
                  </mc:Choice>
                  <mc:Fallback>
                    <p:oleObj name="Equation" r:id="rId28" imgW="152334" imgH="228501" progId="Equation.DSMT4">
                      <p:embed/>
                      <p:pic>
                        <p:nvPicPr>
                          <p:cNvPr id="2175" name="物件 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19464" y="349796"/>
                            <a:ext cx="22860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164" name="群組 92"/>
            <p:cNvGrpSpPr>
              <a:grpSpLocks/>
            </p:cNvGrpSpPr>
            <p:nvPr/>
          </p:nvGrpSpPr>
          <p:grpSpPr bwMode="auto">
            <a:xfrm>
              <a:off x="4067944" y="364580"/>
              <a:ext cx="586557" cy="670447"/>
              <a:chOff x="4067944" y="364580"/>
              <a:chExt cx="586557" cy="670447"/>
            </a:xfrm>
          </p:grpSpPr>
          <p:cxnSp>
            <p:nvCxnSpPr>
              <p:cNvPr id="82" name="直線接點 81"/>
              <p:cNvCxnSpPr/>
              <p:nvPr/>
            </p:nvCxnSpPr>
            <p:spPr>
              <a:xfrm>
                <a:off x="4068424" y="364293"/>
                <a:ext cx="0" cy="66995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單箭頭接點 86"/>
              <p:cNvCxnSpPr/>
              <p:nvPr/>
            </p:nvCxnSpPr>
            <p:spPr>
              <a:xfrm>
                <a:off x="4068424" y="835800"/>
                <a:ext cx="58592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71" name="物件 87"/>
              <p:cNvGraphicFramePr>
                <a:graphicFrameLocks noChangeAspect="1"/>
              </p:cNvGraphicFramePr>
              <p:nvPr/>
            </p:nvGraphicFramePr>
            <p:xfrm>
              <a:off x="4272490" y="815659"/>
              <a:ext cx="19050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0" imgW="126835" imgH="139518" progId="Equation.DSMT4">
                      <p:embed/>
                    </p:oleObj>
                  </mc:Choice>
                  <mc:Fallback>
                    <p:oleObj name="Equation" r:id="rId30" imgW="126835" imgH="139518" progId="Equation.DSMT4">
                      <p:embed/>
                      <p:pic>
                        <p:nvPicPr>
                          <p:cNvPr id="2171" name="物件 8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72490" y="815659"/>
                            <a:ext cx="190500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165" name="群組 94"/>
            <p:cNvGrpSpPr>
              <a:grpSpLocks/>
            </p:cNvGrpSpPr>
            <p:nvPr/>
          </p:nvGrpSpPr>
          <p:grpSpPr bwMode="auto">
            <a:xfrm>
              <a:off x="4619254" y="289486"/>
              <a:ext cx="935409" cy="385179"/>
              <a:chOff x="4619254" y="289486"/>
              <a:chExt cx="935409" cy="385179"/>
            </a:xfrm>
          </p:grpSpPr>
          <p:cxnSp>
            <p:nvCxnSpPr>
              <p:cNvPr id="83" name="直線接點 82"/>
              <p:cNvCxnSpPr/>
              <p:nvPr/>
            </p:nvCxnSpPr>
            <p:spPr>
              <a:xfrm flipH="1" flipV="1">
                <a:off x="4619412" y="296027"/>
                <a:ext cx="744708" cy="476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67" name="物件 88"/>
              <p:cNvGraphicFramePr>
                <a:graphicFrameLocks noChangeAspect="1"/>
              </p:cNvGraphicFramePr>
              <p:nvPr/>
            </p:nvGraphicFramePr>
            <p:xfrm>
              <a:off x="5364163" y="336550"/>
              <a:ext cx="190500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2" imgW="126725" imgH="177415" progId="Equation.DSMT4">
                      <p:embed/>
                    </p:oleObj>
                  </mc:Choice>
                  <mc:Fallback>
                    <p:oleObj name="Equation" r:id="rId32" imgW="126725" imgH="177415" progId="Equation.DSMT4">
                      <p:embed/>
                      <p:pic>
                        <p:nvPicPr>
                          <p:cNvPr id="2167" name="物件 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64163" y="336550"/>
                            <a:ext cx="190500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90" name="直線單箭頭接點 89"/>
              <p:cNvCxnSpPr>
                <a:endCxn id="13" idx="6"/>
              </p:cNvCxnSpPr>
              <p:nvPr/>
            </p:nvCxnSpPr>
            <p:spPr>
              <a:xfrm>
                <a:off x="5232327" y="289677"/>
                <a:ext cx="0" cy="3857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3" name="群組 124"/>
          <p:cNvGrpSpPr>
            <a:grpSpLocks/>
          </p:cNvGrpSpPr>
          <p:nvPr/>
        </p:nvGrpSpPr>
        <p:grpSpPr bwMode="auto">
          <a:xfrm>
            <a:off x="10140490" y="2565400"/>
            <a:ext cx="863600" cy="863600"/>
            <a:chOff x="7374789" y="2565400"/>
            <a:chExt cx="863600" cy="863600"/>
          </a:xfrm>
        </p:grpSpPr>
        <p:sp>
          <p:nvSpPr>
            <p:cNvPr id="15" name="矩形 14"/>
            <p:cNvSpPr/>
            <p:nvPr/>
          </p:nvSpPr>
          <p:spPr>
            <a:xfrm>
              <a:off x="7374789" y="2565400"/>
              <a:ext cx="863600" cy="863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58" name="群組 106"/>
            <p:cNvGrpSpPr>
              <a:grpSpLocks/>
            </p:cNvGrpSpPr>
            <p:nvPr/>
          </p:nvGrpSpPr>
          <p:grpSpPr bwMode="auto">
            <a:xfrm>
              <a:off x="7374789" y="3068943"/>
              <a:ext cx="858949" cy="216041"/>
              <a:chOff x="7374789" y="3068943"/>
              <a:chExt cx="858949" cy="216041"/>
            </a:xfrm>
          </p:grpSpPr>
          <p:cxnSp>
            <p:nvCxnSpPr>
              <p:cNvPr id="104" name="直線單箭頭接點 103"/>
              <p:cNvCxnSpPr/>
              <p:nvPr/>
            </p:nvCxnSpPr>
            <p:spPr>
              <a:xfrm>
                <a:off x="7374789" y="3284538"/>
                <a:ext cx="85883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60" name="物件 105"/>
              <p:cNvGraphicFramePr>
                <a:graphicFrameLocks noChangeAspect="1"/>
              </p:cNvGraphicFramePr>
              <p:nvPr/>
            </p:nvGraphicFramePr>
            <p:xfrm>
              <a:off x="7699688" y="3068943"/>
              <a:ext cx="188912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4" imgW="126835" imgH="139518" progId="Equation.DSMT4">
                      <p:embed/>
                    </p:oleObj>
                  </mc:Choice>
                  <mc:Fallback>
                    <p:oleObj name="Equation" r:id="rId34" imgW="126835" imgH="139518" progId="Equation.DSMT4">
                      <p:embed/>
                      <p:pic>
                        <p:nvPicPr>
                          <p:cNvPr id="2160" name="物件 10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99688" y="3068943"/>
                            <a:ext cx="188912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64" name="群組 115"/>
          <p:cNvGrpSpPr>
            <a:grpSpLocks/>
          </p:cNvGrpSpPr>
          <p:nvPr/>
        </p:nvGrpSpPr>
        <p:grpSpPr bwMode="auto">
          <a:xfrm>
            <a:off x="10045241" y="206376"/>
            <a:ext cx="923925" cy="796925"/>
            <a:chOff x="4211960" y="2488059"/>
            <a:chExt cx="923925" cy="796925"/>
          </a:xfrm>
        </p:grpSpPr>
        <p:sp>
          <p:nvSpPr>
            <p:cNvPr id="14" name="等腰三角形 13"/>
            <p:cNvSpPr/>
            <p:nvPr/>
          </p:nvSpPr>
          <p:spPr>
            <a:xfrm>
              <a:off x="4211960" y="2488059"/>
              <a:ext cx="923925" cy="796925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51" name="群組 114"/>
            <p:cNvGrpSpPr>
              <a:grpSpLocks/>
            </p:cNvGrpSpPr>
            <p:nvPr/>
          </p:nvGrpSpPr>
          <p:grpSpPr bwMode="auto">
            <a:xfrm>
              <a:off x="4215228" y="2991086"/>
              <a:ext cx="919053" cy="293898"/>
              <a:chOff x="4215228" y="2991086"/>
              <a:chExt cx="919053" cy="293898"/>
            </a:xfrm>
          </p:grpSpPr>
          <p:grpSp>
            <p:nvGrpSpPr>
              <p:cNvPr id="2152" name="群組 108"/>
              <p:cNvGrpSpPr>
                <a:grpSpLocks/>
              </p:cNvGrpSpPr>
              <p:nvPr/>
            </p:nvGrpSpPr>
            <p:grpSpPr bwMode="auto">
              <a:xfrm>
                <a:off x="4215228" y="3056620"/>
                <a:ext cx="919053" cy="228364"/>
                <a:chOff x="7379439" y="2348880"/>
                <a:chExt cx="919053" cy="228364"/>
              </a:xfrm>
            </p:grpSpPr>
            <p:cxnSp>
              <p:nvCxnSpPr>
                <p:cNvPr id="111" name="直線接點 110"/>
                <p:cNvCxnSpPr/>
                <p:nvPr/>
              </p:nvCxnSpPr>
              <p:spPr>
                <a:xfrm flipH="1" flipV="1">
                  <a:off x="7379346" y="2348644"/>
                  <a:ext cx="0" cy="2174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線接點 111"/>
                <p:cNvCxnSpPr/>
                <p:nvPr/>
              </p:nvCxnSpPr>
              <p:spPr>
                <a:xfrm flipH="1" flipV="1">
                  <a:off x="8298509" y="2359757"/>
                  <a:ext cx="0" cy="2174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線單箭頭接點 112"/>
                <p:cNvCxnSpPr/>
                <p:nvPr/>
              </p:nvCxnSpPr>
              <p:spPr>
                <a:xfrm>
                  <a:off x="7379346" y="2456594"/>
                  <a:ext cx="91916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2153" name="物件 109"/>
              <p:cNvGraphicFramePr>
                <a:graphicFrameLocks noChangeAspect="1"/>
              </p:cNvGraphicFramePr>
              <p:nvPr/>
            </p:nvGraphicFramePr>
            <p:xfrm>
              <a:off x="4572000" y="2991086"/>
              <a:ext cx="188912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6" imgW="126835" imgH="139518" progId="Equation.DSMT4">
                      <p:embed/>
                    </p:oleObj>
                  </mc:Choice>
                  <mc:Fallback>
                    <p:oleObj name="Equation" r:id="rId36" imgW="126835" imgH="139518" progId="Equation.DSMT4">
                      <p:embed/>
                      <p:pic>
                        <p:nvPicPr>
                          <p:cNvPr id="2153" name="物件 10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72000" y="2991086"/>
                            <a:ext cx="188912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65" name="群組 123"/>
          <p:cNvGrpSpPr>
            <a:grpSpLocks/>
          </p:cNvGrpSpPr>
          <p:nvPr/>
        </p:nvGrpSpPr>
        <p:grpSpPr bwMode="auto">
          <a:xfrm>
            <a:off x="6976603" y="2492376"/>
            <a:ext cx="982662" cy="936625"/>
            <a:chOff x="7255727" y="296068"/>
            <a:chExt cx="982662" cy="936625"/>
          </a:xfrm>
        </p:grpSpPr>
        <p:sp>
          <p:nvSpPr>
            <p:cNvPr id="16" name="一般五邊形 15"/>
            <p:cNvSpPr/>
            <p:nvPr/>
          </p:nvSpPr>
          <p:spPr>
            <a:xfrm>
              <a:off x="7255727" y="296068"/>
              <a:ext cx="982662" cy="936625"/>
            </a:xfrm>
            <a:prstGeom prst="pentagon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44" name="群組 116"/>
            <p:cNvGrpSpPr>
              <a:grpSpLocks/>
            </p:cNvGrpSpPr>
            <p:nvPr/>
          </p:nvGrpSpPr>
          <p:grpSpPr bwMode="auto">
            <a:xfrm>
              <a:off x="7455592" y="938795"/>
              <a:ext cx="600462" cy="293898"/>
              <a:chOff x="7379439" y="2283346"/>
              <a:chExt cx="600462" cy="293898"/>
            </a:xfrm>
          </p:grpSpPr>
          <p:grpSp>
            <p:nvGrpSpPr>
              <p:cNvPr id="2145" name="群組 117"/>
              <p:cNvGrpSpPr>
                <a:grpSpLocks/>
              </p:cNvGrpSpPr>
              <p:nvPr/>
            </p:nvGrpSpPr>
            <p:grpSpPr bwMode="auto">
              <a:xfrm>
                <a:off x="7379439" y="2348880"/>
                <a:ext cx="600462" cy="228364"/>
                <a:chOff x="7379439" y="2348880"/>
                <a:chExt cx="600462" cy="228364"/>
              </a:xfrm>
            </p:grpSpPr>
            <p:cxnSp>
              <p:nvCxnSpPr>
                <p:cNvPr id="120" name="直線接點 119"/>
                <p:cNvCxnSpPr/>
                <p:nvPr/>
              </p:nvCxnSpPr>
              <p:spPr>
                <a:xfrm flipH="1" flipV="1">
                  <a:off x="7379599" y="2348644"/>
                  <a:ext cx="0" cy="2174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線接點 120"/>
                <p:cNvCxnSpPr/>
                <p:nvPr/>
              </p:nvCxnSpPr>
              <p:spPr>
                <a:xfrm flipH="1" flipV="1">
                  <a:off x="7979674" y="2359757"/>
                  <a:ext cx="0" cy="2174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線單箭頭接點 121"/>
                <p:cNvCxnSpPr/>
                <p:nvPr/>
              </p:nvCxnSpPr>
              <p:spPr>
                <a:xfrm>
                  <a:off x="7379599" y="2456594"/>
                  <a:ext cx="60007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2146" name="物件 118"/>
              <p:cNvGraphicFramePr>
                <a:graphicFrameLocks noChangeAspect="1"/>
              </p:cNvGraphicFramePr>
              <p:nvPr/>
            </p:nvGraphicFramePr>
            <p:xfrm>
              <a:off x="7592191" y="2283346"/>
              <a:ext cx="188912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8" imgW="126835" imgH="139518" progId="Equation.DSMT4">
                      <p:embed/>
                    </p:oleObj>
                  </mc:Choice>
                  <mc:Fallback>
                    <p:oleObj name="Equation" r:id="rId38" imgW="126835" imgH="139518" progId="Equation.DSMT4">
                      <p:embed/>
                      <p:pic>
                        <p:nvPicPr>
                          <p:cNvPr id="2146" name="物件 1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92191" y="2283346"/>
                            <a:ext cx="188912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66" name="群組 136"/>
          <p:cNvGrpSpPr>
            <a:grpSpLocks/>
          </p:cNvGrpSpPr>
          <p:nvPr/>
        </p:nvGrpSpPr>
        <p:grpSpPr bwMode="auto">
          <a:xfrm>
            <a:off x="3592054" y="2460625"/>
            <a:ext cx="1296987" cy="985838"/>
            <a:chOff x="827584" y="2460401"/>
            <a:chExt cx="1296144" cy="985838"/>
          </a:xfrm>
        </p:grpSpPr>
        <p:grpSp>
          <p:nvGrpSpPr>
            <p:cNvPr id="2130" name="群組 50"/>
            <p:cNvGrpSpPr>
              <a:grpSpLocks/>
            </p:cNvGrpSpPr>
            <p:nvPr/>
          </p:nvGrpSpPr>
          <p:grpSpPr bwMode="auto">
            <a:xfrm>
              <a:off x="827584" y="2460401"/>
              <a:ext cx="1235075" cy="985838"/>
              <a:chOff x="170885" y="4889551"/>
              <a:chExt cx="1235214" cy="985217"/>
            </a:xfrm>
          </p:grpSpPr>
          <p:grpSp>
            <p:nvGrpSpPr>
              <p:cNvPr id="2138" name="群組 11"/>
              <p:cNvGrpSpPr>
                <a:grpSpLocks/>
              </p:cNvGrpSpPr>
              <p:nvPr/>
            </p:nvGrpSpPr>
            <p:grpSpPr bwMode="auto">
              <a:xfrm>
                <a:off x="411071" y="4914269"/>
                <a:ext cx="844101" cy="890995"/>
                <a:chOff x="411071" y="5373216"/>
                <a:chExt cx="844101" cy="890995"/>
              </a:xfrm>
            </p:grpSpPr>
            <p:sp>
              <p:nvSpPr>
                <p:cNvPr id="21" name="橢圓 20"/>
                <p:cNvSpPr/>
                <p:nvPr/>
              </p:nvSpPr>
              <p:spPr>
                <a:xfrm>
                  <a:off x="410468" y="5373882"/>
                  <a:ext cx="856789" cy="890027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22" name="橢圓 21"/>
                <p:cNvSpPr/>
                <p:nvPr/>
              </p:nvSpPr>
              <p:spPr>
                <a:xfrm>
                  <a:off x="467588" y="5681662"/>
                  <a:ext cx="280837" cy="27446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cxnSp>
            <p:nvCxnSpPr>
              <p:cNvPr id="19" name="直線接點 18"/>
              <p:cNvCxnSpPr/>
              <p:nvPr/>
            </p:nvCxnSpPr>
            <p:spPr>
              <a:xfrm flipH="1">
                <a:off x="350176" y="4889551"/>
                <a:ext cx="0" cy="98521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/>
              <p:cNvCxnSpPr/>
              <p:nvPr/>
            </p:nvCxnSpPr>
            <p:spPr>
              <a:xfrm>
                <a:off x="170885" y="5355982"/>
                <a:ext cx="123599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31" name="群組 135"/>
            <p:cNvGrpSpPr>
              <a:grpSpLocks/>
            </p:cNvGrpSpPr>
            <p:nvPr/>
          </p:nvGrpSpPr>
          <p:grpSpPr bwMode="auto">
            <a:xfrm>
              <a:off x="1165501" y="2581051"/>
              <a:ext cx="958227" cy="703933"/>
              <a:chOff x="1165501" y="2581051"/>
              <a:chExt cx="958227" cy="703933"/>
            </a:xfrm>
          </p:grpSpPr>
          <p:cxnSp>
            <p:nvCxnSpPr>
              <p:cNvPr id="127" name="直線單箭頭接點 126"/>
              <p:cNvCxnSpPr>
                <a:endCxn id="22" idx="1"/>
              </p:cNvCxnSpPr>
              <p:nvPr/>
            </p:nvCxnSpPr>
            <p:spPr>
              <a:xfrm flipH="1" flipV="1">
                <a:off x="1165501" y="2833464"/>
                <a:ext cx="99948" cy="9683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單箭頭接點 127"/>
              <p:cNvCxnSpPr>
                <a:endCxn id="21" idx="7"/>
              </p:cNvCxnSpPr>
              <p:nvPr/>
            </p:nvCxnSpPr>
            <p:spPr>
              <a:xfrm flipV="1">
                <a:off x="1489141" y="2615976"/>
                <a:ext cx="298256" cy="3143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34" name="物件 131"/>
              <p:cNvGraphicFramePr>
                <a:graphicFrameLocks noChangeAspect="1"/>
              </p:cNvGraphicFramePr>
              <p:nvPr/>
            </p:nvGraphicFramePr>
            <p:xfrm>
              <a:off x="1876078" y="2942084"/>
              <a:ext cx="24765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0" imgW="165028" imgH="228501" progId="Equation.DSMT4">
                      <p:embed/>
                    </p:oleObj>
                  </mc:Choice>
                  <mc:Fallback>
                    <p:oleObj name="Equation" r:id="rId40" imgW="165028" imgH="228501" progId="Equation.DSMT4">
                      <p:embed/>
                      <p:pic>
                        <p:nvPicPr>
                          <p:cNvPr id="2134" name="物件 1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76078" y="2942084"/>
                            <a:ext cx="24765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5" name="物件 132"/>
              <p:cNvGraphicFramePr>
                <a:graphicFrameLocks noChangeAspect="1"/>
              </p:cNvGraphicFramePr>
              <p:nvPr/>
            </p:nvGraphicFramePr>
            <p:xfrm>
              <a:off x="1331640" y="2924944"/>
              <a:ext cx="2286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2" imgW="152334" imgH="228501" progId="Equation.DSMT4">
                      <p:embed/>
                    </p:oleObj>
                  </mc:Choice>
                  <mc:Fallback>
                    <p:oleObj name="Equation" r:id="rId42" imgW="152334" imgH="228501" progId="Equation.DSMT4">
                      <p:embed/>
                      <p:pic>
                        <p:nvPicPr>
                          <p:cNvPr id="2135" name="物件 1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31640" y="2924944"/>
                            <a:ext cx="22860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6" name="物件 133"/>
              <p:cNvGraphicFramePr>
                <a:graphicFrameLocks noChangeAspect="1"/>
              </p:cNvGraphicFramePr>
              <p:nvPr/>
            </p:nvGraphicFramePr>
            <p:xfrm>
              <a:off x="1666825" y="2703289"/>
              <a:ext cx="190376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4" imgW="126835" imgH="139518" progId="Equation.DSMT4">
                      <p:embed/>
                    </p:oleObj>
                  </mc:Choice>
                  <mc:Fallback>
                    <p:oleObj name="Equation" r:id="rId44" imgW="126835" imgH="139518" progId="Equation.DSMT4">
                      <p:embed/>
                      <p:pic>
                        <p:nvPicPr>
                          <p:cNvPr id="2136" name="物件 1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825" y="2703289"/>
                            <a:ext cx="190376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7" name="物件 134"/>
              <p:cNvGraphicFramePr>
                <a:graphicFrameLocks noChangeAspect="1"/>
              </p:cNvGraphicFramePr>
              <p:nvPr/>
            </p:nvGraphicFramePr>
            <p:xfrm>
              <a:off x="1206749" y="2581051"/>
              <a:ext cx="190376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6" imgW="126725" imgH="177415" progId="Equation.DSMT4">
                      <p:embed/>
                    </p:oleObj>
                  </mc:Choice>
                  <mc:Fallback>
                    <p:oleObj name="Equation" r:id="rId46" imgW="126725" imgH="177415" progId="Equation.DSMT4">
                      <p:embed/>
                      <p:pic>
                        <p:nvPicPr>
                          <p:cNvPr id="2137" name="物件 1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6749" y="2581051"/>
                            <a:ext cx="190376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067" name="物件 1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847986"/>
              </p:ext>
            </p:extLst>
          </p:nvPr>
        </p:nvGraphicFramePr>
        <p:xfrm>
          <a:off x="3022141" y="5491163"/>
          <a:ext cx="741363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8" imgW="723586" imgH="431613" progId="Equation.DSMT4">
                  <p:embed/>
                </p:oleObj>
              </mc:Choice>
              <mc:Fallback>
                <p:oleObj name="Equation" r:id="rId48" imgW="723586" imgH="431613" progId="Equation.DSMT4">
                  <p:embed/>
                  <p:pic>
                    <p:nvPicPr>
                      <p:cNvPr id="2067" name="物件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2141" y="5491163"/>
                        <a:ext cx="741363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68" name="群組 154"/>
          <p:cNvGrpSpPr>
            <a:grpSpLocks/>
          </p:cNvGrpSpPr>
          <p:nvPr/>
        </p:nvGrpSpPr>
        <p:grpSpPr bwMode="auto">
          <a:xfrm>
            <a:off x="3449179" y="4605338"/>
            <a:ext cx="1584325" cy="1168400"/>
            <a:chOff x="684435" y="4604990"/>
            <a:chExt cx="1583309" cy="1168478"/>
          </a:xfrm>
        </p:grpSpPr>
        <p:grpSp>
          <p:nvGrpSpPr>
            <p:cNvPr id="2114" name="群組 49"/>
            <p:cNvGrpSpPr>
              <a:grpSpLocks/>
            </p:cNvGrpSpPr>
            <p:nvPr/>
          </p:nvGrpSpPr>
          <p:grpSpPr bwMode="auto">
            <a:xfrm>
              <a:off x="754856" y="4604990"/>
              <a:ext cx="1512888" cy="984250"/>
              <a:chOff x="70002" y="5838277"/>
              <a:chExt cx="1512168" cy="985217"/>
            </a:xfrm>
          </p:grpSpPr>
          <p:grpSp>
            <p:nvGrpSpPr>
              <p:cNvPr id="2124" name="群組 22"/>
              <p:cNvGrpSpPr>
                <a:grpSpLocks/>
              </p:cNvGrpSpPr>
              <p:nvPr/>
            </p:nvGrpSpPr>
            <p:grpSpPr bwMode="auto">
              <a:xfrm>
                <a:off x="239735" y="5971678"/>
                <a:ext cx="1197846" cy="805813"/>
                <a:chOff x="302345" y="5907173"/>
                <a:chExt cx="1197846" cy="805813"/>
              </a:xfrm>
            </p:grpSpPr>
            <p:sp>
              <p:nvSpPr>
                <p:cNvPr id="27" name="套索 12"/>
                <p:cNvSpPr/>
                <p:nvPr/>
              </p:nvSpPr>
              <p:spPr>
                <a:xfrm>
                  <a:off x="301669" y="5907262"/>
                  <a:ext cx="1198809" cy="805707"/>
                </a:xfrm>
                <a:custGeom>
                  <a:avLst/>
                  <a:gdLst>
                    <a:gd name="connsiteX0" fmla="*/ 812673 w 1034368"/>
                    <a:gd name="connsiteY0" fmla="*/ 655529 h 720080"/>
                    <a:gd name="connsiteX1" fmla="*/ 284737 w 1034368"/>
                    <a:gd name="connsiteY1" fmla="*/ 681666 h 720080"/>
                    <a:gd name="connsiteX2" fmla="*/ 98043 w 1034368"/>
                    <a:gd name="connsiteY2" fmla="*/ 149115 h 720080"/>
                    <a:gd name="connsiteX3" fmla="*/ 628512 w 1034368"/>
                    <a:gd name="connsiteY3" fmla="*/ 8440 h 720080"/>
                    <a:gd name="connsiteX4" fmla="*/ 1023043 w 1034368"/>
                    <a:gd name="connsiteY4" fmla="*/ 434973 h 720080"/>
                    <a:gd name="connsiteX5" fmla="*/ 812673 w 1034368"/>
                    <a:gd name="connsiteY5" fmla="*/ 655529 h 720080"/>
                    <a:gd name="connsiteX0" fmla="*/ 701950 w 923749"/>
                    <a:gd name="connsiteY0" fmla="*/ 653693 h 727003"/>
                    <a:gd name="connsiteX1" fmla="*/ 174014 w 923749"/>
                    <a:gd name="connsiteY1" fmla="*/ 679830 h 727003"/>
                    <a:gd name="connsiteX2" fmla="*/ 82211 w 923749"/>
                    <a:gd name="connsiteY2" fmla="*/ 173159 h 727003"/>
                    <a:gd name="connsiteX3" fmla="*/ 517789 w 923749"/>
                    <a:gd name="connsiteY3" fmla="*/ 6604 h 727003"/>
                    <a:gd name="connsiteX4" fmla="*/ 912320 w 923749"/>
                    <a:gd name="connsiteY4" fmla="*/ 433137 h 727003"/>
                    <a:gd name="connsiteX5" fmla="*/ 701950 w 923749"/>
                    <a:gd name="connsiteY5" fmla="*/ 653693 h 727003"/>
                    <a:gd name="connsiteX0" fmla="*/ 755528 w 925568"/>
                    <a:gd name="connsiteY0" fmla="*/ 696825 h 749647"/>
                    <a:gd name="connsiteX1" fmla="*/ 175833 w 925568"/>
                    <a:gd name="connsiteY1" fmla="*/ 679830 h 749647"/>
                    <a:gd name="connsiteX2" fmla="*/ 84030 w 925568"/>
                    <a:gd name="connsiteY2" fmla="*/ 173159 h 749647"/>
                    <a:gd name="connsiteX3" fmla="*/ 519608 w 925568"/>
                    <a:gd name="connsiteY3" fmla="*/ 6604 h 749647"/>
                    <a:gd name="connsiteX4" fmla="*/ 914139 w 925568"/>
                    <a:gd name="connsiteY4" fmla="*/ 433137 h 749647"/>
                    <a:gd name="connsiteX5" fmla="*/ 755528 w 925568"/>
                    <a:gd name="connsiteY5" fmla="*/ 696825 h 749647"/>
                    <a:gd name="connsiteX0" fmla="*/ 755528 w 1034068"/>
                    <a:gd name="connsiteY0" fmla="*/ 696825 h 749647"/>
                    <a:gd name="connsiteX1" fmla="*/ 175833 w 1034068"/>
                    <a:gd name="connsiteY1" fmla="*/ 679830 h 749647"/>
                    <a:gd name="connsiteX2" fmla="*/ 84030 w 1034068"/>
                    <a:gd name="connsiteY2" fmla="*/ 173159 h 749647"/>
                    <a:gd name="connsiteX3" fmla="*/ 519608 w 1034068"/>
                    <a:gd name="connsiteY3" fmla="*/ 6604 h 749647"/>
                    <a:gd name="connsiteX4" fmla="*/ 1026282 w 1034068"/>
                    <a:gd name="connsiteY4" fmla="*/ 407258 h 749647"/>
                    <a:gd name="connsiteX5" fmla="*/ 755528 w 1034068"/>
                    <a:gd name="connsiteY5" fmla="*/ 696825 h 749647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408397 h 751792"/>
                    <a:gd name="connsiteX5" fmla="*/ 819215 w 1097755"/>
                    <a:gd name="connsiteY5" fmla="*/ 697964 h 751792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511914 h 751792"/>
                    <a:gd name="connsiteX5" fmla="*/ 819215 w 1097755"/>
                    <a:gd name="connsiteY5" fmla="*/ 697964 h 751792"/>
                    <a:gd name="connsiteX0" fmla="*/ 819215 w 1140023"/>
                    <a:gd name="connsiteY0" fmla="*/ 697964 h 751792"/>
                    <a:gd name="connsiteX1" fmla="*/ 239520 w 1140023"/>
                    <a:gd name="connsiteY1" fmla="*/ 680969 h 751792"/>
                    <a:gd name="connsiteX2" fmla="*/ 70080 w 1140023"/>
                    <a:gd name="connsiteY2" fmla="*/ 157045 h 751792"/>
                    <a:gd name="connsiteX3" fmla="*/ 583295 w 1140023"/>
                    <a:gd name="connsiteY3" fmla="*/ 7743 h 751792"/>
                    <a:gd name="connsiteX4" fmla="*/ 1133101 w 1140023"/>
                    <a:gd name="connsiteY4" fmla="*/ 356638 h 751792"/>
                    <a:gd name="connsiteX5" fmla="*/ 819215 w 1140023"/>
                    <a:gd name="connsiteY5" fmla="*/ 697964 h 751792"/>
                    <a:gd name="connsiteX0" fmla="*/ 819215 w 1133489"/>
                    <a:gd name="connsiteY0" fmla="*/ 697964 h 751792"/>
                    <a:gd name="connsiteX1" fmla="*/ 239520 w 1133489"/>
                    <a:gd name="connsiteY1" fmla="*/ 680969 h 751792"/>
                    <a:gd name="connsiteX2" fmla="*/ 70080 w 1133489"/>
                    <a:gd name="connsiteY2" fmla="*/ 157045 h 751792"/>
                    <a:gd name="connsiteX3" fmla="*/ 583295 w 1133489"/>
                    <a:gd name="connsiteY3" fmla="*/ 7743 h 751792"/>
                    <a:gd name="connsiteX4" fmla="*/ 877309 w 1133489"/>
                    <a:gd name="connsiteY4" fmla="*/ 97140 h 751792"/>
                    <a:gd name="connsiteX5" fmla="*/ 1133101 w 1133489"/>
                    <a:gd name="connsiteY5" fmla="*/ 356638 h 751792"/>
                    <a:gd name="connsiteX6" fmla="*/ 819215 w 1133489"/>
                    <a:gd name="connsiteY6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980826 w 1133101"/>
                    <a:gd name="connsiteY6" fmla="*/ 528460 h 751792"/>
                    <a:gd name="connsiteX7" fmla="*/ 819215 w 1133101"/>
                    <a:gd name="connsiteY7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1006705 w 1133101"/>
                    <a:gd name="connsiteY6" fmla="*/ 588845 h 751792"/>
                    <a:gd name="connsiteX7" fmla="*/ 819215 w 1133101"/>
                    <a:gd name="connsiteY7" fmla="*/ 697964 h 751792"/>
                    <a:gd name="connsiteX0" fmla="*/ 819215 w 1141727"/>
                    <a:gd name="connsiteY0" fmla="*/ 697964 h 751792"/>
                    <a:gd name="connsiteX1" fmla="*/ 239520 w 1141727"/>
                    <a:gd name="connsiteY1" fmla="*/ 680969 h 751792"/>
                    <a:gd name="connsiteX2" fmla="*/ 70080 w 1141727"/>
                    <a:gd name="connsiteY2" fmla="*/ 157045 h 751792"/>
                    <a:gd name="connsiteX3" fmla="*/ 583295 w 1141727"/>
                    <a:gd name="connsiteY3" fmla="*/ 7743 h 751792"/>
                    <a:gd name="connsiteX4" fmla="*/ 877309 w 1141727"/>
                    <a:gd name="connsiteY4" fmla="*/ 97140 h 751792"/>
                    <a:gd name="connsiteX5" fmla="*/ 1141727 w 1141727"/>
                    <a:gd name="connsiteY5" fmla="*/ 313506 h 751792"/>
                    <a:gd name="connsiteX6" fmla="*/ 1006705 w 1141727"/>
                    <a:gd name="connsiteY6" fmla="*/ 588845 h 751792"/>
                    <a:gd name="connsiteX7" fmla="*/ 819215 w 1141727"/>
                    <a:gd name="connsiteY7" fmla="*/ 697964 h 751792"/>
                    <a:gd name="connsiteX0" fmla="*/ 819215 w 1089968"/>
                    <a:gd name="connsiteY0" fmla="*/ 697964 h 751792"/>
                    <a:gd name="connsiteX1" fmla="*/ 239520 w 1089968"/>
                    <a:gd name="connsiteY1" fmla="*/ 680969 h 751792"/>
                    <a:gd name="connsiteX2" fmla="*/ 70080 w 1089968"/>
                    <a:gd name="connsiteY2" fmla="*/ 157045 h 751792"/>
                    <a:gd name="connsiteX3" fmla="*/ 583295 w 1089968"/>
                    <a:gd name="connsiteY3" fmla="*/ 7743 h 751792"/>
                    <a:gd name="connsiteX4" fmla="*/ 877309 w 1089968"/>
                    <a:gd name="connsiteY4" fmla="*/ 97140 h 751792"/>
                    <a:gd name="connsiteX5" fmla="*/ 1089968 w 1089968"/>
                    <a:gd name="connsiteY5" fmla="*/ 330759 h 751792"/>
                    <a:gd name="connsiteX6" fmla="*/ 1006705 w 1089968"/>
                    <a:gd name="connsiteY6" fmla="*/ 588845 h 751792"/>
                    <a:gd name="connsiteX7" fmla="*/ 819215 w 1089968"/>
                    <a:gd name="connsiteY7" fmla="*/ 697964 h 751792"/>
                    <a:gd name="connsiteX0" fmla="*/ 803840 w 1074593"/>
                    <a:gd name="connsiteY0" fmla="*/ 697964 h 751792"/>
                    <a:gd name="connsiteX1" fmla="*/ 224145 w 1074593"/>
                    <a:gd name="connsiteY1" fmla="*/ 680969 h 751792"/>
                    <a:gd name="connsiteX2" fmla="*/ 33799 w 1074593"/>
                    <a:gd name="connsiteY2" fmla="*/ 476702 h 751792"/>
                    <a:gd name="connsiteX3" fmla="*/ 54705 w 1074593"/>
                    <a:gd name="connsiteY3" fmla="*/ 157045 h 751792"/>
                    <a:gd name="connsiteX4" fmla="*/ 567920 w 1074593"/>
                    <a:gd name="connsiteY4" fmla="*/ 7743 h 751792"/>
                    <a:gd name="connsiteX5" fmla="*/ 861934 w 1074593"/>
                    <a:gd name="connsiteY5" fmla="*/ 97140 h 751792"/>
                    <a:gd name="connsiteX6" fmla="*/ 1074593 w 1074593"/>
                    <a:gd name="connsiteY6" fmla="*/ 330759 h 751792"/>
                    <a:gd name="connsiteX7" fmla="*/ 991330 w 1074593"/>
                    <a:gd name="connsiteY7" fmla="*/ 588845 h 751792"/>
                    <a:gd name="connsiteX8" fmla="*/ 803840 w 1074593"/>
                    <a:gd name="connsiteY8" fmla="*/ 697964 h 751792"/>
                    <a:gd name="connsiteX0" fmla="*/ 818765 w 1089518"/>
                    <a:gd name="connsiteY0" fmla="*/ 695880 h 733429"/>
                    <a:gd name="connsiteX1" fmla="*/ 239070 w 1089518"/>
                    <a:gd name="connsiteY1" fmla="*/ 678885 h 733429"/>
                    <a:gd name="connsiteX2" fmla="*/ 22844 w 1089518"/>
                    <a:gd name="connsiteY2" fmla="*/ 474618 h 733429"/>
                    <a:gd name="connsiteX3" fmla="*/ 69630 w 1089518"/>
                    <a:gd name="connsiteY3" fmla="*/ 154961 h 733429"/>
                    <a:gd name="connsiteX4" fmla="*/ 582845 w 1089518"/>
                    <a:gd name="connsiteY4" fmla="*/ 5659 h 733429"/>
                    <a:gd name="connsiteX5" fmla="*/ 876859 w 1089518"/>
                    <a:gd name="connsiteY5" fmla="*/ 95056 h 733429"/>
                    <a:gd name="connsiteX6" fmla="*/ 1089518 w 1089518"/>
                    <a:gd name="connsiteY6" fmla="*/ 328675 h 733429"/>
                    <a:gd name="connsiteX7" fmla="*/ 1006255 w 1089518"/>
                    <a:gd name="connsiteY7" fmla="*/ 586761 h 733429"/>
                    <a:gd name="connsiteX8" fmla="*/ 818765 w 1089518"/>
                    <a:gd name="connsiteY8" fmla="*/ 695880 h 7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9518" h="733429">
                      <a:moveTo>
                        <a:pt x="818765" y="695880"/>
                      </a:moveTo>
                      <a:cubicBezTo>
                        <a:pt x="663005" y="771366"/>
                        <a:pt x="371723" y="715762"/>
                        <a:pt x="239070" y="678885"/>
                      </a:cubicBezTo>
                      <a:cubicBezTo>
                        <a:pt x="106417" y="642008"/>
                        <a:pt x="51084" y="561939"/>
                        <a:pt x="22844" y="474618"/>
                      </a:cubicBezTo>
                      <a:cubicBezTo>
                        <a:pt x="-5396" y="387297"/>
                        <a:pt x="-23703" y="233121"/>
                        <a:pt x="69630" y="154961"/>
                      </a:cubicBezTo>
                      <a:cubicBezTo>
                        <a:pt x="162963" y="76801"/>
                        <a:pt x="381552" y="-25229"/>
                        <a:pt x="582845" y="5659"/>
                      </a:cubicBezTo>
                      <a:cubicBezTo>
                        <a:pt x="717383" y="-4325"/>
                        <a:pt x="785225" y="36907"/>
                        <a:pt x="876859" y="95056"/>
                      </a:cubicBezTo>
                      <a:cubicBezTo>
                        <a:pt x="968493" y="153205"/>
                        <a:pt x="1072265" y="256788"/>
                        <a:pt x="1089518" y="328675"/>
                      </a:cubicBezTo>
                      <a:lnTo>
                        <a:pt x="1006255" y="586761"/>
                      </a:lnTo>
                      <a:lnTo>
                        <a:pt x="818765" y="69588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28" name="橢圓 27"/>
                <p:cNvSpPr/>
                <p:nvPr/>
              </p:nvSpPr>
              <p:spPr>
                <a:xfrm>
                  <a:off x="396812" y="6097962"/>
                  <a:ext cx="420218" cy="422718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29" name="橢圓 28"/>
                <p:cNvSpPr/>
                <p:nvPr/>
              </p:nvSpPr>
              <p:spPr>
                <a:xfrm>
                  <a:off x="970845" y="6159939"/>
                  <a:ext cx="288602" cy="28764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cxnSp>
            <p:nvCxnSpPr>
              <p:cNvPr id="25" name="直線接點 24"/>
              <p:cNvCxnSpPr/>
              <p:nvPr/>
            </p:nvCxnSpPr>
            <p:spPr>
              <a:xfrm flipH="1">
                <a:off x="841635" y="5838277"/>
                <a:ext cx="0" cy="985283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>
              <a:xfrm>
                <a:off x="69387" y="6381772"/>
                <a:ext cx="1512783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9" name="直線單箭頭接點 138"/>
            <p:cNvCxnSpPr/>
            <p:nvPr/>
          </p:nvCxnSpPr>
          <p:spPr>
            <a:xfrm flipV="1">
              <a:off x="1737859" y="5033644"/>
              <a:ext cx="101535" cy="1111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單箭頭接點 139"/>
            <p:cNvCxnSpPr>
              <a:endCxn id="28" idx="1"/>
            </p:cNvCxnSpPr>
            <p:nvPr/>
          </p:nvCxnSpPr>
          <p:spPr>
            <a:xfrm flipH="1" flipV="1">
              <a:off x="1081055" y="4990778"/>
              <a:ext cx="139610" cy="1476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17" name="物件 141"/>
            <p:cNvGraphicFramePr>
              <a:graphicFrameLocks noChangeAspect="1"/>
            </p:cNvGraphicFramePr>
            <p:nvPr/>
          </p:nvGraphicFramePr>
          <p:xfrm>
            <a:off x="1839901" y="4901768"/>
            <a:ext cx="190500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0" imgW="126835" imgH="139518" progId="Equation.DSMT4">
                    <p:embed/>
                  </p:oleObj>
                </mc:Choice>
                <mc:Fallback>
                  <p:oleObj name="Equation" r:id="rId50" imgW="126835" imgH="139518" progId="Equation.DSMT4">
                    <p:embed/>
                    <p:pic>
                      <p:nvPicPr>
                        <p:cNvPr id="2117" name="物件 1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9901" y="4901768"/>
                          <a:ext cx="190500" cy="209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18" name="物件 142"/>
            <p:cNvGraphicFramePr>
              <a:graphicFrameLocks noChangeAspect="1"/>
            </p:cNvGraphicFramePr>
            <p:nvPr/>
          </p:nvGraphicFramePr>
          <p:xfrm>
            <a:off x="1187963" y="4803427"/>
            <a:ext cx="24739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2" imgW="164814" imgH="177492" progId="Equation.DSMT4">
                    <p:embed/>
                  </p:oleObj>
                </mc:Choice>
                <mc:Fallback>
                  <p:oleObj name="Equation" r:id="rId52" imgW="164814" imgH="177492" progId="Equation.DSMT4">
                    <p:embed/>
                    <p:pic>
                      <p:nvPicPr>
                        <p:cNvPr id="2118" name="物件 1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7963" y="4803427"/>
                          <a:ext cx="247390" cy="266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19" name="物件 143"/>
            <p:cNvGraphicFramePr>
              <a:graphicFrameLocks noChangeAspect="1"/>
            </p:cNvGraphicFramePr>
            <p:nvPr/>
          </p:nvGraphicFramePr>
          <p:xfrm>
            <a:off x="1835696" y="5157192"/>
            <a:ext cx="24765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4" imgW="165028" imgH="228501" progId="Equation.DSMT4">
                    <p:embed/>
                  </p:oleObj>
                </mc:Choice>
                <mc:Fallback>
                  <p:oleObj name="Equation" r:id="rId54" imgW="165028" imgH="228501" progId="Equation.DSMT4">
                    <p:embed/>
                    <p:pic>
                      <p:nvPicPr>
                        <p:cNvPr id="2119" name="物件 1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5696" y="5157192"/>
                          <a:ext cx="24765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20" name="物件 144"/>
            <p:cNvGraphicFramePr>
              <a:graphicFrameLocks noChangeAspect="1"/>
            </p:cNvGraphicFramePr>
            <p:nvPr/>
          </p:nvGraphicFramePr>
          <p:xfrm>
            <a:off x="684435" y="5228852"/>
            <a:ext cx="551871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6" imgW="368300" imgH="228600" progId="Equation.DSMT4">
                    <p:embed/>
                  </p:oleObj>
                </mc:Choice>
                <mc:Fallback>
                  <p:oleObj name="Equation" r:id="rId56" imgW="368300" imgH="228600" progId="Equation.DSMT4">
                    <p:embed/>
                    <p:pic>
                      <p:nvPicPr>
                        <p:cNvPr id="2120" name="物件 1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4435" y="5228852"/>
                          <a:ext cx="551871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8" name="直線接點 147"/>
            <p:cNvCxnSpPr/>
            <p:nvPr/>
          </p:nvCxnSpPr>
          <p:spPr>
            <a:xfrm>
              <a:off x="1748964" y="5136838"/>
              <a:ext cx="0" cy="45246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單箭頭接點 150"/>
            <p:cNvCxnSpPr/>
            <p:nvPr/>
          </p:nvCxnSpPr>
          <p:spPr>
            <a:xfrm>
              <a:off x="1526856" y="5373391"/>
              <a:ext cx="22210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23" name="物件 151"/>
            <p:cNvGraphicFramePr>
              <a:graphicFrameLocks noChangeAspect="1"/>
            </p:cNvGraphicFramePr>
            <p:nvPr/>
          </p:nvGraphicFramePr>
          <p:xfrm>
            <a:off x="1552531" y="5430568"/>
            <a:ext cx="2667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8" imgW="177646" imgH="228402" progId="Equation.DSMT4">
                    <p:embed/>
                  </p:oleObj>
                </mc:Choice>
                <mc:Fallback>
                  <p:oleObj name="Equation" r:id="rId58" imgW="177646" imgH="228402" progId="Equation.DSMT4">
                    <p:embed/>
                    <p:pic>
                      <p:nvPicPr>
                        <p:cNvPr id="2123" name="物件 1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2531" y="5430568"/>
                          <a:ext cx="26670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69" name="物件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406745"/>
              </p:ext>
            </p:extLst>
          </p:nvPr>
        </p:nvGraphicFramePr>
        <p:xfrm>
          <a:off x="4600115" y="4581525"/>
          <a:ext cx="7429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0" imgW="495085" imgH="228501" progId="Equation.DSMT4">
                  <p:embed/>
                </p:oleObj>
              </mc:Choice>
              <mc:Fallback>
                <p:oleObj name="Equation" r:id="rId60" imgW="495085" imgH="228501" progId="Equation.DSMT4">
                  <p:embed/>
                  <p:pic>
                    <p:nvPicPr>
                      <p:cNvPr id="2069" name="物件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0115" y="4581525"/>
                        <a:ext cx="7429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0" name="物件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86006"/>
              </p:ext>
            </p:extLst>
          </p:nvPr>
        </p:nvGraphicFramePr>
        <p:xfrm>
          <a:off x="4673140" y="5507038"/>
          <a:ext cx="909638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2" imgW="888614" imgH="431613" progId="Equation.DSMT4">
                  <p:embed/>
                </p:oleObj>
              </mc:Choice>
              <mc:Fallback>
                <p:oleObj name="Equation" r:id="rId62" imgW="888614" imgH="431613" progId="Equation.DSMT4">
                  <p:embed/>
                  <p:pic>
                    <p:nvPicPr>
                      <p:cNvPr id="2070" name="物件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140" y="5507038"/>
                        <a:ext cx="909638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71" name="群組 8"/>
          <p:cNvGrpSpPr>
            <a:grpSpLocks/>
          </p:cNvGrpSpPr>
          <p:nvPr/>
        </p:nvGrpSpPr>
        <p:grpSpPr bwMode="auto">
          <a:xfrm>
            <a:off x="6689265" y="4581525"/>
            <a:ext cx="1512888" cy="984250"/>
            <a:chOff x="3924300" y="4581130"/>
            <a:chExt cx="1512888" cy="984648"/>
          </a:xfrm>
        </p:grpSpPr>
        <p:grpSp>
          <p:nvGrpSpPr>
            <p:cNvPr id="2106" name="群組 49"/>
            <p:cNvGrpSpPr>
              <a:grpSpLocks/>
            </p:cNvGrpSpPr>
            <p:nvPr/>
          </p:nvGrpSpPr>
          <p:grpSpPr bwMode="auto">
            <a:xfrm>
              <a:off x="3924300" y="4581130"/>
              <a:ext cx="1512888" cy="984648"/>
              <a:chOff x="70002" y="5837879"/>
              <a:chExt cx="1512168" cy="985615"/>
            </a:xfrm>
          </p:grpSpPr>
          <p:grpSp>
            <p:nvGrpSpPr>
              <p:cNvPr id="2108" name="群組 22"/>
              <p:cNvGrpSpPr>
                <a:grpSpLocks/>
              </p:cNvGrpSpPr>
              <p:nvPr/>
            </p:nvGrpSpPr>
            <p:grpSpPr bwMode="auto">
              <a:xfrm>
                <a:off x="323881" y="6007978"/>
                <a:ext cx="1088507" cy="732851"/>
                <a:chOff x="386491" y="5943473"/>
                <a:chExt cx="1088507" cy="732851"/>
              </a:xfrm>
            </p:grpSpPr>
            <p:sp>
              <p:nvSpPr>
                <p:cNvPr id="41" name="套索 12"/>
                <p:cNvSpPr/>
                <p:nvPr/>
              </p:nvSpPr>
              <p:spPr>
                <a:xfrm>
                  <a:off x="386491" y="5943473"/>
                  <a:ext cx="1088507" cy="732852"/>
                </a:xfrm>
                <a:custGeom>
                  <a:avLst/>
                  <a:gdLst>
                    <a:gd name="connsiteX0" fmla="*/ 812673 w 1034368"/>
                    <a:gd name="connsiteY0" fmla="*/ 655529 h 720080"/>
                    <a:gd name="connsiteX1" fmla="*/ 284737 w 1034368"/>
                    <a:gd name="connsiteY1" fmla="*/ 681666 h 720080"/>
                    <a:gd name="connsiteX2" fmla="*/ 98043 w 1034368"/>
                    <a:gd name="connsiteY2" fmla="*/ 149115 h 720080"/>
                    <a:gd name="connsiteX3" fmla="*/ 628512 w 1034368"/>
                    <a:gd name="connsiteY3" fmla="*/ 8440 h 720080"/>
                    <a:gd name="connsiteX4" fmla="*/ 1023043 w 1034368"/>
                    <a:gd name="connsiteY4" fmla="*/ 434973 h 720080"/>
                    <a:gd name="connsiteX5" fmla="*/ 812673 w 1034368"/>
                    <a:gd name="connsiteY5" fmla="*/ 655529 h 720080"/>
                    <a:gd name="connsiteX0" fmla="*/ 701950 w 923749"/>
                    <a:gd name="connsiteY0" fmla="*/ 653693 h 727003"/>
                    <a:gd name="connsiteX1" fmla="*/ 174014 w 923749"/>
                    <a:gd name="connsiteY1" fmla="*/ 679830 h 727003"/>
                    <a:gd name="connsiteX2" fmla="*/ 82211 w 923749"/>
                    <a:gd name="connsiteY2" fmla="*/ 173159 h 727003"/>
                    <a:gd name="connsiteX3" fmla="*/ 517789 w 923749"/>
                    <a:gd name="connsiteY3" fmla="*/ 6604 h 727003"/>
                    <a:gd name="connsiteX4" fmla="*/ 912320 w 923749"/>
                    <a:gd name="connsiteY4" fmla="*/ 433137 h 727003"/>
                    <a:gd name="connsiteX5" fmla="*/ 701950 w 923749"/>
                    <a:gd name="connsiteY5" fmla="*/ 653693 h 727003"/>
                    <a:gd name="connsiteX0" fmla="*/ 755528 w 925568"/>
                    <a:gd name="connsiteY0" fmla="*/ 696825 h 749647"/>
                    <a:gd name="connsiteX1" fmla="*/ 175833 w 925568"/>
                    <a:gd name="connsiteY1" fmla="*/ 679830 h 749647"/>
                    <a:gd name="connsiteX2" fmla="*/ 84030 w 925568"/>
                    <a:gd name="connsiteY2" fmla="*/ 173159 h 749647"/>
                    <a:gd name="connsiteX3" fmla="*/ 519608 w 925568"/>
                    <a:gd name="connsiteY3" fmla="*/ 6604 h 749647"/>
                    <a:gd name="connsiteX4" fmla="*/ 914139 w 925568"/>
                    <a:gd name="connsiteY4" fmla="*/ 433137 h 749647"/>
                    <a:gd name="connsiteX5" fmla="*/ 755528 w 925568"/>
                    <a:gd name="connsiteY5" fmla="*/ 696825 h 749647"/>
                    <a:gd name="connsiteX0" fmla="*/ 755528 w 1034068"/>
                    <a:gd name="connsiteY0" fmla="*/ 696825 h 749647"/>
                    <a:gd name="connsiteX1" fmla="*/ 175833 w 1034068"/>
                    <a:gd name="connsiteY1" fmla="*/ 679830 h 749647"/>
                    <a:gd name="connsiteX2" fmla="*/ 84030 w 1034068"/>
                    <a:gd name="connsiteY2" fmla="*/ 173159 h 749647"/>
                    <a:gd name="connsiteX3" fmla="*/ 519608 w 1034068"/>
                    <a:gd name="connsiteY3" fmla="*/ 6604 h 749647"/>
                    <a:gd name="connsiteX4" fmla="*/ 1026282 w 1034068"/>
                    <a:gd name="connsiteY4" fmla="*/ 407258 h 749647"/>
                    <a:gd name="connsiteX5" fmla="*/ 755528 w 1034068"/>
                    <a:gd name="connsiteY5" fmla="*/ 696825 h 749647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408397 h 751792"/>
                    <a:gd name="connsiteX5" fmla="*/ 819215 w 1097755"/>
                    <a:gd name="connsiteY5" fmla="*/ 697964 h 751792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511914 h 751792"/>
                    <a:gd name="connsiteX5" fmla="*/ 819215 w 1097755"/>
                    <a:gd name="connsiteY5" fmla="*/ 697964 h 751792"/>
                    <a:gd name="connsiteX0" fmla="*/ 819215 w 1140023"/>
                    <a:gd name="connsiteY0" fmla="*/ 697964 h 751792"/>
                    <a:gd name="connsiteX1" fmla="*/ 239520 w 1140023"/>
                    <a:gd name="connsiteY1" fmla="*/ 680969 h 751792"/>
                    <a:gd name="connsiteX2" fmla="*/ 70080 w 1140023"/>
                    <a:gd name="connsiteY2" fmla="*/ 157045 h 751792"/>
                    <a:gd name="connsiteX3" fmla="*/ 583295 w 1140023"/>
                    <a:gd name="connsiteY3" fmla="*/ 7743 h 751792"/>
                    <a:gd name="connsiteX4" fmla="*/ 1133101 w 1140023"/>
                    <a:gd name="connsiteY4" fmla="*/ 356638 h 751792"/>
                    <a:gd name="connsiteX5" fmla="*/ 819215 w 1140023"/>
                    <a:gd name="connsiteY5" fmla="*/ 697964 h 751792"/>
                    <a:gd name="connsiteX0" fmla="*/ 819215 w 1133489"/>
                    <a:gd name="connsiteY0" fmla="*/ 697964 h 751792"/>
                    <a:gd name="connsiteX1" fmla="*/ 239520 w 1133489"/>
                    <a:gd name="connsiteY1" fmla="*/ 680969 h 751792"/>
                    <a:gd name="connsiteX2" fmla="*/ 70080 w 1133489"/>
                    <a:gd name="connsiteY2" fmla="*/ 157045 h 751792"/>
                    <a:gd name="connsiteX3" fmla="*/ 583295 w 1133489"/>
                    <a:gd name="connsiteY3" fmla="*/ 7743 h 751792"/>
                    <a:gd name="connsiteX4" fmla="*/ 877309 w 1133489"/>
                    <a:gd name="connsiteY4" fmla="*/ 97140 h 751792"/>
                    <a:gd name="connsiteX5" fmla="*/ 1133101 w 1133489"/>
                    <a:gd name="connsiteY5" fmla="*/ 356638 h 751792"/>
                    <a:gd name="connsiteX6" fmla="*/ 819215 w 1133489"/>
                    <a:gd name="connsiteY6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980826 w 1133101"/>
                    <a:gd name="connsiteY6" fmla="*/ 528460 h 751792"/>
                    <a:gd name="connsiteX7" fmla="*/ 819215 w 1133101"/>
                    <a:gd name="connsiteY7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1006705 w 1133101"/>
                    <a:gd name="connsiteY6" fmla="*/ 588845 h 751792"/>
                    <a:gd name="connsiteX7" fmla="*/ 819215 w 1133101"/>
                    <a:gd name="connsiteY7" fmla="*/ 697964 h 751792"/>
                    <a:gd name="connsiteX0" fmla="*/ 819215 w 1141727"/>
                    <a:gd name="connsiteY0" fmla="*/ 697964 h 751792"/>
                    <a:gd name="connsiteX1" fmla="*/ 239520 w 1141727"/>
                    <a:gd name="connsiteY1" fmla="*/ 680969 h 751792"/>
                    <a:gd name="connsiteX2" fmla="*/ 70080 w 1141727"/>
                    <a:gd name="connsiteY2" fmla="*/ 157045 h 751792"/>
                    <a:gd name="connsiteX3" fmla="*/ 583295 w 1141727"/>
                    <a:gd name="connsiteY3" fmla="*/ 7743 h 751792"/>
                    <a:gd name="connsiteX4" fmla="*/ 877309 w 1141727"/>
                    <a:gd name="connsiteY4" fmla="*/ 97140 h 751792"/>
                    <a:gd name="connsiteX5" fmla="*/ 1141727 w 1141727"/>
                    <a:gd name="connsiteY5" fmla="*/ 313506 h 751792"/>
                    <a:gd name="connsiteX6" fmla="*/ 1006705 w 1141727"/>
                    <a:gd name="connsiteY6" fmla="*/ 588845 h 751792"/>
                    <a:gd name="connsiteX7" fmla="*/ 819215 w 1141727"/>
                    <a:gd name="connsiteY7" fmla="*/ 697964 h 751792"/>
                    <a:gd name="connsiteX0" fmla="*/ 819215 w 1089968"/>
                    <a:gd name="connsiteY0" fmla="*/ 697964 h 751792"/>
                    <a:gd name="connsiteX1" fmla="*/ 239520 w 1089968"/>
                    <a:gd name="connsiteY1" fmla="*/ 680969 h 751792"/>
                    <a:gd name="connsiteX2" fmla="*/ 70080 w 1089968"/>
                    <a:gd name="connsiteY2" fmla="*/ 157045 h 751792"/>
                    <a:gd name="connsiteX3" fmla="*/ 583295 w 1089968"/>
                    <a:gd name="connsiteY3" fmla="*/ 7743 h 751792"/>
                    <a:gd name="connsiteX4" fmla="*/ 877309 w 1089968"/>
                    <a:gd name="connsiteY4" fmla="*/ 97140 h 751792"/>
                    <a:gd name="connsiteX5" fmla="*/ 1089968 w 1089968"/>
                    <a:gd name="connsiteY5" fmla="*/ 330759 h 751792"/>
                    <a:gd name="connsiteX6" fmla="*/ 1006705 w 1089968"/>
                    <a:gd name="connsiteY6" fmla="*/ 588845 h 751792"/>
                    <a:gd name="connsiteX7" fmla="*/ 819215 w 1089968"/>
                    <a:gd name="connsiteY7" fmla="*/ 697964 h 751792"/>
                    <a:gd name="connsiteX0" fmla="*/ 803840 w 1074593"/>
                    <a:gd name="connsiteY0" fmla="*/ 697964 h 751792"/>
                    <a:gd name="connsiteX1" fmla="*/ 224145 w 1074593"/>
                    <a:gd name="connsiteY1" fmla="*/ 680969 h 751792"/>
                    <a:gd name="connsiteX2" fmla="*/ 33799 w 1074593"/>
                    <a:gd name="connsiteY2" fmla="*/ 476702 h 751792"/>
                    <a:gd name="connsiteX3" fmla="*/ 54705 w 1074593"/>
                    <a:gd name="connsiteY3" fmla="*/ 157045 h 751792"/>
                    <a:gd name="connsiteX4" fmla="*/ 567920 w 1074593"/>
                    <a:gd name="connsiteY4" fmla="*/ 7743 h 751792"/>
                    <a:gd name="connsiteX5" fmla="*/ 861934 w 1074593"/>
                    <a:gd name="connsiteY5" fmla="*/ 97140 h 751792"/>
                    <a:gd name="connsiteX6" fmla="*/ 1074593 w 1074593"/>
                    <a:gd name="connsiteY6" fmla="*/ 330759 h 751792"/>
                    <a:gd name="connsiteX7" fmla="*/ 991330 w 1074593"/>
                    <a:gd name="connsiteY7" fmla="*/ 588845 h 751792"/>
                    <a:gd name="connsiteX8" fmla="*/ 803840 w 1074593"/>
                    <a:gd name="connsiteY8" fmla="*/ 697964 h 751792"/>
                    <a:gd name="connsiteX0" fmla="*/ 818765 w 1089518"/>
                    <a:gd name="connsiteY0" fmla="*/ 695880 h 733429"/>
                    <a:gd name="connsiteX1" fmla="*/ 239070 w 1089518"/>
                    <a:gd name="connsiteY1" fmla="*/ 678885 h 733429"/>
                    <a:gd name="connsiteX2" fmla="*/ 22844 w 1089518"/>
                    <a:gd name="connsiteY2" fmla="*/ 474618 h 733429"/>
                    <a:gd name="connsiteX3" fmla="*/ 69630 w 1089518"/>
                    <a:gd name="connsiteY3" fmla="*/ 154961 h 733429"/>
                    <a:gd name="connsiteX4" fmla="*/ 582845 w 1089518"/>
                    <a:gd name="connsiteY4" fmla="*/ 5659 h 733429"/>
                    <a:gd name="connsiteX5" fmla="*/ 876859 w 1089518"/>
                    <a:gd name="connsiteY5" fmla="*/ 95056 h 733429"/>
                    <a:gd name="connsiteX6" fmla="*/ 1089518 w 1089518"/>
                    <a:gd name="connsiteY6" fmla="*/ 328675 h 733429"/>
                    <a:gd name="connsiteX7" fmla="*/ 1006255 w 1089518"/>
                    <a:gd name="connsiteY7" fmla="*/ 586761 h 733429"/>
                    <a:gd name="connsiteX8" fmla="*/ 818765 w 1089518"/>
                    <a:gd name="connsiteY8" fmla="*/ 695880 h 7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9518" h="733429">
                      <a:moveTo>
                        <a:pt x="818765" y="695880"/>
                      </a:moveTo>
                      <a:cubicBezTo>
                        <a:pt x="663005" y="771366"/>
                        <a:pt x="371723" y="715762"/>
                        <a:pt x="239070" y="678885"/>
                      </a:cubicBezTo>
                      <a:cubicBezTo>
                        <a:pt x="106417" y="642008"/>
                        <a:pt x="51084" y="561939"/>
                        <a:pt x="22844" y="474618"/>
                      </a:cubicBezTo>
                      <a:cubicBezTo>
                        <a:pt x="-5396" y="387297"/>
                        <a:pt x="-23703" y="233121"/>
                        <a:pt x="69630" y="154961"/>
                      </a:cubicBezTo>
                      <a:cubicBezTo>
                        <a:pt x="162963" y="76801"/>
                        <a:pt x="381552" y="-25229"/>
                        <a:pt x="582845" y="5659"/>
                      </a:cubicBezTo>
                      <a:cubicBezTo>
                        <a:pt x="717383" y="-4325"/>
                        <a:pt x="785225" y="36907"/>
                        <a:pt x="876859" y="95056"/>
                      </a:cubicBezTo>
                      <a:cubicBezTo>
                        <a:pt x="968493" y="153205"/>
                        <a:pt x="1072265" y="256788"/>
                        <a:pt x="1089518" y="328675"/>
                      </a:cubicBezTo>
                      <a:lnTo>
                        <a:pt x="1006255" y="586761"/>
                      </a:lnTo>
                      <a:lnTo>
                        <a:pt x="818765" y="69588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42" name="橢圓 41"/>
                <p:cNvSpPr/>
                <p:nvPr/>
              </p:nvSpPr>
              <p:spPr>
                <a:xfrm>
                  <a:off x="494390" y="6102443"/>
                  <a:ext cx="393513" cy="39265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44" name="橢圓 43"/>
                <p:cNvSpPr/>
                <p:nvPr/>
              </p:nvSpPr>
              <p:spPr>
                <a:xfrm>
                  <a:off x="924398" y="6135826"/>
                  <a:ext cx="323696" cy="32588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cxnSp>
            <p:nvCxnSpPr>
              <p:cNvPr id="39" name="直線接點 38"/>
              <p:cNvCxnSpPr/>
              <p:nvPr/>
            </p:nvCxnSpPr>
            <p:spPr>
              <a:xfrm flipH="1">
                <a:off x="841160" y="5837879"/>
                <a:ext cx="0" cy="985615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/>
              <p:cNvCxnSpPr/>
              <p:nvPr/>
            </p:nvCxnSpPr>
            <p:spPr>
              <a:xfrm>
                <a:off x="70002" y="6381557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107" name="物件 175"/>
            <p:cNvGraphicFramePr>
              <a:graphicFrameLocks noChangeAspect="1"/>
            </p:cNvGraphicFramePr>
            <p:nvPr/>
          </p:nvGraphicFramePr>
          <p:xfrm>
            <a:off x="4276725" y="4819349"/>
            <a:ext cx="342900" cy="208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4" imgW="228600" imgH="139700" progId="Equation.DSMT4">
                    <p:embed/>
                  </p:oleObj>
                </mc:Choice>
                <mc:Fallback>
                  <p:oleObj name="Equation" r:id="rId64" imgW="228600" imgH="139700" progId="Equation.DSMT4">
                    <p:embed/>
                    <p:pic>
                      <p:nvPicPr>
                        <p:cNvPr id="2107" name="物件 1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6725" y="4819349"/>
                          <a:ext cx="342900" cy="2080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72" name="物件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65710"/>
              </p:ext>
            </p:extLst>
          </p:nvPr>
        </p:nvGraphicFramePr>
        <p:xfrm>
          <a:off x="6424154" y="5876925"/>
          <a:ext cx="21478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6" imgW="1435100" imgH="431800" progId="Equation.DSMT4">
                  <p:embed/>
                </p:oleObj>
              </mc:Choice>
              <mc:Fallback>
                <p:oleObj name="Equation" r:id="rId66" imgW="1435100" imgH="431800" progId="Equation.DSMT4">
                  <p:embed/>
                  <p:pic>
                    <p:nvPicPr>
                      <p:cNvPr id="2072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4154" y="5876925"/>
                        <a:ext cx="214788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73" name="群組 23"/>
          <p:cNvGrpSpPr>
            <a:grpSpLocks/>
          </p:cNvGrpSpPr>
          <p:nvPr/>
        </p:nvGrpSpPr>
        <p:grpSpPr bwMode="auto">
          <a:xfrm>
            <a:off x="9784890" y="4652964"/>
            <a:ext cx="1512888" cy="1152525"/>
            <a:chOff x="7019925" y="4652963"/>
            <a:chExt cx="1512888" cy="1152525"/>
          </a:xfrm>
        </p:grpSpPr>
        <p:grpSp>
          <p:nvGrpSpPr>
            <p:cNvPr id="2094" name="群組 22"/>
            <p:cNvGrpSpPr>
              <a:grpSpLocks/>
            </p:cNvGrpSpPr>
            <p:nvPr/>
          </p:nvGrpSpPr>
          <p:grpSpPr bwMode="auto">
            <a:xfrm>
              <a:off x="7019925" y="4652963"/>
              <a:ext cx="1512888" cy="984250"/>
              <a:chOff x="7019925" y="4652963"/>
              <a:chExt cx="1512888" cy="984250"/>
            </a:xfrm>
          </p:grpSpPr>
          <p:sp>
            <p:nvSpPr>
              <p:cNvPr id="34" name="套索 12"/>
              <p:cNvSpPr/>
              <p:nvPr/>
            </p:nvSpPr>
            <p:spPr bwMode="auto">
              <a:xfrm>
                <a:off x="7273925" y="4822825"/>
                <a:ext cx="1089025" cy="731838"/>
              </a:xfrm>
              <a:custGeom>
                <a:avLst/>
                <a:gdLst>
                  <a:gd name="connsiteX0" fmla="*/ 812673 w 1034368"/>
                  <a:gd name="connsiteY0" fmla="*/ 655529 h 720080"/>
                  <a:gd name="connsiteX1" fmla="*/ 284737 w 1034368"/>
                  <a:gd name="connsiteY1" fmla="*/ 681666 h 720080"/>
                  <a:gd name="connsiteX2" fmla="*/ 98043 w 1034368"/>
                  <a:gd name="connsiteY2" fmla="*/ 149115 h 720080"/>
                  <a:gd name="connsiteX3" fmla="*/ 628512 w 1034368"/>
                  <a:gd name="connsiteY3" fmla="*/ 8440 h 720080"/>
                  <a:gd name="connsiteX4" fmla="*/ 1023043 w 1034368"/>
                  <a:gd name="connsiteY4" fmla="*/ 434973 h 720080"/>
                  <a:gd name="connsiteX5" fmla="*/ 812673 w 1034368"/>
                  <a:gd name="connsiteY5" fmla="*/ 655529 h 720080"/>
                  <a:gd name="connsiteX0" fmla="*/ 701950 w 923749"/>
                  <a:gd name="connsiteY0" fmla="*/ 653693 h 727003"/>
                  <a:gd name="connsiteX1" fmla="*/ 174014 w 923749"/>
                  <a:gd name="connsiteY1" fmla="*/ 679830 h 727003"/>
                  <a:gd name="connsiteX2" fmla="*/ 82211 w 923749"/>
                  <a:gd name="connsiteY2" fmla="*/ 173159 h 727003"/>
                  <a:gd name="connsiteX3" fmla="*/ 517789 w 923749"/>
                  <a:gd name="connsiteY3" fmla="*/ 6604 h 727003"/>
                  <a:gd name="connsiteX4" fmla="*/ 912320 w 923749"/>
                  <a:gd name="connsiteY4" fmla="*/ 433137 h 727003"/>
                  <a:gd name="connsiteX5" fmla="*/ 701950 w 923749"/>
                  <a:gd name="connsiteY5" fmla="*/ 653693 h 727003"/>
                  <a:gd name="connsiteX0" fmla="*/ 755528 w 925568"/>
                  <a:gd name="connsiteY0" fmla="*/ 696825 h 749647"/>
                  <a:gd name="connsiteX1" fmla="*/ 175833 w 925568"/>
                  <a:gd name="connsiteY1" fmla="*/ 679830 h 749647"/>
                  <a:gd name="connsiteX2" fmla="*/ 84030 w 925568"/>
                  <a:gd name="connsiteY2" fmla="*/ 173159 h 749647"/>
                  <a:gd name="connsiteX3" fmla="*/ 519608 w 925568"/>
                  <a:gd name="connsiteY3" fmla="*/ 6604 h 749647"/>
                  <a:gd name="connsiteX4" fmla="*/ 914139 w 925568"/>
                  <a:gd name="connsiteY4" fmla="*/ 433137 h 749647"/>
                  <a:gd name="connsiteX5" fmla="*/ 755528 w 925568"/>
                  <a:gd name="connsiteY5" fmla="*/ 696825 h 749647"/>
                  <a:gd name="connsiteX0" fmla="*/ 755528 w 1034068"/>
                  <a:gd name="connsiteY0" fmla="*/ 696825 h 749647"/>
                  <a:gd name="connsiteX1" fmla="*/ 175833 w 1034068"/>
                  <a:gd name="connsiteY1" fmla="*/ 679830 h 749647"/>
                  <a:gd name="connsiteX2" fmla="*/ 84030 w 1034068"/>
                  <a:gd name="connsiteY2" fmla="*/ 173159 h 749647"/>
                  <a:gd name="connsiteX3" fmla="*/ 519608 w 1034068"/>
                  <a:gd name="connsiteY3" fmla="*/ 6604 h 749647"/>
                  <a:gd name="connsiteX4" fmla="*/ 1026282 w 1034068"/>
                  <a:gd name="connsiteY4" fmla="*/ 407258 h 749647"/>
                  <a:gd name="connsiteX5" fmla="*/ 755528 w 1034068"/>
                  <a:gd name="connsiteY5" fmla="*/ 696825 h 749647"/>
                  <a:gd name="connsiteX0" fmla="*/ 819215 w 1097755"/>
                  <a:gd name="connsiteY0" fmla="*/ 697964 h 751792"/>
                  <a:gd name="connsiteX1" fmla="*/ 239520 w 1097755"/>
                  <a:gd name="connsiteY1" fmla="*/ 680969 h 751792"/>
                  <a:gd name="connsiteX2" fmla="*/ 70080 w 1097755"/>
                  <a:gd name="connsiteY2" fmla="*/ 157045 h 751792"/>
                  <a:gd name="connsiteX3" fmla="*/ 583295 w 1097755"/>
                  <a:gd name="connsiteY3" fmla="*/ 7743 h 751792"/>
                  <a:gd name="connsiteX4" fmla="*/ 1089969 w 1097755"/>
                  <a:gd name="connsiteY4" fmla="*/ 408397 h 751792"/>
                  <a:gd name="connsiteX5" fmla="*/ 819215 w 1097755"/>
                  <a:gd name="connsiteY5" fmla="*/ 697964 h 751792"/>
                  <a:gd name="connsiteX0" fmla="*/ 819215 w 1097755"/>
                  <a:gd name="connsiteY0" fmla="*/ 697964 h 751792"/>
                  <a:gd name="connsiteX1" fmla="*/ 239520 w 1097755"/>
                  <a:gd name="connsiteY1" fmla="*/ 680969 h 751792"/>
                  <a:gd name="connsiteX2" fmla="*/ 70080 w 1097755"/>
                  <a:gd name="connsiteY2" fmla="*/ 157045 h 751792"/>
                  <a:gd name="connsiteX3" fmla="*/ 583295 w 1097755"/>
                  <a:gd name="connsiteY3" fmla="*/ 7743 h 751792"/>
                  <a:gd name="connsiteX4" fmla="*/ 1089969 w 1097755"/>
                  <a:gd name="connsiteY4" fmla="*/ 511914 h 751792"/>
                  <a:gd name="connsiteX5" fmla="*/ 819215 w 1097755"/>
                  <a:gd name="connsiteY5" fmla="*/ 697964 h 751792"/>
                  <a:gd name="connsiteX0" fmla="*/ 819215 w 1140023"/>
                  <a:gd name="connsiteY0" fmla="*/ 697964 h 751792"/>
                  <a:gd name="connsiteX1" fmla="*/ 239520 w 1140023"/>
                  <a:gd name="connsiteY1" fmla="*/ 680969 h 751792"/>
                  <a:gd name="connsiteX2" fmla="*/ 70080 w 1140023"/>
                  <a:gd name="connsiteY2" fmla="*/ 157045 h 751792"/>
                  <a:gd name="connsiteX3" fmla="*/ 583295 w 1140023"/>
                  <a:gd name="connsiteY3" fmla="*/ 7743 h 751792"/>
                  <a:gd name="connsiteX4" fmla="*/ 1133101 w 1140023"/>
                  <a:gd name="connsiteY4" fmla="*/ 356638 h 751792"/>
                  <a:gd name="connsiteX5" fmla="*/ 819215 w 1140023"/>
                  <a:gd name="connsiteY5" fmla="*/ 697964 h 751792"/>
                  <a:gd name="connsiteX0" fmla="*/ 819215 w 1133489"/>
                  <a:gd name="connsiteY0" fmla="*/ 697964 h 751792"/>
                  <a:gd name="connsiteX1" fmla="*/ 239520 w 1133489"/>
                  <a:gd name="connsiteY1" fmla="*/ 680969 h 751792"/>
                  <a:gd name="connsiteX2" fmla="*/ 70080 w 1133489"/>
                  <a:gd name="connsiteY2" fmla="*/ 157045 h 751792"/>
                  <a:gd name="connsiteX3" fmla="*/ 583295 w 1133489"/>
                  <a:gd name="connsiteY3" fmla="*/ 7743 h 751792"/>
                  <a:gd name="connsiteX4" fmla="*/ 877309 w 1133489"/>
                  <a:gd name="connsiteY4" fmla="*/ 97140 h 751792"/>
                  <a:gd name="connsiteX5" fmla="*/ 1133101 w 1133489"/>
                  <a:gd name="connsiteY5" fmla="*/ 356638 h 751792"/>
                  <a:gd name="connsiteX6" fmla="*/ 819215 w 1133489"/>
                  <a:gd name="connsiteY6" fmla="*/ 697964 h 751792"/>
                  <a:gd name="connsiteX0" fmla="*/ 819215 w 1133101"/>
                  <a:gd name="connsiteY0" fmla="*/ 697964 h 751792"/>
                  <a:gd name="connsiteX1" fmla="*/ 239520 w 1133101"/>
                  <a:gd name="connsiteY1" fmla="*/ 680969 h 751792"/>
                  <a:gd name="connsiteX2" fmla="*/ 70080 w 1133101"/>
                  <a:gd name="connsiteY2" fmla="*/ 157045 h 751792"/>
                  <a:gd name="connsiteX3" fmla="*/ 583295 w 1133101"/>
                  <a:gd name="connsiteY3" fmla="*/ 7743 h 751792"/>
                  <a:gd name="connsiteX4" fmla="*/ 877309 w 1133101"/>
                  <a:gd name="connsiteY4" fmla="*/ 97140 h 751792"/>
                  <a:gd name="connsiteX5" fmla="*/ 1133101 w 1133101"/>
                  <a:gd name="connsiteY5" fmla="*/ 356638 h 751792"/>
                  <a:gd name="connsiteX6" fmla="*/ 980826 w 1133101"/>
                  <a:gd name="connsiteY6" fmla="*/ 528460 h 751792"/>
                  <a:gd name="connsiteX7" fmla="*/ 819215 w 1133101"/>
                  <a:gd name="connsiteY7" fmla="*/ 697964 h 751792"/>
                  <a:gd name="connsiteX0" fmla="*/ 819215 w 1133101"/>
                  <a:gd name="connsiteY0" fmla="*/ 697964 h 751792"/>
                  <a:gd name="connsiteX1" fmla="*/ 239520 w 1133101"/>
                  <a:gd name="connsiteY1" fmla="*/ 680969 h 751792"/>
                  <a:gd name="connsiteX2" fmla="*/ 70080 w 1133101"/>
                  <a:gd name="connsiteY2" fmla="*/ 157045 h 751792"/>
                  <a:gd name="connsiteX3" fmla="*/ 583295 w 1133101"/>
                  <a:gd name="connsiteY3" fmla="*/ 7743 h 751792"/>
                  <a:gd name="connsiteX4" fmla="*/ 877309 w 1133101"/>
                  <a:gd name="connsiteY4" fmla="*/ 97140 h 751792"/>
                  <a:gd name="connsiteX5" fmla="*/ 1133101 w 1133101"/>
                  <a:gd name="connsiteY5" fmla="*/ 356638 h 751792"/>
                  <a:gd name="connsiteX6" fmla="*/ 1006705 w 1133101"/>
                  <a:gd name="connsiteY6" fmla="*/ 588845 h 751792"/>
                  <a:gd name="connsiteX7" fmla="*/ 819215 w 1133101"/>
                  <a:gd name="connsiteY7" fmla="*/ 697964 h 751792"/>
                  <a:gd name="connsiteX0" fmla="*/ 819215 w 1141727"/>
                  <a:gd name="connsiteY0" fmla="*/ 697964 h 751792"/>
                  <a:gd name="connsiteX1" fmla="*/ 239520 w 1141727"/>
                  <a:gd name="connsiteY1" fmla="*/ 680969 h 751792"/>
                  <a:gd name="connsiteX2" fmla="*/ 70080 w 1141727"/>
                  <a:gd name="connsiteY2" fmla="*/ 157045 h 751792"/>
                  <a:gd name="connsiteX3" fmla="*/ 583295 w 1141727"/>
                  <a:gd name="connsiteY3" fmla="*/ 7743 h 751792"/>
                  <a:gd name="connsiteX4" fmla="*/ 877309 w 1141727"/>
                  <a:gd name="connsiteY4" fmla="*/ 97140 h 751792"/>
                  <a:gd name="connsiteX5" fmla="*/ 1141727 w 1141727"/>
                  <a:gd name="connsiteY5" fmla="*/ 313506 h 751792"/>
                  <a:gd name="connsiteX6" fmla="*/ 1006705 w 1141727"/>
                  <a:gd name="connsiteY6" fmla="*/ 588845 h 751792"/>
                  <a:gd name="connsiteX7" fmla="*/ 819215 w 1141727"/>
                  <a:gd name="connsiteY7" fmla="*/ 697964 h 751792"/>
                  <a:gd name="connsiteX0" fmla="*/ 819215 w 1089968"/>
                  <a:gd name="connsiteY0" fmla="*/ 697964 h 751792"/>
                  <a:gd name="connsiteX1" fmla="*/ 239520 w 1089968"/>
                  <a:gd name="connsiteY1" fmla="*/ 680969 h 751792"/>
                  <a:gd name="connsiteX2" fmla="*/ 70080 w 1089968"/>
                  <a:gd name="connsiteY2" fmla="*/ 157045 h 751792"/>
                  <a:gd name="connsiteX3" fmla="*/ 583295 w 1089968"/>
                  <a:gd name="connsiteY3" fmla="*/ 7743 h 751792"/>
                  <a:gd name="connsiteX4" fmla="*/ 877309 w 1089968"/>
                  <a:gd name="connsiteY4" fmla="*/ 97140 h 751792"/>
                  <a:gd name="connsiteX5" fmla="*/ 1089968 w 1089968"/>
                  <a:gd name="connsiteY5" fmla="*/ 330759 h 751792"/>
                  <a:gd name="connsiteX6" fmla="*/ 1006705 w 1089968"/>
                  <a:gd name="connsiteY6" fmla="*/ 588845 h 751792"/>
                  <a:gd name="connsiteX7" fmla="*/ 819215 w 1089968"/>
                  <a:gd name="connsiteY7" fmla="*/ 697964 h 751792"/>
                  <a:gd name="connsiteX0" fmla="*/ 803840 w 1074593"/>
                  <a:gd name="connsiteY0" fmla="*/ 697964 h 751792"/>
                  <a:gd name="connsiteX1" fmla="*/ 224145 w 1074593"/>
                  <a:gd name="connsiteY1" fmla="*/ 680969 h 751792"/>
                  <a:gd name="connsiteX2" fmla="*/ 33799 w 1074593"/>
                  <a:gd name="connsiteY2" fmla="*/ 476702 h 751792"/>
                  <a:gd name="connsiteX3" fmla="*/ 54705 w 1074593"/>
                  <a:gd name="connsiteY3" fmla="*/ 157045 h 751792"/>
                  <a:gd name="connsiteX4" fmla="*/ 567920 w 1074593"/>
                  <a:gd name="connsiteY4" fmla="*/ 7743 h 751792"/>
                  <a:gd name="connsiteX5" fmla="*/ 861934 w 1074593"/>
                  <a:gd name="connsiteY5" fmla="*/ 97140 h 751792"/>
                  <a:gd name="connsiteX6" fmla="*/ 1074593 w 1074593"/>
                  <a:gd name="connsiteY6" fmla="*/ 330759 h 751792"/>
                  <a:gd name="connsiteX7" fmla="*/ 991330 w 1074593"/>
                  <a:gd name="connsiteY7" fmla="*/ 588845 h 751792"/>
                  <a:gd name="connsiteX8" fmla="*/ 803840 w 1074593"/>
                  <a:gd name="connsiteY8" fmla="*/ 697964 h 751792"/>
                  <a:gd name="connsiteX0" fmla="*/ 818765 w 1089518"/>
                  <a:gd name="connsiteY0" fmla="*/ 695880 h 733429"/>
                  <a:gd name="connsiteX1" fmla="*/ 239070 w 1089518"/>
                  <a:gd name="connsiteY1" fmla="*/ 678885 h 733429"/>
                  <a:gd name="connsiteX2" fmla="*/ 22844 w 1089518"/>
                  <a:gd name="connsiteY2" fmla="*/ 474618 h 733429"/>
                  <a:gd name="connsiteX3" fmla="*/ 69630 w 1089518"/>
                  <a:gd name="connsiteY3" fmla="*/ 154961 h 733429"/>
                  <a:gd name="connsiteX4" fmla="*/ 582845 w 1089518"/>
                  <a:gd name="connsiteY4" fmla="*/ 5659 h 733429"/>
                  <a:gd name="connsiteX5" fmla="*/ 876859 w 1089518"/>
                  <a:gd name="connsiteY5" fmla="*/ 95056 h 733429"/>
                  <a:gd name="connsiteX6" fmla="*/ 1089518 w 1089518"/>
                  <a:gd name="connsiteY6" fmla="*/ 328675 h 733429"/>
                  <a:gd name="connsiteX7" fmla="*/ 1006255 w 1089518"/>
                  <a:gd name="connsiteY7" fmla="*/ 586761 h 733429"/>
                  <a:gd name="connsiteX8" fmla="*/ 818765 w 1089518"/>
                  <a:gd name="connsiteY8" fmla="*/ 695880 h 7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9518" h="733429">
                    <a:moveTo>
                      <a:pt x="818765" y="695880"/>
                    </a:moveTo>
                    <a:cubicBezTo>
                      <a:pt x="663005" y="771366"/>
                      <a:pt x="371723" y="715762"/>
                      <a:pt x="239070" y="678885"/>
                    </a:cubicBezTo>
                    <a:cubicBezTo>
                      <a:pt x="106417" y="642008"/>
                      <a:pt x="51084" y="561939"/>
                      <a:pt x="22844" y="474618"/>
                    </a:cubicBezTo>
                    <a:cubicBezTo>
                      <a:pt x="-5396" y="387297"/>
                      <a:pt x="-23703" y="233121"/>
                      <a:pt x="69630" y="154961"/>
                    </a:cubicBezTo>
                    <a:cubicBezTo>
                      <a:pt x="162963" y="76801"/>
                      <a:pt x="381552" y="-25229"/>
                      <a:pt x="582845" y="5659"/>
                    </a:cubicBezTo>
                    <a:cubicBezTo>
                      <a:pt x="717383" y="-4325"/>
                      <a:pt x="785225" y="36907"/>
                      <a:pt x="876859" y="95056"/>
                    </a:cubicBezTo>
                    <a:cubicBezTo>
                      <a:pt x="968493" y="153205"/>
                      <a:pt x="1072265" y="256788"/>
                      <a:pt x="1089518" y="328675"/>
                    </a:cubicBezTo>
                    <a:lnTo>
                      <a:pt x="1006255" y="586761"/>
                    </a:lnTo>
                    <a:lnTo>
                      <a:pt x="818765" y="69588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cxnSp>
            <p:nvCxnSpPr>
              <p:cNvPr id="32" name="直線接點 31"/>
              <p:cNvCxnSpPr/>
              <p:nvPr/>
            </p:nvCxnSpPr>
            <p:spPr bwMode="auto">
              <a:xfrm flipH="1">
                <a:off x="7791450" y="4652963"/>
                <a:ext cx="0" cy="98425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矩形 44"/>
              <p:cNvSpPr/>
              <p:nvPr/>
            </p:nvSpPr>
            <p:spPr bwMode="auto">
              <a:xfrm>
                <a:off x="7456488" y="5175250"/>
                <a:ext cx="228600" cy="381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4" name="矩形 153"/>
              <p:cNvSpPr/>
              <p:nvPr/>
            </p:nvSpPr>
            <p:spPr bwMode="auto">
              <a:xfrm>
                <a:off x="7900988" y="5173663"/>
                <a:ext cx="228600" cy="3016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cxnSp>
            <p:nvCxnSpPr>
              <p:cNvPr id="33" name="直線接點 32"/>
              <p:cNvCxnSpPr/>
              <p:nvPr/>
            </p:nvCxnSpPr>
            <p:spPr bwMode="auto">
              <a:xfrm>
                <a:off x="7019925" y="5195888"/>
                <a:ext cx="151288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5" name="群組 128"/>
            <p:cNvGrpSpPr>
              <a:grpSpLocks/>
            </p:cNvGrpSpPr>
            <p:nvPr/>
          </p:nvGrpSpPr>
          <p:grpSpPr bwMode="auto">
            <a:xfrm>
              <a:off x="7791450" y="4864100"/>
              <a:ext cx="365125" cy="941388"/>
              <a:chOff x="4673774" y="3917802"/>
              <a:chExt cx="365125" cy="941388"/>
            </a:xfrm>
          </p:grpSpPr>
          <p:cxnSp>
            <p:nvCxnSpPr>
              <p:cNvPr id="131" name="直線接點 130"/>
              <p:cNvCxnSpPr/>
              <p:nvPr/>
            </p:nvCxnSpPr>
            <p:spPr>
              <a:xfrm>
                <a:off x="4894437" y="4209902"/>
                <a:ext cx="0" cy="3952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單箭頭接點 133"/>
              <p:cNvCxnSpPr/>
              <p:nvPr/>
            </p:nvCxnSpPr>
            <p:spPr>
              <a:xfrm>
                <a:off x="4783312" y="4190852"/>
                <a:ext cx="23653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098" name="物件 175"/>
              <p:cNvGraphicFramePr>
                <a:graphicFrameLocks noChangeAspect="1"/>
              </p:cNvGraphicFramePr>
              <p:nvPr/>
            </p:nvGraphicFramePr>
            <p:xfrm>
              <a:off x="4848399" y="3917802"/>
              <a:ext cx="19050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8" imgW="126720" imgH="139680" progId="Equation.DSMT4">
                      <p:embed/>
                    </p:oleObj>
                  </mc:Choice>
                  <mc:Fallback>
                    <p:oleObj name="Equation" r:id="rId68" imgW="126720" imgH="139680" progId="Equation.DSMT4">
                      <p:embed/>
                      <p:pic>
                        <p:nvPicPr>
                          <p:cNvPr id="2098" name="物件 1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48399" y="3917802"/>
                            <a:ext cx="190500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37" name="直線單箭頭接點 136"/>
              <p:cNvCxnSpPr/>
              <p:nvPr/>
            </p:nvCxnSpPr>
            <p:spPr>
              <a:xfrm>
                <a:off x="4673774" y="4498827"/>
                <a:ext cx="23495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00" name="物件 175"/>
              <p:cNvGraphicFramePr>
                <a:graphicFrameLocks noChangeAspect="1"/>
              </p:cNvGraphicFramePr>
              <p:nvPr/>
            </p:nvGraphicFramePr>
            <p:xfrm>
              <a:off x="4694684" y="4592490"/>
              <a:ext cx="190500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0" imgW="126725" imgH="177415" progId="Equation.DSMT4">
                      <p:embed/>
                    </p:oleObj>
                  </mc:Choice>
                  <mc:Fallback>
                    <p:oleObj name="Equation" r:id="rId70" imgW="126725" imgH="177415" progId="Equation.DSMT4">
                      <p:embed/>
                      <p:pic>
                        <p:nvPicPr>
                          <p:cNvPr id="2100" name="物件 1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94684" y="4592490"/>
                            <a:ext cx="190500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074" name="物件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80474"/>
              </p:ext>
            </p:extLst>
          </p:nvPr>
        </p:nvGraphicFramePr>
        <p:xfrm>
          <a:off x="11150141" y="96838"/>
          <a:ext cx="588963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2" imgW="393359" imgH="177646" progId="Equation.DSMT4">
                  <p:embed/>
                </p:oleObj>
              </mc:Choice>
              <mc:Fallback>
                <p:oleObj name="Equation" r:id="rId72" imgW="393359" imgH="177646" progId="Equation.DSMT4">
                  <p:embed/>
                  <p:pic>
                    <p:nvPicPr>
                      <p:cNvPr id="2074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0141" y="96838"/>
                        <a:ext cx="588963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5" name="物件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254008"/>
              </p:ext>
            </p:extLst>
          </p:nvPr>
        </p:nvGraphicFramePr>
        <p:xfrm>
          <a:off x="6100303" y="2435225"/>
          <a:ext cx="588962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4" imgW="393359" imgH="177646" progId="Equation.DSMT4">
                  <p:embed/>
                </p:oleObj>
              </mc:Choice>
              <mc:Fallback>
                <p:oleObj name="Equation" r:id="rId74" imgW="393359" imgH="177646" progId="Equation.DSMT4">
                  <p:embed/>
                  <p:pic>
                    <p:nvPicPr>
                      <p:cNvPr id="2075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303" y="2435225"/>
                        <a:ext cx="588962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6" name="物件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705604"/>
              </p:ext>
            </p:extLst>
          </p:nvPr>
        </p:nvGraphicFramePr>
        <p:xfrm>
          <a:off x="11153316" y="2432050"/>
          <a:ext cx="608013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6" imgW="405872" imgH="177569" progId="Equation.DSMT4">
                  <p:embed/>
                </p:oleObj>
              </mc:Choice>
              <mc:Fallback>
                <p:oleObj name="Equation" r:id="rId76" imgW="405872" imgH="177569" progId="Equation.DSMT4">
                  <p:embed/>
                  <p:pic>
                    <p:nvPicPr>
                      <p:cNvPr id="2076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3316" y="2432050"/>
                        <a:ext cx="608013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0" name="直線接點 149"/>
          <p:cNvCxnSpPr/>
          <p:nvPr/>
        </p:nvCxnSpPr>
        <p:spPr>
          <a:xfrm>
            <a:off x="1527175" y="4508500"/>
            <a:ext cx="9144000" cy="0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接點 151"/>
          <p:cNvCxnSpPr/>
          <p:nvPr/>
        </p:nvCxnSpPr>
        <p:spPr>
          <a:xfrm>
            <a:off x="5968540" y="-19050"/>
            <a:ext cx="0" cy="6884988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接點 152"/>
          <p:cNvCxnSpPr/>
          <p:nvPr/>
        </p:nvCxnSpPr>
        <p:spPr>
          <a:xfrm>
            <a:off x="9065753" y="-14288"/>
            <a:ext cx="0" cy="6886576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80" name="物件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633607"/>
              </p:ext>
            </p:extLst>
          </p:nvPr>
        </p:nvGraphicFramePr>
        <p:xfrm>
          <a:off x="8219615" y="2349500"/>
          <a:ext cx="15938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8" imgW="1066800" imgH="419100" progId="Equation.DSMT4">
                  <p:embed/>
                </p:oleObj>
              </mc:Choice>
              <mc:Fallback>
                <p:oleObj name="Equation" r:id="rId78" imgW="1066800" imgH="419100" progId="Equation.DSMT4">
                  <p:embed/>
                  <p:pic>
                    <p:nvPicPr>
                      <p:cNvPr id="2080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9615" y="2349500"/>
                        <a:ext cx="159385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1" name="直線接點 140"/>
          <p:cNvCxnSpPr/>
          <p:nvPr/>
        </p:nvCxnSpPr>
        <p:spPr bwMode="auto">
          <a:xfrm>
            <a:off x="3998453" y="5124450"/>
            <a:ext cx="0" cy="45243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141"/>
          <p:cNvCxnSpPr/>
          <p:nvPr/>
        </p:nvCxnSpPr>
        <p:spPr bwMode="auto">
          <a:xfrm>
            <a:off x="4001629" y="5373688"/>
            <a:ext cx="268287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83" name="物件 1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599751"/>
              </p:ext>
            </p:extLst>
          </p:nvPr>
        </p:nvGraphicFramePr>
        <p:xfrm>
          <a:off x="4033378" y="5421313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0" imgW="177646" imgH="228402" progId="Equation.DSMT4">
                  <p:embed/>
                </p:oleObj>
              </mc:Choice>
              <mc:Fallback>
                <p:oleObj name="Equation" r:id="rId80" imgW="177646" imgH="228402" progId="Equation.DSMT4">
                  <p:embed/>
                  <p:pic>
                    <p:nvPicPr>
                      <p:cNvPr id="2083" name="物件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378" y="5421313"/>
                        <a:ext cx="266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4" name="物件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005102"/>
              </p:ext>
            </p:extLst>
          </p:nvPr>
        </p:nvGraphicFramePr>
        <p:xfrm>
          <a:off x="4673141" y="5876926"/>
          <a:ext cx="1014413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2" imgW="990170" imgH="431613" progId="Equation.DSMT4">
                  <p:embed/>
                </p:oleObj>
              </mc:Choice>
              <mc:Fallback>
                <p:oleObj name="Equation" r:id="rId82" imgW="990170" imgH="431613" progId="Equation.DSMT4">
                  <p:embed/>
                  <p:pic>
                    <p:nvPicPr>
                      <p:cNvPr id="2084" name="物件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141" y="5876926"/>
                        <a:ext cx="1014413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5" name="物件 1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278467"/>
              </p:ext>
            </p:extLst>
          </p:nvPr>
        </p:nvGraphicFramePr>
        <p:xfrm>
          <a:off x="3399965" y="6007101"/>
          <a:ext cx="115888" cy="18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4" imgW="114102" imgH="177492" progId="Equation.DSMT4">
                  <p:embed/>
                </p:oleObj>
              </mc:Choice>
              <mc:Fallback>
                <p:oleObj name="Equation" r:id="rId84" imgW="114102" imgH="177492" progId="Equation.DSMT4">
                  <p:embed/>
                  <p:pic>
                    <p:nvPicPr>
                      <p:cNvPr id="2085" name="物件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9965" y="6007101"/>
                        <a:ext cx="115888" cy="18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6" name="直線單箭頭接點 145"/>
          <p:cNvCxnSpPr/>
          <p:nvPr/>
        </p:nvCxnSpPr>
        <p:spPr bwMode="auto">
          <a:xfrm flipV="1">
            <a:off x="7681453" y="4979988"/>
            <a:ext cx="101600" cy="133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單箭頭接點 146"/>
          <p:cNvCxnSpPr/>
          <p:nvPr/>
        </p:nvCxnSpPr>
        <p:spPr bwMode="auto">
          <a:xfrm flipH="1" flipV="1">
            <a:off x="7140115" y="4976814"/>
            <a:ext cx="101600" cy="1349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88" name="物件 1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199595"/>
              </p:ext>
            </p:extLst>
          </p:nvPr>
        </p:nvGraphicFramePr>
        <p:xfrm>
          <a:off x="7590965" y="4821238"/>
          <a:ext cx="19050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6" imgW="126835" imgH="139518" progId="Equation.DSMT4">
                  <p:embed/>
                </p:oleObj>
              </mc:Choice>
              <mc:Fallback>
                <p:oleObj name="Equation" r:id="rId86" imgW="126835" imgH="139518" progId="Equation.DSMT4">
                  <p:embed/>
                  <p:pic>
                    <p:nvPicPr>
                      <p:cNvPr id="2088" name="物件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0965" y="4821238"/>
                        <a:ext cx="190500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5" name="直線接點 154"/>
          <p:cNvCxnSpPr/>
          <p:nvPr/>
        </p:nvCxnSpPr>
        <p:spPr bwMode="auto">
          <a:xfrm>
            <a:off x="7643353" y="5013325"/>
            <a:ext cx="0" cy="45243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/>
          <p:cNvCxnSpPr/>
          <p:nvPr/>
        </p:nvCxnSpPr>
        <p:spPr bwMode="auto">
          <a:xfrm>
            <a:off x="7270290" y="5365750"/>
            <a:ext cx="3937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接點 158"/>
          <p:cNvCxnSpPr/>
          <p:nvPr/>
        </p:nvCxnSpPr>
        <p:spPr bwMode="auto">
          <a:xfrm>
            <a:off x="7259178" y="5010150"/>
            <a:ext cx="0" cy="45243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92" name="物件 1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259730"/>
              </p:ext>
            </p:extLst>
          </p:nvPr>
        </p:nvGraphicFramePr>
        <p:xfrm>
          <a:off x="7121065" y="5424488"/>
          <a:ext cx="8191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8" imgW="545626" imgH="253780" progId="Equation.DSMT4">
                  <p:embed/>
                </p:oleObj>
              </mc:Choice>
              <mc:Fallback>
                <p:oleObj name="Equation" r:id="rId88" imgW="545626" imgH="253780" progId="Equation.DSMT4">
                  <p:embed/>
                  <p:pic>
                    <p:nvPicPr>
                      <p:cNvPr id="2092" name="物件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1065" y="5424488"/>
                        <a:ext cx="8191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93" name="物件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651116"/>
              </p:ext>
            </p:extLst>
          </p:nvPr>
        </p:nvGraphicFramePr>
        <p:xfrm>
          <a:off x="9930941" y="6038850"/>
          <a:ext cx="12922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0" imgW="863225" imgH="253890" progId="Equation.DSMT4">
                  <p:embed/>
                </p:oleObj>
              </mc:Choice>
              <mc:Fallback>
                <p:oleObj name="Equation" r:id="rId90" imgW="863225" imgH="253890" progId="Equation.DSMT4">
                  <p:embed/>
                  <p:pic>
                    <p:nvPicPr>
                      <p:cNvPr id="2093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0941" y="6038850"/>
                        <a:ext cx="12922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標題 1"/>
          <p:cNvSpPr txBox="1">
            <a:spLocks/>
          </p:cNvSpPr>
          <p:nvPr/>
        </p:nvSpPr>
        <p:spPr>
          <a:xfrm>
            <a:off x="-88257" y="1649569"/>
            <a:ext cx="8357586" cy="2035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邊界元素法   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阿基里斯腱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Failure of </a:t>
            </a:r>
          </a:p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BEM/BIEM</a:t>
            </a:r>
          </a:p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for the special size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r>
              <a:rPr lang="en-US" altLang="zh-TW" b="1" dirty="0">
                <a:solidFill>
                  <a:srgbClr val="FF0000"/>
                </a:solidFill>
                <a:effectLst/>
              </a:rPr>
              <a:t>Achilles </a:t>
            </a:r>
          </a:p>
          <a:p>
            <a:pPr algn="l"/>
            <a:r>
              <a:rPr lang="en-US" altLang="zh-TW" b="1" dirty="0">
                <a:solidFill>
                  <a:srgbClr val="FF0000"/>
                </a:solidFill>
                <a:effectLst/>
              </a:rPr>
              <a:t>tendon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grpSp>
        <p:nvGrpSpPr>
          <p:cNvPr id="143" name="群組 142"/>
          <p:cNvGrpSpPr/>
          <p:nvPr/>
        </p:nvGrpSpPr>
        <p:grpSpPr>
          <a:xfrm>
            <a:off x="863561" y="15334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44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45" name="手繪多邊形 144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149" name="標題 1"/>
          <p:cNvSpPr txBox="1">
            <a:spLocks/>
          </p:cNvSpPr>
          <p:nvPr/>
        </p:nvSpPr>
        <p:spPr>
          <a:xfrm>
            <a:off x="55754" y="988236"/>
            <a:ext cx="8357586" cy="2035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2024 new </a:t>
            </a:r>
            <a:r>
              <a:rPr lang="en-US" altLang="zh-TW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reesult</a:t>
            </a:r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grpSp>
        <p:nvGrpSpPr>
          <p:cNvPr id="156" name="群組 155"/>
          <p:cNvGrpSpPr/>
          <p:nvPr/>
        </p:nvGrpSpPr>
        <p:grpSpPr>
          <a:xfrm>
            <a:off x="1877318" y="65772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57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60" name="手繪多邊形 159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61" name="群組 160"/>
          <p:cNvGrpSpPr/>
          <p:nvPr/>
        </p:nvGrpSpPr>
        <p:grpSpPr>
          <a:xfrm>
            <a:off x="9478" y="32534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62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63" name="手繪多邊形 162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64" name="群組 163"/>
          <p:cNvGrpSpPr/>
          <p:nvPr/>
        </p:nvGrpSpPr>
        <p:grpSpPr>
          <a:xfrm>
            <a:off x="2772903" y="300184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65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66" name="手繪多邊形 165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5492042"/>
      </p:ext>
    </p:extLst>
  </p:cSld>
  <p:clrMapOvr>
    <a:masterClrMapping/>
  </p:clrMapOvr>
  <p:transition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78" y="904874"/>
            <a:ext cx="5283200" cy="2770110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92714" y="-191016"/>
            <a:ext cx="13138728" cy="14550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邊界元素法   阿基里斯腱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BEM/BIEM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</a:t>
            </a:r>
            <a:r>
              <a:rPr lang="en-US" altLang="zh-TW" sz="3600" b="1" dirty="0">
                <a:solidFill>
                  <a:srgbClr val="FF0000"/>
                </a:solidFill>
                <a:effectLst/>
              </a:rPr>
              <a:t>Achilles tendon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10" y="666212"/>
            <a:ext cx="6925826" cy="4729607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7271919" y="3565619"/>
            <a:ext cx="8357586" cy="2035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Failure of BIEM/BEM</a:t>
            </a:r>
          </a:p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for the special geometry</a:t>
            </a:r>
          </a:p>
          <a:p>
            <a:pPr algn="l"/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02058" y="5144149"/>
            <a:ext cx="8357586" cy="2035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Double degeneracy : </a:t>
            </a:r>
          </a:p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degenerate scale and degenerate boundary</a:t>
            </a:r>
          </a:p>
          <a:p>
            <a:pPr algn="l"/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8811513" y="5167860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8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10" name="標題 1"/>
          <p:cNvSpPr txBox="1">
            <a:spLocks/>
          </p:cNvSpPr>
          <p:nvPr/>
        </p:nvSpPr>
        <p:spPr>
          <a:xfrm>
            <a:off x="8755147" y="5862245"/>
            <a:ext cx="8357586" cy="2035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2024 new </a:t>
            </a:r>
            <a:r>
              <a:rPr lang="en-US" altLang="zh-TW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reesult</a:t>
            </a:r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1051695" y="5144149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2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9936253" y="5160313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5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469912" y="5160314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8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9" name="手繪多邊形 18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3543172"/>
      </p:ext>
    </p:extLst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人員, 服裝, 男人, 室內 的圖片&#10;&#10;自動產生的描述">
            <a:extLst>
              <a:ext uri="{FF2B5EF4-FFF2-40B4-BE49-F238E27FC236}">
                <a16:creationId xmlns:a16="http://schemas.microsoft.com/office/drawing/2014/main" id="{8F4FAF4A-7D08-AFD9-1F3C-AA8CEAC49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5203" r="20687" b="28933"/>
          <a:stretch/>
        </p:blipFill>
        <p:spPr>
          <a:xfrm>
            <a:off x="1295612" y="1537199"/>
            <a:ext cx="4722706" cy="2919472"/>
          </a:xfrm>
          <a:prstGeom prst="rect">
            <a:avLst/>
          </a:prstGeom>
        </p:spPr>
      </p:pic>
      <p:sp>
        <p:nvSpPr>
          <p:cNvPr id="88" name="標題 1"/>
          <p:cNvSpPr txBox="1">
            <a:spLocks/>
          </p:cNvSpPr>
          <p:nvPr/>
        </p:nvSpPr>
        <p:spPr bwMode="auto">
          <a:xfrm>
            <a:off x="258942" y="49079"/>
            <a:ext cx="5461000" cy="157984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>
              <a:lnSpc>
                <a:spcPts val="3750"/>
              </a:lnSpc>
              <a:defRPr/>
            </a:pPr>
            <a:r>
              <a:rPr lang="en-US" altLang="zh-TW" sz="3600" b="1" kern="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Last week </a:t>
            </a:r>
          </a:p>
          <a:p>
            <a:pPr algn="ctr">
              <a:lnSpc>
                <a:spcPts val="3750"/>
              </a:lnSpc>
              <a:defRPr/>
            </a:pPr>
            <a:r>
              <a:rPr lang="en-US" altLang="zh-TW" sz="3600" b="1" kern="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WCCM 2024 &amp; PANACM 2024</a:t>
            </a:r>
          </a:p>
          <a:p>
            <a:pPr algn="ctr">
              <a:lnSpc>
                <a:spcPts val="3750"/>
              </a:lnSpc>
              <a:defRPr/>
            </a:pPr>
            <a:r>
              <a:rPr lang="en-US" altLang="zh-TW" sz="3600" b="1" kern="0" dirty="0" err="1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Vancouver,Canada</a:t>
            </a:r>
            <a:endParaRPr lang="zh-TW" altLang="en-US" sz="3600" b="1" kern="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668E7EBA-D72B-BE5F-7457-CC8672141888}"/>
              </a:ext>
            </a:extLst>
          </p:cNvPr>
          <p:cNvSpPr txBox="1">
            <a:spLocks/>
          </p:cNvSpPr>
          <p:nvPr/>
        </p:nvSpPr>
        <p:spPr bwMode="auto">
          <a:xfrm>
            <a:off x="6338464" y="22670"/>
            <a:ext cx="5430160" cy="1579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>
              <a:lnSpc>
                <a:spcPts val="3750"/>
              </a:lnSpc>
              <a:defRPr/>
            </a:pPr>
            <a:r>
              <a:rPr lang="en-US" altLang="zh-TW" sz="3600" b="1" kern="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This week </a:t>
            </a:r>
          </a:p>
          <a:p>
            <a:pPr algn="ctr">
              <a:lnSpc>
                <a:spcPts val="3750"/>
              </a:lnSpc>
              <a:defRPr/>
            </a:pPr>
            <a:r>
              <a:rPr lang="en-US" altLang="zh-TW" sz="3600" b="1" kern="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NME 2024 &amp; FFW 2024</a:t>
            </a:r>
          </a:p>
          <a:p>
            <a:pPr algn="ctr">
              <a:lnSpc>
                <a:spcPts val="3750"/>
              </a:lnSpc>
              <a:defRPr/>
            </a:pPr>
            <a:r>
              <a:rPr lang="en-US" altLang="zh-TW" sz="3600" b="1" kern="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Xian, China</a:t>
            </a:r>
            <a:endParaRPr lang="zh-TW" altLang="en-US" sz="3600" b="1" kern="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 descr="一張含有 文字, 服裝, 人員, 足部穿著 的圖片&#10;&#10;自動產生的描述">
            <a:extLst>
              <a:ext uri="{FF2B5EF4-FFF2-40B4-BE49-F238E27FC236}">
                <a16:creationId xmlns:a16="http://schemas.microsoft.com/office/drawing/2014/main" id="{566ED4FC-AAB0-09BB-E152-A99006BBC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3" t="-211" r="15077" b="761"/>
          <a:stretch/>
        </p:blipFill>
        <p:spPr>
          <a:xfrm>
            <a:off x="6105912" y="1453860"/>
            <a:ext cx="5848917" cy="4917968"/>
          </a:xfrm>
          <a:prstGeom prst="rect">
            <a:avLst/>
          </a:prstGeom>
        </p:spPr>
      </p:pic>
      <p:pic>
        <p:nvPicPr>
          <p:cNvPr id="12" name="圖片 11" descr="一張含有 服裝, 人員, 戶外, 天空 的圖片&#10;&#10;自動產生的描述">
            <a:extLst>
              <a:ext uri="{FF2B5EF4-FFF2-40B4-BE49-F238E27FC236}">
                <a16:creationId xmlns:a16="http://schemas.microsoft.com/office/drawing/2014/main" id="{C079E18E-3F7A-F192-F98D-5D06FA695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1" y="4284679"/>
            <a:ext cx="4487541" cy="25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76757"/>
      </p:ext>
    </p:extLst>
  </p:cSld>
  <p:clrMapOvr>
    <a:masterClrMapping/>
  </p:clrMapOvr>
  <p:transition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2564736" y="1322290"/>
            <a:ext cx="1872000" cy="1550864"/>
            <a:chOff x="3655170" y="1304018"/>
            <a:chExt cx="1879997" cy="1550864"/>
          </a:xfrm>
        </p:grpSpPr>
        <p:sp>
          <p:nvSpPr>
            <p:cNvPr id="4" name="橢圓 16"/>
            <p:cNvSpPr>
              <a:spLocks noChangeAspect="1"/>
            </p:cNvSpPr>
            <p:nvPr/>
          </p:nvSpPr>
          <p:spPr>
            <a:xfrm>
              <a:off x="3655170" y="1304018"/>
              <a:ext cx="1855886" cy="1550864"/>
            </a:xfrm>
            <a:custGeom>
              <a:avLst/>
              <a:gdLst>
                <a:gd name="connsiteX0" fmla="*/ 0 w 2160240"/>
                <a:gd name="connsiteY0" fmla="*/ 1080120 h 2160240"/>
                <a:gd name="connsiteX1" fmla="*/ 1080120 w 2160240"/>
                <a:gd name="connsiteY1" fmla="*/ 0 h 2160240"/>
                <a:gd name="connsiteX2" fmla="*/ 2160240 w 2160240"/>
                <a:gd name="connsiteY2" fmla="*/ 1080120 h 2160240"/>
                <a:gd name="connsiteX3" fmla="*/ 1080120 w 2160240"/>
                <a:gd name="connsiteY3" fmla="*/ 2160240 h 2160240"/>
                <a:gd name="connsiteX4" fmla="*/ 0 w 2160240"/>
                <a:gd name="connsiteY4" fmla="*/ 1080120 h 2160240"/>
                <a:gd name="connsiteX0" fmla="*/ 3 w 2160243"/>
                <a:gd name="connsiteY0" fmla="*/ 679526 h 1759646"/>
                <a:gd name="connsiteX1" fmla="*/ 1088832 w 2160243"/>
                <a:gd name="connsiteY1" fmla="*/ 0 h 1759646"/>
                <a:gd name="connsiteX2" fmla="*/ 2160243 w 2160243"/>
                <a:gd name="connsiteY2" fmla="*/ 679526 h 1759646"/>
                <a:gd name="connsiteX3" fmla="*/ 1080123 w 2160243"/>
                <a:gd name="connsiteY3" fmla="*/ 1759646 h 1759646"/>
                <a:gd name="connsiteX4" fmla="*/ 3 w 2160243"/>
                <a:gd name="connsiteY4" fmla="*/ 679526 h 1759646"/>
                <a:gd name="connsiteX0" fmla="*/ 3 w 1855443"/>
                <a:gd name="connsiteY0" fmla="*/ 679728 h 1759865"/>
                <a:gd name="connsiteX1" fmla="*/ 1088832 w 1855443"/>
                <a:gd name="connsiteY1" fmla="*/ 202 h 1759865"/>
                <a:gd name="connsiteX2" fmla="*/ 1855443 w 1855443"/>
                <a:gd name="connsiteY2" fmla="*/ 653602 h 1759865"/>
                <a:gd name="connsiteX3" fmla="*/ 1080123 w 1855443"/>
                <a:gd name="connsiteY3" fmla="*/ 1759848 h 1759865"/>
                <a:gd name="connsiteX4" fmla="*/ 3 w 1855443"/>
                <a:gd name="connsiteY4" fmla="*/ 679728 h 1759865"/>
                <a:gd name="connsiteX0" fmla="*/ 446 w 1855886"/>
                <a:gd name="connsiteY0" fmla="*/ 679728 h 1550864"/>
                <a:gd name="connsiteX1" fmla="*/ 1089275 w 1855886"/>
                <a:gd name="connsiteY1" fmla="*/ 202 h 1550864"/>
                <a:gd name="connsiteX2" fmla="*/ 1855886 w 1855886"/>
                <a:gd name="connsiteY2" fmla="*/ 653602 h 1550864"/>
                <a:gd name="connsiteX3" fmla="*/ 967354 w 1855886"/>
                <a:gd name="connsiteY3" fmla="*/ 1550842 h 1550864"/>
                <a:gd name="connsiteX4" fmla="*/ 446 w 1855886"/>
                <a:gd name="connsiteY4" fmla="*/ 679728 h 155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886" h="1550864">
                  <a:moveTo>
                    <a:pt x="446" y="679728"/>
                  </a:moveTo>
                  <a:cubicBezTo>
                    <a:pt x="20766" y="421288"/>
                    <a:pt x="780035" y="4556"/>
                    <a:pt x="1089275" y="202"/>
                  </a:cubicBezTo>
                  <a:cubicBezTo>
                    <a:pt x="1398515" y="-4152"/>
                    <a:pt x="1855886" y="57068"/>
                    <a:pt x="1855886" y="653602"/>
                  </a:cubicBezTo>
                  <a:cubicBezTo>
                    <a:pt x="1855886" y="1250136"/>
                    <a:pt x="1276594" y="1546488"/>
                    <a:pt x="967354" y="1550842"/>
                  </a:cubicBezTo>
                  <a:cubicBezTo>
                    <a:pt x="658114" y="1555196"/>
                    <a:pt x="-19874" y="938168"/>
                    <a:pt x="446" y="679728"/>
                  </a:cubicBezTo>
                  <a:close/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3851920" y="1836112"/>
              <a:ext cx="16832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latin typeface="+mj-ea"/>
                  <a:ea typeface="+mj-ea"/>
                </a:rPr>
                <a:t>Engineering </a:t>
              </a:r>
            </a:p>
            <a:p>
              <a:pPr algn="ctr"/>
              <a:r>
                <a:rPr lang="en-US" altLang="zh-TW" sz="1400" b="1" dirty="0">
                  <a:latin typeface="+mj-ea"/>
                  <a:ea typeface="+mj-ea"/>
                </a:rPr>
                <a:t>problems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2348608" y="3356992"/>
            <a:ext cx="2304256" cy="936104"/>
            <a:chOff x="-2511574" y="2035006"/>
            <a:chExt cx="2304256" cy="936104"/>
          </a:xfrm>
        </p:grpSpPr>
        <p:sp>
          <p:nvSpPr>
            <p:cNvPr id="7" name="向下箭號 6"/>
            <p:cNvSpPr/>
            <p:nvPr/>
          </p:nvSpPr>
          <p:spPr>
            <a:xfrm>
              <a:off x="-1452945" y="2035006"/>
              <a:ext cx="186998" cy="288032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-2511574" y="2324779"/>
              <a:ext cx="230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latin typeface="+mj-ea"/>
                  <a:ea typeface="+mj-ea"/>
                </a:rPr>
                <a:t>Existence</a:t>
              </a:r>
            </a:p>
            <a:p>
              <a:pPr algn="ctr"/>
              <a:r>
                <a:rPr lang="en-US" altLang="zh-TW" b="1" dirty="0">
                  <a:latin typeface="+mj-ea"/>
                  <a:ea typeface="+mj-ea"/>
                </a:rPr>
                <a:t>unique solution</a:t>
              </a: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2600636" y="29969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7030A0"/>
                </a:solidFill>
                <a:latin typeface="+mj-ea"/>
                <a:ea typeface="+mj-ea"/>
              </a:rPr>
              <a:t>PDE model</a:t>
            </a:r>
          </a:p>
        </p:txBody>
      </p:sp>
      <p:sp>
        <p:nvSpPr>
          <p:cNvPr id="10" name="文字方塊 3"/>
          <p:cNvSpPr txBox="1">
            <a:spLocks noChangeArrowheads="1"/>
          </p:cNvSpPr>
          <p:nvPr/>
        </p:nvSpPr>
        <p:spPr bwMode="auto">
          <a:xfrm>
            <a:off x="4734316" y="4437112"/>
            <a:ext cx="31713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9pPr>
          </a:lstStyle>
          <a:p>
            <a:pPr eaLnBrk="1" hangingPunct="1">
              <a:buFontTx/>
              <a:buAutoNum type="arabicParenBoth"/>
            </a:pPr>
            <a:r>
              <a:rPr kumimoji="0" lang="en-US" altLang="zh-TW" sz="1600" b="1" dirty="0">
                <a:latin typeface="+mj-ea"/>
                <a:ea typeface="+mj-ea"/>
              </a:rPr>
              <a:t> </a:t>
            </a:r>
            <a:r>
              <a:rPr kumimoji="0"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Degenerate scale</a:t>
            </a:r>
          </a:p>
          <a:p>
            <a:pPr eaLnBrk="1" hangingPunct="1">
              <a:buFontTx/>
              <a:buAutoNum type="arabicParenBoth"/>
            </a:pPr>
            <a:r>
              <a:rPr kumimoji="0" lang="en-US" altLang="zh-TW" sz="1600" b="1" dirty="0">
                <a:latin typeface="+mj-ea"/>
                <a:ea typeface="+mj-ea"/>
              </a:rPr>
              <a:t> Degenerate boundary</a:t>
            </a:r>
          </a:p>
          <a:p>
            <a:pPr eaLnBrk="1" hangingPunct="1">
              <a:buFontTx/>
              <a:buAutoNum type="arabicParenBoth"/>
            </a:pPr>
            <a:r>
              <a:rPr kumimoji="0" lang="en-US" altLang="zh-TW" sz="1600" b="1" dirty="0">
                <a:latin typeface="+mj-ea"/>
                <a:ea typeface="+mj-ea"/>
              </a:rPr>
              <a:t> Spurious eigenvalues</a:t>
            </a:r>
          </a:p>
          <a:p>
            <a:pPr eaLnBrk="1" hangingPunct="1">
              <a:buFontTx/>
              <a:buAutoNum type="arabicParenBoth"/>
            </a:pPr>
            <a:r>
              <a:rPr kumimoji="0" lang="en-US" altLang="zh-TW" sz="1600" b="1" dirty="0">
                <a:latin typeface="+mj-ea"/>
                <a:ea typeface="+mj-ea"/>
              </a:rPr>
              <a:t> Fictitious frequency</a:t>
            </a:r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/>
        </p:nvGraphicFramePr>
        <p:xfrm>
          <a:off x="5372945" y="3538752"/>
          <a:ext cx="3776663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57400" imgH="317160" progId="Equation.DSMT4">
                  <p:embed/>
                </p:oleObj>
              </mc:Choice>
              <mc:Fallback>
                <p:oleObj name="Equation" r:id="rId2" imgW="2057400" imgH="317160" progId="Equation.DSMT4">
                  <p:embed/>
                  <p:pic>
                    <p:nvPicPr>
                      <p:cNvPr id="11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945" y="3538752"/>
                        <a:ext cx="3776663" cy="57626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99CC00"/>
                        </a:solidFill>
                        <a:prstDash val="lgDash"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群組 11"/>
          <p:cNvGrpSpPr/>
          <p:nvPr/>
        </p:nvGrpSpPr>
        <p:grpSpPr>
          <a:xfrm>
            <a:off x="7680683" y="4581129"/>
            <a:ext cx="1943202" cy="646331"/>
            <a:chOff x="6372200" y="5496131"/>
            <a:chExt cx="1943202" cy="646331"/>
          </a:xfrm>
        </p:grpSpPr>
        <p:sp>
          <p:nvSpPr>
            <p:cNvPr id="13" name="文字方塊 12"/>
            <p:cNvSpPr txBox="1"/>
            <p:nvPr/>
          </p:nvSpPr>
          <p:spPr>
            <a:xfrm>
              <a:off x="6732240" y="5496131"/>
              <a:ext cx="1583162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err="1">
                  <a:solidFill>
                    <a:srgbClr val="FF0000"/>
                  </a:solidFill>
                  <a:latin typeface="+mj-ea"/>
                  <a:ea typeface="+mj-ea"/>
                </a:rPr>
                <a:t>Nonunique</a:t>
              </a:r>
              <a:r>
                <a:rPr lang="en-US" altLang="zh-TW" b="1" dirty="0">
                  <a:solidFill>
                    <a:srgbClr val="FF0000"/>
                  </a:solidFill>
                  <a:latin typeface="+mj-ea"/>
                  <a:ea typeface="+mj-ea"/>
                </a:rPr>
                <a:t> solution</a:t>
              </a:r>
            </a:p>
          </p:txBody>
        </p:sp>
        <p:sp>
          <p:nvSpPr>
            <p:cNvPr id="14" name="向下箭號 13"/>
            <p:cNvSpPr/>
            <p:nvPr/>
          </p:nvSpPr>
          <p:spPr>
            <a:xfrm rot="16200000" flipH="1">
              <a:off x="6422717" y="5677021"/>
              <a:ext cx="186998" cy="288032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2189844" y="4421939"/>
            <a:ext cx="2754029" cy="2184124"/>
            <a:chOff x="884843" y="4493947"/>
            <a:chExt cx="2754029" cy="2184124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4"/>
            <a:srcRect l="2825" t="18500" r="3659" b="17130"/>
            <a:stretch/>
          </p:blipFill>
          <p:spPr>
            <a:xfrm>
              <a:off x="974576" y="4493947"/>
              <a:ext cx="2301280" cy="16713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文字方塊 16"/>
            <p:cNvSpPr txBox="1"/>
            <p:nvPr/>
          </p:nvSpPr>
          <p:spPr>
            <a:xfrm>
              <a:off x="884843" y="6093296"/>
              <a:ext cx="2754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rgbClr val="FF0000"/>
                  </a:solidFill>
                  <a:latin typeface="+mj-ea"/>
                  <a:ea typeface="+mj-ea"/>
                </a:rPr>
                <a:t>引狼入室 </a:t>
              </a:r>
              <a:endParaRPr lang="en-US" altLang="zh-TW" sz="1600" b="1" dirty="0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r>
                <a:rPr lang="en-US" altLang="zh-TW" sz="1600" b="1" dirty="0">
                  <a:solidFill>
                    <a:srgbClr val="FF0000"/>
                  </a:solidFill>
                  <a:latin typeface="+mj-ea"/>
                  <a:ea typeface="+mj-ea"/>
                </a:rPr>
                <a:t>(set a fox to keep geese) </a:t>
              </a:r>
              <a:endParaRPr lang="zh-TW" altLang="en-US" sz="16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7516416" y="404665"/>
            <a:ext cx="2900065" cy="2796769"/>
            <a:chOff x="6280447" y="1146230"/>
            <a:chExt cx="2900065" cy="2796769"/>
          </a:xfrm>
        </p:grpSpPr>
        <p:grpSp>
          <p:nvGrpSpPr>
            <p:cNvPr id="19" name="群組 18"/>
            <p:cNvGrpSpPr/>
            <p:nvPr/>
          </p:nvGrpSpPr>
          <p:grpSpPr>
            <a:xfrm>
              <a:off x="6588224" y="1146230"/>
              <a:ext cx="2304256" cy="2796769"/>
              <a:chOff x="8412534" y="344200"/>
              <a:chExt cx="2304256" cy="2796769"/>
            </a:xfrm>
          </p:grpSpPr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5"/>
              <a:srcRect l="14461" r="14217"/>
              <a:stretch/>
            </p:blipFill>
            <p:spPr>
              <a:xfrm>
                <a:off x="9036496" y="617535"/>
                <a:ext cx="1056332" cy="14801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2" name="文字方塊 21"/>
              <p:cNvSpPr txBox="1"/>
              <p:nvPr/>
            </p:nvSpPr>
            <p:spPr>
              <a:xfrm>
                <a:off x="8412534" y="2097722"/>
                <a:ext cx="2304256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b="1" dirty="0">
                    <a:solidFill>
                      <a:srgbClr val="0000FF"/>
                    </a:solidFill>
                    <a:latin typeface="+mj-ea"/>
                    <a:ea typeface="+mj-ea"/>
                  </a:rPr>
                  <a:t>Test function</a:t>
                </a:r>
              </a:p>
              <a:p>
                <a:pPr algn="ctr"/>
                <a:endParaRPr lang="en-US" altLang="zh-TW" sz="700" b="1" dirty="0">
                  <a:latin typeface="+mj-ea"/>
                  <a:ea typeface="+mj-ea"/>
                </a:endParaRPr>
              </a:p>
              <a:p>
                <a:pPr>
                  <a:buFontTx/>
                  <a:buAutoNum type="arabicParenBoth"/>
                </a:pPr>
                <a:r>
                  <a:rPr lang="en-US" altLang="zh-TW" sz="1600" b="1" dirty="0">
                    <a:latin typeface="+mj-ea"/>
                  </a:rPr>
                  <a:t> Fundamental sol. </a:t>
                </a:r>
              </a:p>
              <a:p>
                <a:pPr>
                  <a:buFontTx/>
                  <a:buAutoNum type="arabicParenBoth"/>
                </a:pPr>
                <a:r>
                  <a:rPr lang="en-US" altLang="zh-TW" sz="1600" b="1" dirty="0">
                    <a:latin typeface="+mj-ea"/>
                  </a:rPr>
                  <a:t> Green function</a:t>
                </a: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8412534" y="344200"/>
                <a:ext cx="2304256" cy="279676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0" name="文字方塊 19"/>
            <p:cNvSpPr txBox="1"/>
            <p:nvPr/>
          </p:nvSpPr>
          <p:spPr>
            <a:xfrm>
              <a:off x="6280447" y="1146231"/>
              <a:ext cx="2900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rgbClr val="0000FF"/>
                  </a:solidFill>
                  <a:latin typeface="+mj-ea"/>
                  <a:ea typeface="+mj-ea"/>
                </a:rPr>
                <a:t>Match maker (ask for help)</a:t>
              </a:r>
              <a:endParaRPr lang="zh-TW" altLang="en-US" sz="1600" b="1" dirty="0">
                <a:solidFill>
                  <a:srgbClr val="0000FF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20" y="1281120"/>
            <a:ext cx="1872000" cy="15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5048804" y="299695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7030A0"/>
                </a:solidFill>
                <a:latin typeface="+mj-ea"/>
                <a:ea typeface="+mj-ea"/>
              </a:rPr>
              <a:t>      IE model</a:t>
            </a:r>
            <a:r>
              <a:rPr lang="en-US" altLang="zh-TW" sz="1600" b="1" dirty="0">
                <a:solidFill>
                  <a:srgbClr val="7030A0"/>
                </a:solidFill>
                <a:latin typeface="+mj-ea"/>
                <a:ea typeface="+mj-ea"/>
              </a:rPr>
              <a:t>(BEM)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3850398" y="2348881"/>
            <a:ext cx="2037715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FF0000"/>
                </a:solidFill>
                <a:latin typeface="+mj-ea"/>
                <a:ea typeface="+mj-ea"/>
              </a:rPr>
              <a:t>PDE and IE are</a:t>
            </a:r>
          </a:p>
          <a:p>
            <a:pPr algn="ctr"/>
            <a:r>
              <a:rPr lang="en-US" altLang="zh-TW" b="1" dirty="0">
                <a:solidFill>
                  <a:srgbClr val="FF0000"/>
                </a:solidFill>
                <a:latin typeface="+mj-ea"/>
                <a:ea typeface="+mj-ea"/>
              </a:rPr>
              <a:t>not equivalent</a:t>
            </a:r>
            <a:endParaRPr lang="zh-TW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4809300" y="5517232"/>
            <a:ext cx="2232248" cy="738664"/>
            <a:chOff x="3347864" y="5805264"/>
            <a:chExt cx="2232248" cy="738664"/>
          </a:xfrm>
        </p:grpSpPr>
        <p:sp>
          <p:nvSpPr>
            <p:cNvPr id="28" name="文字方塊 3"/>
            <p:cNvSpPr txBox="1">
              <a:spLocks noChangeArrowheads="1"/>
            </p:cNvSpPr>
            <p:nvPr/>
          </p:nvSpPr>
          <p:spPr bwMode="auto">
            <a:xfrm>
              <a:off x="3707904" y="5805264"/>
              <a:ext cx="187220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Lucida Sans Unicode" pitchFamily="34" charset="0"/>
                  <a:ea typeface="新細明體" charset="-120"/>
                </a:defRPr>
              </a:lvl9pPr>
            </a:lstStyle>
            <a:p>
              <a:pPr marL="0" indent="0" eaLnBrk="1" hangingPunct="1"/>
              <a:r>
                <a:rPr kumimoji="0" lang="en-US" altLang="zh-TW" sz="1400" dirty="0">
                  <a:solidFill>
                    <a:srgbClr val="FF0000"/>
                  </a:solidFill>
                  <a:latin typeface="+mj-ea"/>
                  <a:ea typeface="+mj-ea"/>
                </a:rPr>
                <a:t>Range deficiency</a:t>
              </a:r>
            </a:p>
            <a:p>
              <a:pPr marL="0" indent="0" eaLnBrk="1" hangingPunct="1"/>
              <a:r>
                <a:rPr kumimoji="0" lang="en-US" altLang="zh-TW" sz="1400" dirty="0">
                  <a:solidFill>
                    <a:srgbClr val="FF0000"/>
                  </a:solidFill>
                  <a:latin typeface="+mj-ea"/>
                  <a:ea typeface="+mj-ea"/>
                </a:rPr>
                <a:t>Rank deficiency</a:t>
              </a:r>
            </a:p>
            <a:p>
              <a:pPr marL="0" indent="0" eaLnBrk="1" hangingPunct="1"/>
              <a:r>
                <a:rPr kumimoji="0" lang="en-US" altLang="zh-TW" sz="1400" dirty="0">
                  <a:solidFill>
                    <a:srgbClr val="FF0000"/>
                  </a:solidFill>
                  <a:latin typeface="+mj-ea"/>
                  <a:ea typeface="+mj-ea"/>
                </a:rPr>
                <a:t>Singular matrix</a:t>
              </a:r>
            </a:p>
          </p:txBody>
        </p:sp>
        <p:sp>
          <p:nvSpPr>
            <p:cNvPr id="29" name="向右箭號 28"/>
            <p:cNvSpPr/>
            <p:nvPr/>
          </p:nvSpPr>
          <p:spPr>
            <a:xfrm>
              <a:off x="3347864" y="6021287"/>
              <a:ext cx="288032" cy="262771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b="1" dirty="0">
                <a:solidFill>
                  <a:srgbClr val="7030A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2" name="橢圓 31"/>
          <p:cNvSpPr>
            <a:spLocks noChangeAspect="1"/>
          </p:cNvSpPr>
          <p:nvPr/>
        </p:nvSpPr>
        <p:spPr>
          <a:xfrm>
            <a:off x="5570442" y="3393096"/>
            <a:ext cx="900100" cy="9000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cxnSp>
        <p:nvCxnSpPr>
          <p:cNvPr id="33" name="直線單箭頭接點 32"/>
          <p:cNvCxnSpPr/>
          <p:nvPr/>
        </p:nvCxnSpPr>
        <p:spPr>
          <a:xfrm flipH="1">
            <a:off x="6470542" y="3221176"/>
            <a:ext cx="1206658" cy="3518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標題 1"/>
          <p:cNvSpPr txBox="1">
            <a:spLocks/>
          </p:cNvSpPr>
          <p:nvPr/>
        </p:nvSpPr>
        <p:spPr>
          <a:xfrm>
            <a:off x="2335814" y="388640"/>
            <a:ext cx="4696290" cy="7361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BEM/BIEM </a:t>
            </a:r>
            <a:r>
              <a:rPr lang="en-US" altLang="zh-TW" sz="1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(Disadvantage: Failure)</a:t>
            </a:r>
          </a:p>
        </p:txBody>
      </p:sp>
      <p:grpSp>
        <p:nvGrpSpPr>
          <p:cNvPr id="37" name="群組 36"/>
          <p:cNvGrpSpPr/>
          <p:nvPr/>
        </p:nvGrpSpPr>
        <p:grpSpPr>
          <a:xfrm>
            <a:off x="9804480" y="2867522"/>
            <a:ext cx="612000" cy="612000"/>
            <a:chOff x="8287890" y="3069000"/>
            <a:chExt cx="612000" cy="612000"/>
          </a:xfrm>
        </p:grpSpPr>
        <p:sp>
          <p:nvSpPr>
            <p:cNvPr id="35" name="橢圓 34"/>
            <p:cNvSpPr/>
            <p:nvPr/>
          </p:nvSpPr>
          <p:spPr>
            <a:xfrm>
              <a:off x="8287890" y="3069000"/>
              <a:ext cx="612000" cy="61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b="1" dirty="0">
                <a:solidFill>
                  <a:srgbClr val="7030A0"/>
                </a:solidFill>
                <a:latin typeface="+mj-ea"/>
                <a:ea typeface="+mj-ea"/>
              </a:endParaRPr>
            </a:p>
          </p:txBody>
        </p:sp>
        <p:graphicFrame>
          <p:nvGraphicFramePr>
            <p:cNvPr id="36" name="物件 35"/>
            <p:cNvGraphicFramePr>
              <a:graphicFrameLocks noChangeAspect="1"/>
            </p:cNvGraphicFramePr>
            <p:nvPr/>
          </p:nvGraphicFramePr>
          <p:xfrm>
            <a:off x="8384970" y="3222945"/>
            <a:ext cx="442912" cy="276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41200" imgH="152280" progId="Equation.DSMT4">
                    <p:embed/>
                  </p:oleObj>
                </mc:Choice>
                <mc:Fallback>
                  <p:oleObj name="Equation" r:id="rId7" imgW="241200" imgH="152280" progId="Equation.DSMT4">
                    <p:embed/>
                    <p:pic>
                      <p:nvPicPr>
                        <p:cNvPr id="36" name="物件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4970" y="3222945"/>
                          <a:ext cx="442912" cy="276225"/>
                        </a:xfrm>
                        <a:prstGeom prst="rect">
                          <a:avLst/>
                        </a:prstGeom>
                        <a:noFill/>
                        <a:ln w="28575">
                          <a:noFill/>
                          <a:prstDash val="lgDash"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" name="文字方塊 37"/>
          <p:cNvSpPr txBox="1"/>
          <p:nvPr/>
        </p:nvSpPr>
        <p:spPr>
          <a:xfrm>
            <a:off x="7179603" y="5670540"/>
            <a:ext cx="3236877" cy="338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0000FF"/>
                </a:solidFill>
                <a:latin typeface="+mj-ea"/>
                <a:ea typeface="+mj-ea"/>
              </a:rPr>
              <a:t>Infinite solution (Not sufficient)</a:t>
            </a:r>
            <a:endParaRPr lang="zh-TW" altLang="en-US" sz="16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7176121" y="6052066"/>
            <a:ext cx="3240359" cy="338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0000FF"/>
                </a:solidFill>
                <a:latin typeface="+mj-ea"/>
                <a:ea typeface="+mj-ea"/>
              </a:rPr>
              <a:t>No solution (Not necessary) </a:t>
            </a:r>
          </a:p>
        </p:txBody>
      </p:sp>
      <p:sp>
        <p:nvSpPr>
          <p:cNvPr id="30" name="矩形 29"/>
          <p:cNvSpPr/>
          <p:nvPr/>
        </p:nvSpPr>
        <p:spPr>
          <a:xfrm>
            <a:off x="7449584" y="5297726"/>
            <a:ext cx="2204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 err="1">
                <a:solidFill>
                  <a:srgbClr val="008000"/>
                </a:solidFill>
                <a:latin typeface="+mj-ea"/>
                <a:ea typeface="+mj-ea"/>
              </a:rPr>
              <a:t>Fredholm</a:t>
            </a:r>
            <a:r>
              <a:rPr lang="en-US" altLang="zh-TW" sz="1400" b="1" dirty="0">
                <a:solidFill>
                  <a:srgbClr val="008000"/>
                </a:solidFill>
                <a:latin typeface="+mj-ea"/>
                <a:ea typeface="+mj-ea"/>
              </a:rPr>
              <a:t> alternative theorem</a:t>
            </a:r>
          </a:p>
        </p:txBody>
      </p:sp>
      <p:cxnSp>
        <p:nvCxnSpPr>
          <p:cNvPr id="40" name="直線單箭頭接點 39"/>
          <p:cNvCxnSpPr/>
          <p:nvPr/>
        </p:nvCxnSpPr>
        <p:spPr>
          <a:xfrm flipH="1">
            <a:off x="4385286" y="4229288"/>
            <a:ext cx="1206658" cy="3518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標題 1"/>
          <p:cNvSpPr txBox="1">
            <a:spLocks/>
          </p:cNvSpPr>
          <p:nvPr/>
        </p:nvSpPr>
        <p:spPr>
          <a:xfrm>
            <a:off x="1471718" y="-315416"/>
            <a:ext cx="11875166" cy="16348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(Hangzhou: paradise in the world)    </a:t>
            </a:r>
            <a:r>
              <a:rPr lang="en-US" altLang="zh-TW" sz="2800" b="1" dirty="0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(U(</a:t>
            </a:r>
            <a:r>
              <a:rPr lang="en-US" altLang="zh-TW" sz="2800" b="1" dirty="0" err="1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x,s</a:t>
            </a:r>
            <a:r>
              <a:rPr lang="en-US" altLang="zh-TW" sz="2800" b="1" dirty="0">
                <a:solidFill>
                  <a:srgbClr val="250B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):parasite in the BIEM/BEM)</a:t>
            </a:r>
          </a:p>
        </p:txBody>
      </p:sp>
    </p:spTree>
    <p:extLst>
      <p:ext uri="{BB962C8B-B14F-4D97-AF65-F5344CB8AC3E}">
        <p14:creationId xmlns:p14="http://schemas.microsoft.com/office/powerpoint/2010/main" val="28070035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 animBg="1"/>
      <p:bldP spid="32" grpId="0" animBg="1"/>
      <p:bldP spid="38" grpId="0" animBg="1"/>
      <p:bldP spid="39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圓角矩形 47"/>
          <p:cNvSpPr/>
          <p:nvPr/>
        </p:nvSpPr>
        <p:spPr>
          <a:xfrm>
            <a:off x="6873665" y="6028513"/>
            <a:ext cx="2600338" cy="746811"/>
          </a:xfrm>
          <a:prstGeom prst="roundRect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891">
            <a:off x="1868928" y="3044004"/>
            <a:ext cx="2469630" cy="2469630"/>
          </a:xfrm>
          <a:prstGeom prst="rect">
            <a:avLst/>
          </a:prstGeom>
        </p:spPr>
      </p:pic>
      <p:sp>
        <p:nvSpPr>
          <p:cNvPr id="3" name="矩形圖說文字 2"/>
          <p:cNvSpPr/>
          <p:nvPr/>
        </p:nvSpPr>
        <p:spPr>
          <a:xfrm rot="10800000">
            <a:off x="4416272" y="4369586"/>
            <a:ext cx="5008820" cy="1534082"/>
          </a:xfrm>
          <a:prstGeom prst="wedgeRectCallout">
            <a:avLst>
              <a:gd name="adj1" fmla="val 63908"/>
              <a:gd name="adj2" fmla="val 84897"/>
            </a:avLst>
          </a:prstGeom>
          <a:solidFill>
            <a:srgbClr val="00B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9982200" y="6229006"/>
            <a:ext cx="574541" cy="487736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sp>
        <p:nvSpPr>
          <p:cNvPr id="47" name="標題 1"/>
          <p:cNvSpPr>
            <a:spLocks noGrp="1"/>
          </p:cNvSpPr>
          <p:nvPr>
            <p:ph type="title"/>
          </p:nvPr>
        </p:nvSpPr>
        <p:spPr>
          <a:xfrm>
            <a:off x="-719173" y="326777"/>
            <a:ext cx="12764317" cy="603921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+mj-ea"/>
              </a:rPr>
              <a:t>Analytical derivation (dimensional  analysis)</a:t>
            </a:r>
            <a:br>
              <a:rPr lang="en-US" altLang="zh-TW" b="1" dirty="0">
                <a:solidFill>
                  <a:srgbClr val="FF0000"/>
                </a:solidFill>
                <a:latin typeface="+mj-ea"/>
              </a:rPr>
            </a:br>
            <a:r>
              <a:rPr lang="en-US" altLang="zh-TW" b="1" dirty="0">
                <a:solidFill>
                  <a:srgbClr val="FF0000"/>
                </a:solidFill>
                <a:latin typeface="+mj-ea"/>
              </a:rPr>
              <a:t>(Objectivity)</a:t>
            </a:r>
            <a:endParaRPr lang="zh-TW" altLang="en-US" b="1" dirty="0">
              <a:solidFill>
                <a:srgbClr val="FF0000"/>
              </a:solidFill>
              <a:latin typeface="+mj-ea"/>
            </a:endParaRPr>
          </a:p>
        </p:txBody>
      </p:sp>
      <p:graphicFrame>
        <p:nvGraphicFramePr>
          <p:cNvPr id="31" name="物件 30"/>
          <p:cNvGraphicFramePr>
            <a:graphicFrameLocks noChangeAspect="1"/>
          </p:cNvGraphicFramePr>
          <p:nvPr/>
        </p:nvGraphicFramePr>
        <p:xfrm>
          <a:off x="5482270" y="2103794"/>
          <a:ext cx="1188418" cy="788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68280" imgH="253800" progId="Equation.DSMT4">
                  <p:embed/>
                </p:oleObj>
              </mc:Choice>
              <mc:Fallback>
                <p:oleObj name="Equation" r:id="rId3" imgW="368280" imgH="253800" progId="Equation.DSMT4">
                  <p:embed/>
                  <p:pic>
                    <p:nvPicPr>
                      <p:cNvPr id="31" name="物件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2270" y="2103794"/>
                        <a:ext cx="1188418" cy="7881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物件 32"/>
          <p:cNvGraphicFramePr>
            <a:graphicFrameLocks noChangeAspect="1"/>
          </p:cNvGraphicFramePr>
          <p:nvPr/>
        </p:nvGraphicFramePr>
        <p:xfrm>
          <a:off x="8227354" y="2103795"/>
          <a:ext cx="738188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8600" imgH="215640" progId="Equation.DSMT4">
                  <p:embed/>
                </p:oleObj>
              </mc:Choice>
              <mc:Fallback>
                <p:oleObj name="Equation" r:id="rId5" imgW="228600" imgH="215640" progId="Equation.DSMT4">
                  <p:embed/>
                  <p:pic>
                    <p:nvPicPr>
                      <p:cNvPr id="33" name="物件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7354" y="2103795"/>
                        <a:ext cx="738188" cy="669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物件 33"/>
          <p:cNvGraphicFramePr>
            <a:graphicFrameLocks noChangeAspect="1"/>
          </p:cNvGraphicFramePr>
          <p:nvPr/>
        </p:nvGraphicFramePr>
        <p:xfrm>
          <a:off x="5479841" y="3180125"/>
          <a:ext cx="139382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31640" imgH="253800" progId="Equation.DSMT4">
                  <p:embed/>
                </p:oleObj>
              </mc:Choice>
              <mc:Fallback>
                <p:oleObj name="Equation" r:id="rId7" imgW="431640" imgH="253800" progId="Equation.DSMT4">
                  <p:embed/>
                  <p:pic>
                    <p:nvPicPr>
                      <p:cNvPr id="34" name="物件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9841" y="3180125"/>
                        <a:ext cx="1393825" cy="7889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物件 34"/>
          <p:cNvGraphicFramePr>
            <a:graphicFrameLocks noChangeAspect="1"/>
          </p:cNvGraphicFramePr>
          <p:nvPr/>
        </p:nvGraphicFramePr>
        <p:xfrm>
          <a:off x="8010526" y="3179764"/>
          <a:ext cx="1393825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31640" imgH="253800" progId="Equation.DSMT4">
                  <p:embed/>
                </p:oleObj>
              </mc:Choice>
              <mc:Fallback>
                <p:oleObj name="Equation" r:id="rId9" imgW="431640" imgH="253800" progId="Equation.DSMT4">
                  <p:embed/>
                  <p:pic>
                    <p:nvPicPr>
                      <p:cNvPr id="35" name="物件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0526" y="3179764"/>
                        <a:ext cx="1393825" cy="788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物件 36"/>
          <p:cNvGraphicFramePr>
            <a:graphicFrameLocks noChangeAspect="1"/>
          </p:cNvGraphicFramePr>
          <p:nvPr/>
        </p:nvGraphicFramePr>
        <p:xfrm>
          <a:off x="5067884" y="4401193"/>
          <a:ext cx="3611563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11280" imgH="685800" progId="Equation.DSMT4">
                  <p:embed/>
                </p:oleObj>
              </mc:Choice>
              <mc:Fallback>
                <p:oleObj name="Equation" r:id="rId11" imgW="1511280" imgH="685800" progId="Equation.DSMT4">
                  <p:embed/>
                  <p:pic>
                    <p:nvPicPr>
                      <p:cNvPr id="37" name="物件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7884" y="4401193"/>
                        <a:ext cx="3611563" cy="1574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9091" y="2311723"/>
            <a:ext cx="4792040" cy="45893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2000" y="1923212"/>
            <a:ext cx="5275680" cy="458937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115652" y="2347735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Rad</a:t>
            </a:r>
            <a:endParaRPr lang="zh-TW" altLang="en-US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3080560" y="1986170"/>
            <a:ext cx="100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Degrees</a:t>
            </a:r>
            <a:endParaRPr lang="zh-TW" altLang="en-US" dirty="0"/>
          </a:p>
        </p:txBody>
      </p:sp>
      <p:sp>
        <p:nvSpPr>
          <p:cNvPr id="49" name="矩形 48"/>
          <p:cNvSpPr/>
          <p:nvPr/>
        </p:nvSpPr>
        <p:spPr>
          <a:xfrm>
            <a:off x="6973887" y="6310060"/>
            <a:ext cx="2399894" cy="415498"/>
          </a:xfrm>
          <a:prstGeom prst="rect">
            <a:avLst/>
          </a:prstGeom>
          <a:ln w="19050">
            <a:solidFill>
              <a:schemeClr val="accent3"/>
            </a:solidFill>
            <a:prstDash val="dash"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altLang="zh-TW" sz="105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 and Wu(2007), Journal of the Mathematical Society of the Philippines</a:t>
            </a:r>
            <a:endParaRPr lang="en-US" altLang="zh-TW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6923802" y="5956188"/>
            <a:ext cx="178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Laplace equation</a:t>
            </a:r>
            <a:endParaRPr lang="zh-TW" altLang="en-US" dirty="0"/>
          </a:p>
        </p:txBody>
      </p:sp>
      <p:cxnSp>
        <p:nvCxnSpPr>
          <p:cNvPr id="14" name="直線接點 13"/>
          <p:cNvCxnSpPr/>
          <p:nvPr/>
        </p:nvCxnSpPr>
        <p:spPr>
          <a:xfrm>
            <a:off x="7651132" y="5648770"/>
            <a:ext cx="131441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 flipV="1">
            <a:off x="7651131" y="5101840"/>
            <a:ext cx="1136794" cy="54693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物件 51"/>
          <p:cNvGraphicFramePr>
            <a:graphicFrameLocks noChangeAspect="1"/>
          </p:cNvGraphicFramePr>
          <p:nvPr/>
        </p:nvGraphicFramePr>
        <p:xfrm>
          <a:off x="8117680" y="5347061"/>
          <a:ext cx="248036" cy="33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6720" imgH="177480" progId="Equation.DSMT4">
                  <p:embed/>
                </p:oleObj>
              </mc:Choice>
              <mc:Fallback>
                <p:oleObj name="Equation" r:id="rId15" imgW="126720" imgH="177480" progId="Equation.DSMT4">
                  <p:embed/>
                  <p:pic>
                    <p:nvPicPr>
                      <p:cNvPr id="52" name="物件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7680" y="5347061"/>
                        <a:ext cx="248036" cy="3345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直線單箭頭接點 17"/>
          <p:cNvCxnSpPr/>
          <p:nvPr/>
        </p:nvCxnSpPr>
        <p:spPr>
          <a:xfrm flipV="1">
            <a:off x="7611802" y="4976997"/>
            <a:ext cx="1086675" cy="5906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弧形 18"/>
          <p:cNvSpPr/>
          <p:nvPr/>
        </p:nvSpPr>
        <p:spPr>
          <a:xfrm>
            <a:off x="8704050" y="5093757"/>
            <a:ext cx="216442" cy="1103540"/>
          </a:xfrm>
          <a:prstGeom prst="arc">
            <a:avLst>
              <a:gd name="adj1" fmla="val 16200000"/>
              <a:gd name="adj2" fmla="val 221717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/>
          <p:cNvSpPr txBox="1"/>
          <p:nvPr/>
        </p:nvSpPr>
        <p:spPr>
          <a:xfrm>
            <a:off x="7482461" y="492521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8864264" y="519063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6" name="物件 55"/>
          <p:cNvGraphicFramePr>
            <a:graphicFrameLocks noChangeAspect="1"/>
          </p:cNvGraphicFramePr>
          <p:nvPr/>
        </p:nvGraphicFramePr>
        <p:xfrm>
          <a:off x="9371475" y="4854656"/>
          <a:ext cx="1019408" cy="723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33160" imgH="393480" progId="Equation.DSMT4">
                  <p:embed/>
                </p:oleObj>
              </mc:Choice>
              <mc:Fallback>
                <p:oleObj name="Equation" r:id="rId17" imgW="533160" imgH="393480" progId="Equation.DSMT4">
                  <p:embed/>
                  <p:pic>
                    <p:nvPicPr>
                      <p:cNvPr id="56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1475" y="4854656"/>
                        <a:ext cx="1019408" cy="7234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6060441" y="1494667"/>
            <a:ext cx="2482924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/>
              <a:t>dimensionless argument</a:t>
            </a:r>
            <a:endParaRPr lang="zh-TW" altLang="en-US" dirty="0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6301099" y="1902256"/>
            <a:ext cx="68754" cy="268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V="1">
            <a:off x="6562095" y="1934674"/>
            <a:ext cx="191453" cy="1357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 flipH="1" flipV="1">
            <a:off x="8812272" y="1934675"/>
            <a:ext cx="285391" cy="1357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H="1" flipV="1">
            <a:off x="8546055" y="1915786"/>
            <a:ext cx="50394" cy="270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17144"/>
      </p:ext>
    </p:extLst>
  </p:cSld>
  <p:clrMapOvr>
    <a:masterClrMapping/>
  </p:clrMapOvr>
  <p:transition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2516045" y="2603406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FF0000"/>
                </a:solidFill>
              </a:rPr>
              <a:t>Outline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 Paradise Parasite  Paradox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Degenerate boundary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Degenerate scale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Degenerate kernel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Double degeneracy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b="1" dirty="0"/>
            </a:br>
            <a:endParaRPr lang="zh-TW" altLang="en-US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</p:spTree>
    <p:extLst>
      <p:ext uri="{BB962C8B-B14F-4D97-AF65-F5344CB8AC3E}">
        <p14:creationId xmlns:p14="http://schemas.microsoft.com/office/powerpoint/2010/main" val="588988654"/>
      </p:ext>
    </p:extLst>
  </p:cSld>
  <p:clrMapOvr>
    <a:masterClrMapping/>
  </p:clrMapOvr>
  <p:transition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89" y="3343423"/>
            <a:ext cx="3875866" cy="2703417"/>
          </a:xfrm>
          <a:prstGeom prst="rect">
            <a:avLst/>
          </a:prstGeom>
        </p:spPr>
      </p:pic>
      <p:sp>
        <p:nvSpPr>
          <p:cNvPr id="5" name="向下箭號 4"/>
          <p:cNvSpPr/>
          <p:nvPr/>
        </p:nvSpPr>
        <p:spPr>
          <a:xfrm>
            <a:off x="9725698" y="3154169"/>
            <a:ext cx="347310" cy="2252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下箭號 5"/>
          <p:cNvSpPr/>
          <p:nvPr/>
        </p:nvSpPr>
        <p:spPr>
          <a:xfrm>
            <a:off x="10285975" y="2808867"/>
            <a:ext cx="347310" cy="659333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11315498" y="5799122"/>
            <a:ext cx="347310" cy="33394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728134" y="33558"/>
            <a:ext cx="12192000" cy="1325563"/>
          </a:xfrm>
        </p:spPr>
        <p:txBody>
          <a:bodyPr/>
          <a:lstStyle/>
          <a:p>
            <a:r>
              <a:rPr lang="en-US" altLang="zh-TW" dirty="0"/>
              <a:t>Degenerate kernel ?</a:t>
            </a:r>
            <a:r>
              <a:rPr lang="zh-TW" altLang="en-US" dirty="0"/>
              <a:t>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zh-TW" altLang="en-US" dirty="0"/>
              <a:t>爹</a:t>
            </a:r>
            <a:r>
              <a:rPr lang="en-US" altLang="zh-TW" dirty="0"/>
              <a:t>mathematician</a:t>
            </a:r>
            <a:r>
              <a:rPr lang="zh-TW" altLang="en-US" dirty="0"/>
              <a:t>不疼 娘 </a:t>
            </a:r>
            <a:r>
              <a:rPr lang="en-US" altLang="zh-TW" dirty="0"/>
              <a:t>engineer</a:t>
            </a:r>
            <a:r>
              <a:rPr lang="zh-TW" altLang="en-US" dirty="0"/>
              <a:t>不愛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9" name="Rectangle 317"/>
          <p:cNvSpPr txBox="1">
            <a:spLocks noChangeArrowheads="1"/>
          </p:cNvSpPr>
          <p:nvPr/>
        </p:nvSpPr>
        <p:spPr>
          <a:xfrm>
            <a:off x="7045632" y="2713042"/>
            <a:ext cx="8534400" cy="727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solidFill>
                  <a:srgbClr val="0000FF"/>
                </a:solidFill>
              </a:rPr>
              <a:t> </a:t>
            </a:r>
            <a:r>
              <a:rPr lang="en-US" altLang="zh-TW" dirty="0" err="1">
                <a:solidFill>
                  <a:srgbClr val="0000FF"/>
                </a:solidFill>
              </a:rPr>
              <a:t>Golberg</a:t>
            </a:r>
            <a:endParaRPr lang="en-US" altLang="zh-TW" dirty="0">
              <a:solidFill>
                <a:srgbClr val="0000FF"/>
              </a:solidFill>
            </a:endParaRPr>
          </a:p>
        </p:txBody>
      </p:sp>
      <p:sp>
        <p:nvSpPr>
          <p:cNvPr id="10" name="Rectangle 317"/>
          <p:cNvSpPr txBox="1">
            <a:spLocks noChangeArrowheads="1"/>
          </p:cNvSpPr>
          <p:nvPr/>
        </p:nvSpPr>
        <p:spPr>
          <a:xfrm>
            <a:off x="5043129" y="2754313"/>
            <a:ext cx="8534400" cy="727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solidFill>
                  <a:srgbClr val="0000FF"/>
                </a:solidFill>
              </a:rPr>
              <a:t> CS</a:t>
            </a:r>
          </a:p>
        </p:txBody>
      </p:sp>
      <p:sp>
        <p:nvSpPr>
          <p:cNvPr id="11" name="Rectangle 317"/>
          <p:cNvSpPr txBox="1">
            <a:spLocks noChangeArrowheads="1"/>
          </p:cNvSpPr>
          <p:nvPr/>
        </p:nvSpPr>
        <p:spPr>
          <a:xfrm>
            <a:off x="7112896" y="6002802"/>
            <a:ext cx="8534400" cy="727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solidFill>
                  <a:srgbClr val="0000FF"/>
                </a:solidFill>
              </a:rPr>
              <a:t> </a:t>
            </a:r>
            <a:r>
              <a:rPr lang="zh-TW" altLang="en-US" dirty="0">
                <a:solidFill>
                  <a:srgbClr val="0000FF"/>
                </a:solidFill>
              </a:rPr>
              <a:t>藤崎涉</a:t>
            </a:r>
            <a:endParaRPr lang="en-US" altLang="zh-TW" dirty="0">
              <a:solidFill>
                <a:srgbClr val="0000FF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4156" y="1133133"/>
            <a:ext cx="1069517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sz="2000" dirty="0"/>
          </a:p>
          <a:p>
            <a:r>
              <a:rPr lang="en-US" altLang="zh-TW" sz="2000" dirty="0"/>
              <a:t>Although </a:t>
            </a:r>
            <a:r>
              <a:rPr lang="en-US" altLang="zh-TW" sz="2000" dirty="0">
                <a:solidFill>
                  <a:srgbClr val="FF0000"/>
                </a:solidFill>
              </a:rPr>
              <a:t>degenerate kernel </a:t>
            </a:r>
            <a:r>
              <a:rPr lang="en-US" altLang="zh-TW" sz="2000" dirty="0"/>
              <a:t>methods plays an important role in the</a:t>
            </a:r>
          </a:p>
          <a:p>
            <a:r>
              <a:rPr lang="en-US" altLang="zh-TW" sz="2000" dirty="0"/>
              <a:t>theory of</a:t>
            </a:r>
            <a:r>
              <a:rPr lang="zh-TW" altLang="en-US" sz="2000" dirty="0"/>
              <a:t> </a:t>
            </a:r>
            <a:r>
              <a:rPr lang="en-US" altLang="zh-TW" sz="2000" dirty="0" err="1"/>
              <a:t>Fredholm</a:t>
            </a:r>
            <a:r>
              <a:rPr lang="en-US" altLang="zh-TW" sz="2000" dirty="0"/>
              <a:t> equations and give a natural type of approximation</a:t>
            </a:r>
          </a:p>
          <a:p>
            <a:r>
              <a:rPr lang="en-US" altLang="zh-TW" sz="2000" dirty="0"/>
              <a:t>method, their use in practical problems seems to have taken a back seat </a:t>
            </a:r>
          </a:p>
          <a:p>
            <a:r>
              <a:rPr lang="en-US" altLang="zh-TW" sz="2000" dirty="0"/>
              <a:t>to other methods such as collocation and quadrature.  (</a:t>
            </a:r>
            <a:r>
              <a:rPr lang="en-US" altLang="zh-TW" sz="2000" dirty="0" err="1"/>
              <a:t>Golberg</a:t>
            </a:r>
            <a:r>
              <a:rPr lang="en-US" altLang="zh-TW" sz="2000" dirty="0"/>
              <a:t>, 1979) </a:t>
            </a:r>
          </a:p>
          <a:p>
            <a:endParaRPr lang="en-US" altLang="zh-TW" sz="2000" dirty="0"/>
          </a:p>
          <a:p>
            <a:r>
              <a:rPr lang="en-US" altLang="zh-TW" sz="2000" dirty="0"/>
              <a:t>Although </a:t>
            </a:r>
            <a:r>
              <a:rPr lang="en-US" altLang="zh-TW" sz="2000" dirty="0">
                <a:solidFill>
                  <a:srgbClr val="FF0000"/>
                </a:solidFill>
              </a:rPr>
              <a:t>degenerate kernel </a:t>
            </a:r>
            <a:r>
              <a:rPr lang="en-US" altLang="zh-TW" sz="2000" dirty="0"/>
              <a:t>methods plays a fundamental  role in the</a:t>
            </a:r>
          </a:p>
          <a:p>
            <a:r>
              <a:rPr lang="en-US" altLang="zh-TW" sz="2000" dirty="0"/>
              <a:t>the theoretical analysis of CSIES, little explicit practical use has </a:t>
            </a:r>
          </a:p>
          <a:p>
            <a:r>
              <a:rPr lang="en-US" altLang="zh-TW" sz="2000" dirty="0"/>
              <a:t>been made of them numerically. (</a:t>
            </a:r>
            <a:r>
              <a:rPr lang="en-US" altLang="zh-TW" sz="2000" dirty="0" err="1"/>
              <a:t>Golberg</a:t>
            </a:r>
            <a:r>
              <a:rPr lang="en-US" altLang="zh-TW" sz="2000" dirty="0"/>
              <a:t>, 1990) </a:t>
            </a:r>
          </a:p>
          <a:p>
            <a:endParaRPr lang="en-US" altLang="zh-TW" sz="2000" dirty="0"/>
          </a:p>
          <a:p>
            <a:r>
              <a:rPr lang="en-US" altLang="zh-TW" sz="2000" dirty="0"/>
              <a:t>(Prof. </a:t>
            </a:r>
            <a:r>
              <a:rPr lang="en-US" altLang="zh-TW" sz="2000" dirty="0" err="1"/>
              <a:t>Golberg</a:t>
            </a:r>
            <a:r>
              <a:rPr lang="en-US" altLang="zh-TW" sz="2000" dirty="0"/>
              <a:t> requested my reprint paper on degenerate kernel in 1995)</a:t>
            </a:r>
          </a:p>
          <a:p>
            <a:r>
              <a:rPr lang="en-US" altLang="zh-TW" sz="2000" dirty="0"/>
              <a:t>(I first met </a:t>
            </a:r>
            <a:r>
              <a:rPr lang="en-US" altLang="zh-TW" sz="2000" dirty="0" err="1"/>
              <a:t>Golberg</a:t>
            </a:r>
            <a:r>
              <a:rPr lang="en-US" altLang="zh-TW" sz="2000" dirty="0"/>
              <a:t> and CS in Univ. </a:t>
            </a:r>
            <a:r>
              <a:rPr lang="en-US" altLang="zh-TW" sz="2000" dirty="0" err="1"/>
              <a:t>Winscosin</a:t>
            </a:r>
            <a:r>
              <a:rPr lang="en-US" altLang="zh-TW" sz="2000" dirty="0"/>
              <a:t>, Madison, BEM 17, 1995)</a:t>
            </a:r>
          </a:p>
          <a:p>
            <a:endParaRPr lang="en-US" altLang="zh-TW" sz="2000" dirty="0"/>
          </a:p>
          <a:p>
            <a:r>
              <a:rPr lang="en-US" altLang="zh-TW" sz="2000" dirty="0"/>
              <a:t>The theory of </a:t>
            </a:r>
            <a:r>
              <a:rPr lang="en-US" altLang="zh-TW" sz="2000" dirty="0" err="1"/>
              <a:t>Fredholm</a:t>
            </a:r>
            <a:r>
              <a:rPr lang="en-US" altLang="zh-TW" sz="2000" dirty="0"/>
              <a:t> equations with </a:t>
            </a:r>
            <a:r>
              <a:rPr lang="en-US" altLang="zh-TW" sz="2000" dirty="0">
                <a:solidFill>
                  <a:srgbClr val="FF0000"/>
                </a:solidFill>
              </a:rPr>
              <a:t>degenerate kernels </a:t>
            </a:r>
          </a:p>
          <a:p>
            <a:r>
              <a:rPr lang="en-US" altLang="zh-TW" sz="2000" dirty="0"/>
              <a:t>involves nothing more than the </a:t>
            </a:r>
            <a:r>
              <a:rPr lang="en-US" altLang="zh-TW" sz="2000" dirty="0">
                <a:solidFill>
                  <a:srgbClr val="FF0000"/>
                </a:solidFill>
              </a:rPr>
              <a:t>linear algebra</a:t>
            </a:r>
            <a:r>
              <a:rPr lang="en-US" altLang="zh-TW" sz="2000" dirty="0"/>
              <a:t>.</a:t>
            </a:r>
            <a:r>
              <a:rPr lang="zh-TW" altLang="en-US" sz="2000" dirty="0"/>
              <a:t>  </a:t>
            </a:r>
            <a:r>
              <a:rPr lang="en-US" altLang="zh-TW" sz="2000" dirty="0"/>
              <a:t>(Cochran, 1982)</a:t>
            </a:r>
          </a:p>
          <a:p>
            <a:endParaRPr lang="en-US" altLang="zh-TW" sz="2000" dirty="0"/>
          </a:p>
          <a:p>
            <a:r>
              <a:rPr lang="en-US" altLang="zh-TW" sz="2000" dirty="0"/>
              <a:t>If you have interest to find the application of degenerate kernel, please visit the NTOU/MSV web site </a:t>
            </a:r>
          </a:p>
          <a:p>
            <a:r>
              <a:rPr lang="en-US" altLang="zh-TW" sz="2000" dirty="0"/>
              <a:t>where more than 251 </a:t>
            </a:r>
            <a:r>
              <a:rPr lang="en-US" altLang="zh-TW" sz="2000" dirty="0" err="1"/>
              <a:t>sci</a:t>
            </a:r>
            <a:r>
              <a:rPr lang="en-US" altLang="zh-TW" sz="2000" dirty="0"/>
              <a:t> papers can be found.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910" y="110928"/>
            <a:ext cx="1617669" cy="245293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096" y="33558"/>
            <a:ext cx="1690892" cy="256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5618"/>
      </p:ext>
    </p:extLst>
  </p:cSld>
  <p:clrMapOvr>
    <a:masterClrMapping/>
  </p:clrMapOvr>
  <p:transition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1302386" y="2603406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Degenerate kernel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Objectivity for any observer</a:t>
            </a:r>
            <a:br>
              <a:rPr lang="en-US" altLang="zh-TW" sz="6000" dirty="0">
                <a:solidFill>
                  <a:srgbClr val="FF0000"/>
                </a:solidFill>
              </a:rPr>
            </a:b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Various coordinates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4400" dirty="0">
                <a:solidFill>
                  <a:schemeClr val="tx1"/>
                </a:solidFill>
              </a:rPr>
              <a:t>(polar, bipolar and elliptical coordinates)</a:t>
            </a:r>
            <a:br>
              <a:rPr lang="en-US" altLang="zh-TW" sz="44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Different locations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4400" dirty="0">
                <a:solidFill>
                  <a:schemeClr val="tx1"/>
                </a:solidFill>
              </a:rPr>
              <a:t>(origin and focus)</a:t>
            </a:r>
            <a:br>
              <a:rPr lang="en-US" altLang="zh-TW" sz="4400" dirty="0">
                <a:solidFill>
                  <a:schemeClr val="tx1"/>
                </a:solidFill>
              </a:rPr>
            </a:br>
            <a:br>
              <a:rPr lang="en-US" altLang="zh-TW" sz="4400" b="1" dirty="0">
                <a:solidFill>
                  <a:schemeClr val="tx1"/>
                </a:solidFill>
              </a:rPr>
            </a:br>
            <a:endParaRPr lang="zh-TW" altLang="en-US" sz="4400" b="1" dirty="0">
              <a:solidFill>
                <a:schemeClr val="tx1"/>
              </a:solidFill>
            </a:endParaRPr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</p:spTree>
    <p:extLst>
      <p:ext uri="{BB962C8B-B14F-4D97-AF65-F5344CB8AC3E}">
        <p14:creationId xmlns:p14="http://schemas.microsoft.com/office/powerpoint/2010/main" val="1885950582"/>
      </p:ext>
    </p:extLst>
  </p:cSld>
  <p:clrMapOvr>
    <a:masterClrMapping/>
  </p:clrMapOvr>
  <p:transition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807210" y="1553210"/>
            <a:ext cx="4132580" cy="4132580"/>
          </a:xfrm>
          <a:prstGeom prst="rect">
            <a:avLst/>
          </a:prstGeom>
        </p:spPr>
      </p:pic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1807210" y="1553210"/>
            <a:ext cx="4132580" cy="4132580"/>
          </a:xfrm>
          <a:prstGeom prst="rect">
            <a:avLst/>
          </a:prstGeom>
        </p:spPr>
      </p:pic>
      <p:pic>
        <p:nvPicPr>
          <p:cNvPr id="4" name="圖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1807210" y="1553210"/>
            <a:ext cx="4132580" cy="4132580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1807210" y="1553210"/>
            <a:ext cx="4132580" cy="4132580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1807210" y="1553210"/>
            <a:ext cx="4132580" cy="4132580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7"/>
          <a:stretch>
            <a:fillRect/>
          </a:stretch>
        </p:blipFill>
        <p:spPr>
          <a:xfrm>
            <a:off x="1807210" y="1553845"/>
            <a:ext cx="4132580" cy="4132580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8"/>
          <a:stretch>
            <a:fillRect/>
          </a:stretch>
        </p:blipFill>
        <p:spPr>
          <a:xfrm>
            <a:off x="1807210" y="1553210"/>
            <a:ext cx="4132580" cy="413258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-2046261" y="1034663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000" dirty="0">
                <a:solidFill>
                  <a:srgbClr val="FF0000"/>
                </a:solidFill>
              </a:rPr>
              <a:t>Polar coordinates for ln(r) and theta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dirty="0"/>
            </a:br>
            <a:endParaRPr lang="zh-TW" altLang="en-US" dirty="0"/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914661"/>
              </p:ext>
            </p:extLst>
          </p:nvPr>
        </p:nvGraphicFramePr>
        <p:xfrm>
          <a:off x="6303963" y="3637914"/>
          <a:ext cx="3656012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047760" imgH="914400" progId="Equation.DSMT4">
                  <p:embed/>
                </p:oleObj>
              </mc:Choice>
              <mc:Fallback>
                <p:oleObj name="Equation" r:id="rId9" imgW="3047760" imgH="914400" progId="Equation.DSMT4">
                  <p:embed/>
                  <p:pic>
                    <p:nvPicPr>
                      <p:cNvPr id="11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3963" y="3637914"/>
                        <a:ext cx="3656012" cy="1096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328513"/>
              </p:ext>
            </p:extLst>
          </p:nvPr>
        </p:nvGraphicFramePr>
        <p:xfrm>
          <a:off x="6303963" y="2162175"/>
          <a:ext cx="1987550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50960" imgH="990360" progId="Equation.DSMT4">
                  <p:embed/>
                </p:oleObj>
              </mc:Choice>
              <mc:Fallback>
                <p:oleObj name="Equation" r:id="rId11" imgW="1650960" imgH="990360" progId="Equation.DSMT4">
                  <p:embed/>
                  <p:pic>
                    <p:nvPicPr>
                      <p:cNvPr id="12" name="物件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3963" y="2162175"/>
                        <a:ext cx="1987550" cy="1195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530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pic>
        <p:nvPicPr>
          <p:cNvPr id="4" name="圖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7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8"/>
          <a:stretch>
            <a:fillRect/>
          </a:stretch>
        </p:blipFill>
        <p:spPr>
          <a:xfrm>
            <a:off x="1832610" y="1527810"/>
            <a:ext cx="4132580" cy="413258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-2046261" y="791382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000" dirty="0">
                <a:solidFill>
                  <a:srgbClr val="FF0000"/>
                </a:solidFill>
              </a:rPr>
              <a:t>Polar coordinates for ln(r) and theta 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dirty="0"/>
            </a:br>
            <a:endParaRPr lang="zh-TW" alt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097867"/>
              </p:ext>
            </p:extLst>
          </p:nvPr>
        </p:nvGraphicFramePr>
        <p:xfrm>
          <a:off x="6342063" y="3515677"/>
          <a:ext cx="367347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060360" imgH="914400" progId="Equation.DSMT4">
                  <p:embed/>
                </p:oleObj>
              </mc:Choice>
              <mc:Fallback>
                <p:oleObj name="Equation" r:id="rId9" imgW="3060360" imgH="914400" progId="Equation.DSMT4">
                  <p:embed/>
                  <p:pic>
                    <p:nvPicPr>
                      <p:cNvPr id="11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063" y="3515677"/>
                        <a:ext cx="367347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83221"/>
              </p:ext>
            </p:extLst>
          </p:nvPr>
        </p:nvGraphicFramePr>
        <p:xfrm>
          <a:off x="6342063" y="2156483"/>
          <a:ext cx="1987550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50960" imgH="990360" progId="Equation.DSMT4">
                  <p:embed/>
                </p:oleObj>
              </mc:Choice>
              <mc:Fallback>
                <p:oleObj name="Equation" r:id="rId11" imgW="1650960" imgH="990360" progId="Equation.DSMT4">
                  <p:embed/>
                  <p:pic>
                    <p:nvPicPr>
                      <p:cNvPr id="12" name="物件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063" y="2156483"/>
                        <a:ext cx="1987550" cy="1195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884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554527" y="1467177"/>
            <a:ext cx="4132580" cy="4132580"/>
          </a:xfrm>
          <a:prstGeom prst="rect">
            <a:avLst/>
          </a:prstGeom>
        </p:spPr>
      </p:pic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554527" y="1467177"/>
            <a:ext cx="4143375" cy="4143375"/>
          </a:xfrm>
          <a:prstGeom prst="rect">
            <a:avLst/>
          </a:prstGeom>
        </p:spPr>
      </p:pic>
      <p:pic>
        <p:nvPicPr>
          <p:cNvPr id="4" name="圖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554527" y="1467177"/>
            <a:ext cx="4143375" cy="4143375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543732" y="1467177"/>
            <a:ext cx="4154170" cy="4143375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532937" y="1456382"/>
            <a:ext cx="4164965" cy="4143375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7"/>
          <a:stretch>
            <a:fillRect/>
          </a:stretch>
        </p:blipFill>
        <p:spPr>
          <a:xfrm>
            <a:off x="532937" y="1467176"/>
            <a:ext cx="4143375" cy="4143375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8"/>
          <a:stretch>
            <a:fillRect/>
          </a:stretch>
        </p:blipFill>
        <p:spPr>
          <a:xfrm>
            <a:off x="532937" y="1455301"/>
            <a:ext cx="4155250" cy="4143375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-410406" y="363543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000" dirty="0">
                <a:solidFill>
                  <a:srgbClr val="FF0000"/>
                </a:solidFill>
              </a:rPr>
              <a:t>Elliptical coordinates for ln(r) and theta 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dirty="0"/>
            </a:br>
            <a:endParaRPr lang="zh-TW" alt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149568"/>
              </p:ext>
            </p:extLst>
          </p:nvPr>
        </p:nvGraphicFramePr>
        <p:xfrm>
          <a:off x="4984750" y="3594100"/>
          <a:ext cx="662781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524200" imgH="888840" progId="Equation.DSMT4">
                  <p:embed/>
                </p:oleObj>
              </mc:Choice>
              <mc:Fallback>
                <p:oleObj name="Equation" r:id="rId9" imgW="5524200" imgH="888840" progId="Equation.DSMT4">
                  <p:embed/>
                  <p:pic>
                    <p:nvPicPr>
                      <p:cNvPr id="11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0" y="3594100"/>
                        <a:ext cx="6627813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4" name="物件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078763"/>
              </p:ext>
            </p:extLst>
          </p:nvPr>
        </p:nvGraphicFramePr>
        <p:xfrm>
          <a:off x="4984750" y="2138800"/>
          <a:ext cx="3225800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679480" imgH="990360" progId="Equation.DSMT4">
                  <p:embed/>
                </p:oleObj>
              </mc:Choice>
              <mc:Fallback>
                <p:oleObj name="Equation" r:id="rId11" imgW="2679480" imgH="990360" progId="Equation.DSMT4">
                  <p:embed/>
                  <p:pic>
                    <p:nvPicPr>
                      <p:cNvPr id="14" name="物件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0" y="2138800"/>
                        <a:ext cx="3225800" cy="1195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451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15010" y="1455301"/>
            <a:ext cx="4132580" cy="4132580"/>
          </a:xfrm>
          <a:prstGeom prst="rect">
            <a:avLst/>
          </a:prstGeom>
        </p:spPr>
      </p:pic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715010" y="1455301"/>
            <a:ext cx="4132580" cy="4132580"/>
          </a:xfrm>
          <a:prstGeom prst="rect">
            <a:avLst/>
          </a:prstGeom>
        </p:spPr>
      </p:pic>
      <p:pic>
        <p:nvPicPr>
          <p:cNvPr id="4" name="圖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715010" y="1455301"/>
            <a:ext cx="4132580" cy="4132580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704215" y="1455301"/>
            <a:ext cx="4143375" cy="4143375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703135" y="1455301"/>
            <a:ext cx="4144455" cy="4132580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7"/>
          <a:stretch>
            <a:fillRect/>
          </a:stretch>
        </p:blipFill>
        <p:spPr>
          <a:xfrm>
            <a:off x="703135" y="1455301"/>
            <a:ext cx="4132580" cy="4132580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8"/>
          <a:stretch>
            <a:fillRect/>
          </a:stretch>
        </p:blipFill>
        <p:spPr>
          <a:xfrm>
            <a:off x="691260" y="1459619"/>
            <a:ext cx="4144455" cy="413258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-385239" y="363543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000" dirty="0">
                <a:solidFill>
                  <a:srgbClr val="FF0000"/>
                </a:solidFill>
              </a:rPr>
              <a:t>Elliptical coordinates for ln(r) and theta 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dirty="0"/>
            </a:br>
            <a:endParaRPr lang="zh-TW" alt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462918"/>
              </p:ext>
            </p:extLst>
          </p:nvPr>
        </p:nvGraphicFramePr>
        <p:xfrm>
          <a:off x="5106988" y="3572391"/>
          <a:ext cx="6264275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219640" imgH="1091880" progId="Equation.DSMT4">
                  <p:embed/>
                </p:oleObj>
              </mc:Choice>
              <mc:Fallback>
                <p:oleObj name="Equation" r:id="rId9" imgW="5219640" imgH="1091880" progId="Equation.DSMT4">
                  <p:embed/>
                  <p:pic>
                    <p:nvPicPr>
                      <p:cNvPr id="11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6988" y="3572391"/>
                        <a:ext cx="6264275" cy="1309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4" name="物件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765441"/>
              </p:ext>
            </p:extLst>
          </p:nvPr>
        </p:nvGraphicFramePr>
        <p:xfrm>
          <a:off x="5106988" y="2117091"/>
          <a:ext cx="3225800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679480" imgH="990360" progId="Equation.DSMT4">
                  <p:embed/>
                </p:oleObj>
              </mc:Choice>
              <mc:Fallback>
                <p:oleObj name="Equation" r:id="rId11" imgW="2679480" imgH="990360" progId="Equation.DSMT4">
                  <p:embed/>
                  <p:pic>
                    <p:nvPicPr>
                      <p:cNvPr id="14" name="物件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6988" y="2117091"/>
                        <a:ext cx="3225800" cy="1195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57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7601" y="1595502"/>
            <a:ext cx="4143375" cy="4143375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18711" y="1586612"/>
            <a:ext cx="4161155" cy="4161155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127601" y="1595502"/>
            <a:ext cx="4161155" cy="4161155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138505" y="1593488"/>
            <a:ext cx="4143375" cy="4143375"/>
          </a:xfrm>
          <a:prstGeom prst="rect">
            <a:avLst/>
          </a:prstGeom>
        </p:spPr>
      </p:pic>
      <p:pic>
        <p:nvPicPr>
          <p:cNvPr id="10" name="圖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148765" y="1632968"/>
            <a:ext cx="4132580" cy="4132580"/>
          </a:xfrm>
          <a:prstGeom prst="rect">
            <a:avLst/>
          </a:prstGeom>
        </p:spPr>
      </p:pic>
      <p:pic>
        <p:nvPicPr>
          <p:cNvPr id="13" name="圖片 12"/>
          <p:cNvPicPr/>
          <p:nvPr/>
        </p:nvPicPr>
        <p:blipFill>
          <a:blip r:embed="rId7"/>
          <a:stretch>
            <a:fillRect/>
          </a:stretch>
        </p:blipFill>
        <p:spPr>
          <a:xfrm>
            <a:off x="143367" y="1627570"/>
            <a:ext cx="4143375" cy="4143375"/>
          </a:xfrm>
          <a:prstGeom prst="rect">
            <a:avLst/>
          </a:prstGeom>
        </p:spPr>
      </p:pic>
      <p:pic>
        <p:nvPicPr>
          <p:cNvPr id="14" name="圖片 13"/>
          <p:cNvPicPr/>
          <p:nvPr/>
        </p:nvPicPr>
        <p:blipFill>
          <a:blip r:embed="rId8"/>
          <a:stretch>
            <a:fillRect/>
          </a:stretch>
        </p:blipFill>
        <p:spPr>
          <a:xfrm>
            <a:off x="141353" y="1622173"/>
            <a:ext cx="4143375" cy="4143375"/>
          </a:xfrm>
          <a:prstGeom prst="rect">
            <a:avLst/>
          </a:prstGeom>
        </p:spPr>
      </p:pic>
      <p:pic>
        <p:nvPicPr>
          <p:cNvPr id="15" name="圖片 14"/>
          <p:cNvPicPr/>
          <p:nvPr/>
        </p:nvPicPr>
        <p:blipFill>
          <a:blip r:embed="rId9"/>
          <a:stretch>
            <a:fillRect/>
          </a:stretch>
        </p:blipFill>
        <p:spPr>
          <a:xfrm>
            <a:off x="136491" y="1622172"/>
            <a:ext cx="4143375" cy="414337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81" y="1616772"/>
            <a:ext cx="4125595" cy="4166555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-385239" y="355154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000" dirty="0">
                <a:solidFill>
                  <a:srgbClr val="FF0000"/>
                </a:solidFill>
              </a:rPr>
              <a:t>Bipolar coordinates for ln(r) and theta 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785476"/>
              </p:ext>
            </p:extLst>
          </p:nvPr>
        </p:nvGraphicFramePr>
        <p:xfrm>
          <a:off x="4291604" y="2699435"/>
          <a:ext cx="79406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616440" imgH="2666880" progId="Equation.DSMT4">
                  <p:embed/>
                </p:oleObj>
              </mc:Choice>
              <mc:Fallback>
                <p:oleObj name="Equation" r:id="rId11" imgW="6616440" imgH="2666880" progId="Equation.DSMT4">
                  <p:embed/>
                  <p:pic>
                    <p:nvPicPr>
                      <p:cNvPr id="5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1604" y="2699435"/>
                        <a:ext cx="79406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物件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867972"/>
              </p:ext>
            </p:extLst>
          </p:nvPr>
        </p:nvGraphicFramePr>
        <p:xfrm>
          <a:off x="4308550" y="921435"/>
          <a:ext cx="3668712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047760" imgH="1473120" progId="Equation.DSMT4">
                  <p:embed/>
                </p:oleObj>
              </mc:Choice>
              <mc:Fallback>
                <p:oleObj name="Equation" r:id="rId13" imgW="3047760" imgH="1473120" progId="Equation.DSMT4">
                  <p:embed/>
                  <p:pic>
                    <p:nvPicPr>
                      <p:cNvPr id="16" name="物件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550" y="921435"/>
                        <a:ext cx="3668712" cy="177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146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字方塊 4"/>
          <p:cNvSpPr txBox="1">
            <a:spLocks noChangeArrowheads="1"/>
          </p:cNvSpPr>
          <p:nvPr/>
        </p:nvSpPr>
        <p:spPr bwMode="auto">
          <a:xfrm>
            <a:off x="8140836" y="1805036"/>
            <a:ext cx="145891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>
                <a:solidFill>
                  <a:srgbClr val="B3A979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北京</a:t>
            </a:r>
            <a:r>
              <a:rPr kumimoji="0" lang="en-US" altLang="zh-TW" sz="1050" b="1" dirty="0">
                <a:solidFill>
                  <a:srgbClr val="B3A979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2002, 2013,</a:t>
            </a:r>
            <a:r>
              <a:rPr kumimoji="0" lang="zh-TW" altLang="en-US" sz="1050" b="1" dirty="0">
                <a:solidFill>
                  <a:srgbClr val="B3A979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kumimoji="0" lang="en-US" altLang="zh-TW" sz="1050" b="1" dirty="0">
                <a:solidFill>
                  <a:srgbClr val="B3A979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2014</a:t>
            </a:r>
            <a:endParaRPr kumimoji="0" lang="zh-TW" altLang="en-US" sz="1050" b="1" dirty="0">
              <a:solidFill>
                <a:srgbClr val="B3A979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147" name="文字方塊 5"/>
          <p:cNvSpPr txBox="1">
            <a:spLocks noChangeArrowheads="1"/>
          </p:cNvSpPr>
          <p:nvPr/>
        </p:nvSpPr>
        <p:spPr bwMode="auto">
          <a:xfrm>
            <a:off x="6291944" y="6334988"/>
            <a:ext cx="13509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57AE2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</a:t>
            </a:r>
            <a:r>
              <a:rPr kumimoji="0" lang="en-US" altLang="zh-TW" sz="1050" b="1" dirty="0">
                <a:solidFill>
                  <a:srgbClr val="57AE2C"/>
                </a:solidFill>
                <a:latin typeface="Times New Roman" panose="02020603050405020304" pitchFamily="18" charset="0"/>
              </a:rPr>
              <a:t>, 1992, 2010</a:t>
            </a:r>
            <a:endParaRPr kumimoji="0" lang="zh-TW" altLang="en-US" sz="1050" b="1" dirty="0">
              <a:solidFill>
                <a:srgbClr val="57AE2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文字方塊 6"/>
          <p:cNvSpPr txBox="1">
            <a:spLocks noChangeArrowheads="1"/>
          </p:cNvSpPr>
          <p:nvPr/>
        </p:nvSpPr>
        <p:spPr bwMode="auto">
          <a:xfrm>
            <a:off x="8153901" y="2059034"/>
            <a:ext cx="13493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B3A979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秦皇島</a:t>
            </a:r>
            <a:r>
              <a:rPr kumimoji="0" lang="en-US" altLang="zh-TW" sz="1050" b="1" dirty="0">
                <a:solidFill>
                  <a:srgbClr val="B3A979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2003</a:t>
            </a:r>
            <a:endParaRPr kumimoji="0" lang="zh-TW" altLang="en-US" sz="1050" b="1" dirty="0">
              <a:solidFill>
                <a:srgbClr val="B3A979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149" name="文字方塊 7"/>
          <p:cNvSpPr txBox="1">
            <a:spLocks noChangeArrowheads="1"/>
          </p:cNvSpPr>
          <p:nvPr/>
        </p:nvSpPr>
        <p:spPr bwMode="auto">
          <a:xfrm>
            <a:off x="8149139" y="3348493"/>
            <a:ext cx="13493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F1D893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合肥</a:t>
            </a:r>
            <a:r>
              <a:rPr kumimoji="0" lang="en-US" altLang="zh-TW" sz="1050" b="1" dirty="0">
                <a:solidFill>
                  <a:srgbClr val="F1D893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2006</a:t>
            </a:r>
            <a:endParaRPr kumimoji="0" lang="zh-TW" altLang="en-US" sz="1050" b="1" dirty="0">
              <a:solidFill>
                <a:srgbClr val="F1D893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151" name="文字方塊 13"/>
          <p:cNvSpPr txBox="1">
            <a:spLocks noChangeArrowheads="1"/>
          </p:cNvSpPr>
          <p:nvPr/>
        </p:nvSpPr>
        <p:spPr bwMode="auto">
          <a:xfrm>
            <a:off x="8081551" y="5261021"/>
            <a:ext cx="165422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8CAF47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廈門</a:t>
            </a:r>
            <a:r>
              <a:rPr kumimoji="0" lang="en-US" altLang="zh-TW" sz="1050" b="1" dirty="0">
                <a:solidFill>
                  <a:srgbClr val="8CAF47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2010, 2023</a:t>
            </a:r>
            <a:endParaRPr kumimoji="0" lang="zh-TW" altLang="en-US" sz="1050" b="1" dirty="0">
              <a:solidFill>
                <a:srgbClr val="8CAF47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153" name="文字方塊 16"/>
          <p:cNvSpPr txBox="1">
            <a:spLocks noChangeArrowheads="1"/>
          </p:cNvSpPr>
          <p:nvPr/>
        </p:nvSpPr>
        <p:spPr bwMode="auto">
          <a:xfrm>
            <a:off x="8210505" y="2436859"/>
            <a:ext cx="13493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F6862A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大連</a:t>
            </a:r>
            <a:r>
              <a:rPr kumimoji="0" lang="en-US" altLang="zh-TW" sz="1050" b="1" dirty="0">
                <a:solidFill>
                  <a:srgbClr val="F6862A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2013</a:t>
            </a:r>
            <a:endParaRPr kumimoji="0" lang="zh-TW" altLang="en-US" sz="1050" b="1" dirty="0">
              <a:solidFill>
                <a:srgbClr val="F6862A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154" name="文字方塊 17"/>
          <p:cNvSpPr txBox="1">
            <a:spLocks noChangeArrowheads="1"/>
          </p:cNvSpPr>
          <p:nvPr/>
        </p:nvSpPr>
        <p:spPr bwMode="auto">
          <a:xfrm>
            <a:off x="8297592" y="2724197"/>
            <a:ext cx="15414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F6862A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旅順</a:t>
            </a:r>
            <a:r>
              <a:rPr kumimoji="0" lang="en-US" altLang="zh-TW" sz="1050" b="1" dirty="0">
                <a:solidFill>
                  <a:srgbClr val="F6862A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2013</a:t>
            </a:r>
          </a:p>
        </p:txBody>
      </p:sp>
      <p:sp>
        <p:nvSpPr>
          <p:cNvPr id="6155" name="文字方塊 18"/>
          <p:cNvSpPr txBox="1">
            <a:spLocks noChangeArrowheads="1"/>
          </p:cNvSpPr>
          <p:nvPr/>
        </p:nvSpPr>
        <p:spPr bwMode="auto">
          <a:xfrm>
            <a:off x="8122922" y="3025822"/>
            <a:ext cx="13493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FFD41D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鄭州</a:t>
            </a:r>
            <a:r>
              <a:rPr kumimoji="0" lang="en-US" altLang="zh-TW" sz="1050" b="1" dirty="0">
                <a:solidFill>
                  <a:srgbClr val="FFD41D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2014</a:t>
            </a:r>
            <a:endParaRPr kumimoji="0" lang="zh-TW" altLang="en-US" sz="1050" b="1" dirty="0">
              <a:solidFill>
                <a:srgbClr val="FFD41D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grpSp>
        <p:nvGrpSpPr>
          <p:cNvPr id="4" name="群組 23"/>
          <p:cNvGrpSpPr>
            <a:grpSpLocks/>
          </p:cNvGrpSpPr>
          <p:nvPr/>
        </p:nvGrpSpPr>
        <p:grpSpPr bwMode="auto">
          <a:xfrm>
            <a:off x="8125137" y="5558748"/>
            <a:ext cx="1371147" cy="473075"/>
            <a:chOff x="7200353" y="5229200"/>
            <a:chExt cx="1829248" cy="632212"/>
          </a:xfrm>
        </p:grpSpPr>
        <p:sp>
          <p:nvSpPr>
            <p:cNvPr id="6200" name="文字方塊 15"/>
            <p:cNvSpPr txBox="1">
              <a:spLocks noChangeArrowheads="1"/>
            </p:cNvSpPr>
            <p:nvPr/>
          </p:nvSpPr>
          <p:spPr bwMode="auto">
            <a:xfrm>
              <a:off x="7200353" y="5229200"/>
              <a:ext cx="1800200" cy="339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kumimoji="0" lang="zh-TW" altLang="en-US" sz="1050" b="1" dirty="0">
                  <a:solidFill>
                    <a:srgbClr val="B9D25C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長沙</a:t>
              </a:r>
              <a:r>
                <a:rPr kumimoji="0" lang="en-US" altLang="zh-TW" sz="1050" b="1" dirty="0">
                  <a:solidFill>
                    <a:srgbClr val="B9D25C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, 2012, 2018</a:t>
              </a:r>
              <a:endParaRPr kumimoji="0" lang="zh-TW" altLang="en-US" sz="1050" b="1" dirty="0">
                <a:solidFill>
                  <a:srgbClr val="B9D25C"/>
                </a:solidFill>
                <a:latin typeface="Times New Roman" panose="02020603050405020304" pitchFamily="18" charset="0"/>
                <a:ea typeface="標楷體" panose="03000509000000000000" pitchFamily="65" charset="-120"/>
              </a:endParaRPr>
            </a:p>
          </p:txBody>
        </p:sp>
        <p:sp>
          <p:nvSpPr>
            <p:cNvPr id="6201" name="文字方塊 19"/>
            <p:cNvSpPr txBox="1">
              <a:spLocks noChangeArrowheads="1"/>
            </p:cNvSpPr>
            <p:nvPr/>
          </p:nvSpPr>
          <p:spPr bwMode="auto">
            <a:xfrm>
              <a:off x="7229399" y="5521969"/>
              <a:ext cx="1800202" cy="339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kumimoji="1" sz="2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kumimoji="0" lang="zh-TW" altLang="en-US" sz="1050" b="1" dirty="0">
                  <a:solidFill>
                    <a:srgbClr val="B9D25C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湘潭</a:t>
              </a:r>
              <a:r>
                <a:rPr kumimoji="0" lang="en-US" altLang="zh-TW" sz="1050" b="1" dirty="0">
                  <a:solidFill>
                    <a:srgbClr val="B9D25C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rPr>
                <a:t>, 2014</a:t>
              </a:r>
              <a:endParaRPr kumimoji="0" lang="zh-TW" altLang="en-US" sz="1050" b="1" dirty="0">
                <a:solidFill>
                  <a:srgbClr val="B9D25C"/>
                </a:solidFill>
                <a:latin typeface="Times New Roman" panose="02020603050405020304" pitchFamily="18" charset="0"/>
                <a:ea typeface="標楷體" panose="03000509000000000000" pitchFamily="65" charset="-120"/>
              </a:endParaRPr>
            </a:p>
          </p:txBody>
        </p:sp>
      </p:grpSp>
      <p:pic>
        <p:nvPicPr>
          <p:cNvPr id="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54" y="1407657"/>
            <a:ext cx="5899597" cy="48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6" name="群組 31"/>
          <p:cNvGrpSpPr>
            <a:grpSpLocks/>
          </p:cNvGrpSpPr>
          <p:nvPr/>
        </p:nvGrpSpPr>
        <p:grpSpPr bwMode="auto">
          <a:xfrm>
            <a:off x="6537327" y="5478509"/>
            <a:ext cx="53975" cy="827088"/>
            <a:chOff x="5088563" y="4800256"/>
            <a:chExt cx="71467" cy="1103193"/>
          </a:xfrm>
        </p:grpSpPr>
        <p:sp>
          <p:nvSpPr>
            <p:cNvPr id="25" name="橢圓 24"/>
            <p:cNvSpPr/>
            <p:nvPr/>
          </p:nvSpPr>
          <p:spPr>
            <a:xfrm>
              <a:off x="5088563" y="4800256"/>
              <a:ext cx="71467" cy="719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000"/>
            </a:p>
          </p:txBody>
        </p:sp>
        <p:cxnSp>
          <p:nvCxnSpPr>
            <p:cNvPr id="31" name="直線單箭頭接點 30"/>
            <p:cNvCxnSpPr>
              <a:stCxn id="25" idx="5"/>
              <a:endCxn id="6147" idx="1"/>
            </p:cNvCxnSpPr>
            <p:nvPr/>
          </p:nvCxnSpPr>
          <p:spPr>
            <a:xfrm flipH="1">
              <a:off x="5109583" y="4859545"/>
              <a:ext cx="39938" cy="104390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7" name="群組 32"/>
          <p:cNvGrpSpPr>
            <a:grpSpLocks/>
          </p:cNvGrpSpPr>
          <p:nvPr/>
        </p:nvGrpSpPr>
        <p:grpSpPr bwMode="auto">
          <a:xfrm>
            <a:off x="6375400" y="4861681"/>
            <a:ext cx="1728788" cy="839787"/>
            <a:chOff x="5088563" y="4800256"/>
            <a:chExt cx="2304256" cy="1118865"/>
          </a:xfrm>
        </p:grpSpPr>
        <p:sp>
          <p:nvSpPr>
            <p:cNvPr id="34" name="橢圓 33"/>
            <p:cNvSpPr/>
            <p:nvPr/>
          </p:nvSpPr>
          <p:spPr>
            <a:xfrm>
              <a:off x="5088563" y="4800256"/>
              <a:ext cx="71942" cy="719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000"/>
            </a:p>
          </p:txBody>
        </p:sp>
        <p:cxnSp>
          <p:nvCxnSpPr>
            <p:cNvPr id="35" name="直線單箭頭接點 34"/>
            <p:cNvCxnSpPr>
              <a:stCxn id="34" idx="5"/>
              <a:endCxn id="6200" idx="1"/>
            </p:cNvCxnSpPr>
            <p:nvPr/>
          </p:nvCxnSpPr>
          <p:spPr>
            <a:xfrm>
              <a:off x="5149926" y="4861592"/>
              <a:ext cx="2242893" cy="105752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8" name="群組 36"/>
          <p:cNvGrpSpPr>
            <a:grpSpLocks/>
          </p:cNvGrpSpPr>
          <p:nvPr/>
        </p:nvGrpSpPr>
        <p:grpSpPr bwMode="auto">
          <a:xfrm>
            <a:off x="6770690" y="2176511"/>
            <a:ext cx="1266825" cy="1387475"/>
            <a:chOff x="5122406" y="3022464"/>
            <a:chExt cx="1690882" cy="1849800"/>
          </a:xfrm>
        </p:grpSpPr>
        <p:sp>
          <p:nvSpPr>
            <p:cNvPr id="38" name="橢圓 37"/>
            <p:cNvSpPr/>
            <p:nvPr/>
          </p:nvSpPr>
          <p:spPr>
            <a:xfrm>
              <a:off x="5122406" y="4800304"/>
              <a:ext cx="72043" cy="719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000"/>
            </a:p>
          </p:txBody>
        </p:sp>
        <p:cxnSp>
          <p:nvCxnSpPr>
            <p:cNvPr id="39" name="直線單箭頭接點 38"/>
            <p:cNvCxnSpPr>
              <a:stCxn id="38" idx="7"/>
            </p:cNvCxnSpPr>
            <p:nvPr/>
          </p:nvCxnSpPr>
          <p:spPr>
            <a:xfrm flipV="1">
              <a:off x="5183853" y="3022464"/>
              <a:ext cx="1629435" cy="178842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9" name="群組 43"/>
          <p:cNvGrpSpPr>
            <a:grpSpLocks/>
          </p:cNvGrpSpPr>
          <p:nvPr/>
        </p:nvGrpSpPr>
        <p:grpSpPr bwMode="auto">
          <a:xfrm>
            <a:off x="6518277" y="1952674"/>
            <a:ext cx="1546225" cy="1654175"/>
            <a:chOff x="5088563" y="2667617"/>
            <a:chExt cx="2062545" cy="2204647"/>
          </a:xfrm>
        </p:grpSpPr>
        <p:sp>
          <p:nvSpPr>
            <p:cNvPr id="45" name="橢圓 44"/>
            <p:cNvSpPr/>
            <p:nvPr/>
          </p:nvSpPr>
          <p:spPr>
            <a:xfrm>
              <a:off x="5088563" y="4800327"/>
              <a:ext cx="71998" cy="71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000"/>
            </a:p>
          </p:txBody>
        </p:sp>
        <p:cxnSp>
          <p:nvCxnSpPr>
            <p:cNvPr id="46" name="直線單箭頭接點 45"/>
            <p:cNvCxnSpPr>
              <a:stCxn id="45" idx="6"/>
            </p:cNvCxnSpPr>
            <p:nvPr/>
          </p:nvCxnSpPr>
          <p:spPr>
            <a:xfrm flipV="1">
              <a:off x="5160561" y="2667617"/>
              <a:ext cx="1990547" cy="216867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0" name="群組 53"/>
          <p:cNvGrpSpPr>
            <a:grpSpLocks/>
          </p:cNvGrpSpPr>
          <p:nvPr/>
        </p:nvGrpSpPr>
        <p:grpSpPr bwMode="auto">
          <a:xfrm>
            <a:off x="6311902" y="3235372"/>
            <a:ext cx="1762125" cy="971550"/>
            <a:chOff x="5122406" y="3578240"/>
            <a:chExt cx="2348290" cy="1294024"/>
          </a:xfrm>
        </p:grpSpPr>
        <p:sp>
          <p:nvSpPr>
            <p:cNvPr id="55" name="橢圓 54"/>
            <p:cNvSpPr/>
            <p:nvPr/>
          </p:nvSpPr>
          <p:spPr>
            <a:xfrm>
              <a:off x="5122406" y="4800374"/>
              <a:ext cx="71930" cy="7189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000"/>
            </a:p>
          </p:txBody>
        </p:sp>
        <p:cxnSp>
          <p:nvCxnSpPr>
            <p:cNvPr id="56" name="直線單箭頭接點 55"/>
            <p:cNvCxnSpPr>
              <a:stCxn id="55" idx="6"/>
            </p:cNvCxnSpPr>
            <p:nvPr/>
          </p:nvCxnSpPr>
          <p:spPr>
            <a:xfrm flipV="1">
              <a:off x="5194336" y="3578240"/>
              <a:ext cx="2276360" cy="125807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1" name="群組 57"/>
          <p:cNvGrpSpPr>
            <a:grpSpLocks/>
          </p:cNvGrpSpPr>
          <p:nvPr/>
        </p:nvGrpSpPr>
        <p:grpSpPr bwMode="auto">
          <a:xfrm>
            <a:off x="6867527" y="4260899"/>
            <a:ext cx="1173163" cy="134937"/>
            <a:chOff x="5143021" y="4656240"/>
            <a:chExt cx="1637283" cy="179431"/>
          </a:xfrm>
        </p:grpSpPr>
        <p:sp>
          <p:nvSpPr>
            <p:cNvPr id="59" name="橢圓 58"/>
            <p:cNvSpPr/>
            <p:nvPr/>
          </p:nvSpPr>
          <p:spPr>
            <a:xfrm>
              <a:off x="5143021" y="4656240"/>
              <a:ext cx="179459" cy="1794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000"/>
            </a:p>
          </p:txBody>
        </p:sp>
        <p:cxnSp>
          <p:nvCxnSpPr>
            <p:cNvPr id="60" name="直線單箭頭接點 59"/>
            <p:cNvCxnSpPr>
              <a:stCxn id="59" idx="6"/>
              <a:endCxn id="3" idx="1"/>
            </p:cNvCxnSpPr>
            <p:nvPr/>
          </p:nvCxnSpPr>
          <p:spPr>
            <a:xfrm>
              <a:off x="5322480" y="4747011"/>
              <a:ext cx="1457824" cy="21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2" name="群組 63"/>
          <p:cNvGrpSpPr>
            <a:grpSpLocks/>
          </p:cNvGrpSpPr>
          <p:nvPr/>
        </p:nvGrpSpPr>
        <p:grpSpPr bwMode="auto">
          <a:xfrm>
            <a:off x="6362702" y="4964161"/>
            <a:ext cx="1731963" cy="955675"/>
            <a:chOff x="5088563" y="4800256"/>
            <a:chExt cx="2308486" cy="1273051"/>
          </a:xfrm>
        </p:grpSpPr>
        <p:sp>
          <p:nvSpPr>
            <p:cNvPr id="65" name="橢圓 64"/>
            <p:cNvSpPr/>
            <p:nvPr/>
          </p:nvSpPr>
          <p:spPr>
            <a:xfrm>
              <a:off x="5088563" y="4800256"/>
              <a:ext cx="71942" cy="71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000"/>
            </a:p>
          </p:txBody>
        </p:sp>
        <p:cxnSp>
          <p:nvCxnSpPr>
            <p:cNvPr id="66" name="直線單箭頭接點 65"/>
            <p:cNvCxnSpPr>
              <a:stCxn id="65" idx="5"/>
              <a:endCxn id="6201" idx="1"/>
            </p:cNvCxnSpPr>
            <p:nvPr/>
          </p:nvCxnSpPr>
          <p:spPr>
            <a:xfrm>
              <a:off x="5149926" y="4861583"/>
              <a:ext cx="2247123" cy="12117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3" name="群組 71"/>
          <p:cNvGrpSpPr>
            <a:grpSpLocks/>
          </p:cNvGrpSpPr>
          <p:nvPr/>
        </p:nvGrpSpPr>
        <p:grpSpPr bwMode="auto">
          <a:xfrm>
            <a:off x="7123113" y="4613324"/>
            <a:ext cx="971550" cy="492125"/>
            <a:chOff x="5088563" y="4800256"/>
            <a:chExt cx="1296144" cy="654793"/>
          </a:xfrm>
        </p:grpSpPr>
        <p:sp>
          <p:nvSpPr>
            <p:cNvPr id="73" name="橢圓 72"/>
            <p:cNvSpPr/>
            <p:nvPr/>
          </p:nvSpPr>
          <p:spPr>
            <a:xfrm>
              <a:off x="5088563" y="4800256"/>
              <a:ext cx="72008" cy="718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000"/>
            </a:p>
          </p:txBody>
        </p:sp>
        <p:cxnSp>
          <p:nvCxnSpPr>
            <p:cNvPr id="74" name="直線單箭頭接點 73"/>
            <p:cNvCxnSpPr>
              <a:endCxn id="15" idx="1"/>
            </p:cNvCxnSpPr>
            <p:nvPr/>
          </p:nvCxnSpPr>
          <p:spPr>
            <a:xfrm>
              <a:off x="5090680" y="4844612"/>
              <a:ext cx="1294027" cy="6104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4" name="群組 75"/>
          <p:cNvGrpSpPr>
            <a:grpSpLocks/>
          </p:cNvGrpSpPr>
          <p:nvPr/>
        </p:nvGrpSpPr>
        <p:grpSpPr bwMode="auto">
          <a:xfrm>
            <a:off x="6969125" y="5048297"/>
            <a:ext cx="1125538" cy="328612"/>
            <a:chOff x="5088563" y="4800256"/>
            <a:chExt cx="1501393" cy="437574"/>
          </a:xfrm>
        </p:grpSpPr>
        <p:sp>
          <p:nvSpPr>
            <p:cNvPr id="77" name="橢圓 76"/>
            <p:cNvSpPr/>
            <p:nvPr/>
          </p:nvSpPr>
          <p:spPr>
            <a:xfrm>
              <a:off x="5088563" y="4800256"/>
              <a:ext cx="71999" cy="718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000"/>
            </a:p>
          </p:txBody>
        </p:sp>
        <p:cxnSp>
          <p:nvCxnSpPr>
            <p:cNvPr id="78" name="直線單箭頭接點 77"/>
            <p:cNvCxnSpPr>
              <a:stCxn id="77" idx="5"/>
              <a:endCxn id="6151" idx="1"/>
            </p:cNvCxnSpPr>
            <p:nvPr/>
          </p:nvCxnSpPr>
          <p:spPr>
            <a:xfrm>
              <a:off x="5149975" y="4861558"/>
              <a:ext cx="1439981" cy="37627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5" name="群組 82"/>
          <p:cNvGrpSpPr>
            <a:grpSpLocks/>
          </p:cNvGrpSpPr>
          <p:nvPr/>
        </p:nvGrpSpPr>
        <p:grpSpPr bwMode="auto">
          <a:xfrm>
            <a:off x="6662738" y="3471911"/>
            <a:ext cx="1409700" cy="930275"/>
            <a:chOff x="5122406" y="3632510"/>
            <a:chExt cx="1879496" cy="1239754"/>
          </a:xfrm>
        </p:grpSpPr>
        <p:sp>
          <p:nvSpPr>
            <p:cNvPr id="84" name="橢圓 83"/>
            <p:cNvSpPr/>
            <p:nvPr/>
          </p:nvSpPr>
          <p:spPr>
            <a:xfrm>
              <a:off x="5122406" y="4800333"/>
              <a:ext cx="71963" cy="719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000"/>
            </a:p>
          </p:txBody>
        </p:sp>
        <p:cxnSp>
          <p:nvCxnSpPr>
            <p:cNvPr id="85" name="直線單箭頭接點 84"/>
            <p:cNvCxnSpPr>
              <a:stCxn id="84" idx="6"/>
            </p:cNvCxnSpPr>
            <p:nvPr/>
          </p:nvCxnSpPr>
          <p:spPr>
            <a:xfrm flipV="1">
              <a:off x="5194369" y="3632510"/>
              <a:ext cx="1807533" cy="120378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01938" y="1966959"/>
            <a:ext cx="3294062" cy="527050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>
              <a:lnSpc>
                <a:spcPts val="3750"/>
              </a:lnSpc>
              <a:defRPr/>
            </a:pPr>
            <a:r>
              <a:rPr lang="zh-TW" altLang="en-US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大陸行腳 </a:t>
            </a:r>
          </a:p>
        </p:txBody>
      </p:sp>
      <p:grpSp>
        <p:nvGrpSpPr>
          <p:cNvPr id="6167" name="群組 87"/>
          <p:cNvGrpSpPr>
            <a:grpSpLocks/>
          </p:cNvGrpSpPr>
          <p:nvPr/>
        </p:nvGrpSpPr>
        <p:grpSpPr bwMode="auto">
          <a:xfrm>
            <a:off x="6956427" y="2822622"/>
            <a:ext cx="1166813" cy="830262"/>
            <a:chOff x="5189651" y="3739347"/>
            <a:chExt cx="1556202" cy="1109105"/>
          </a:xfrm>
        </p:grpSpPr>
        <p:sp>
          <p:nvSpPr>
            <p:cNvPr id="89" name="橢圓 88"/>
            <p:cNvSpPr/>
            <p:nvPr/>
          </p:nvSpPr>
          <p:spPr>
            <a:xfrm>
              <a:off x="5189651" y="4776350"/>
              <a:ext cx="71988" cy="7210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000"/>
            </a:p>
          </p:txBody>
        </p:sp>
        <p:cxnSp>
          <p:nvCxnSpPr>
            <p:cNvPr id="90" name="直線單箭頭接點 89"/>
            <p:cNvCxnSpPr>
              <a:stCxn id="89" idx="6"/>
            </p:cNvCxnSpPr>
            <p:nvPr/>
          </p:nvCxnSpPr>
          <p:spPr>
            <a:xfrm flipV="1">
              <a:off x="5261639" y="3739347"/>
              <a:ext cx="1484214" cy="10730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8" name="群組 95"/>
          <p:cNvGrpSpPr>
            <a:grpSpLocks/>
          </p:cNvGrpSpPr>
          <p:nvPr/>
        </p:nvGrpSpPr>
        <p:grpSpPr bwMode="auto">
          <a:xfrm>
            <a:off x="6985002" y="2573384"/>
            <a:ext cx="1128713" cy="1030288"/>
            <a:chOff x="5145539" y="3494854"/>
            <a:chExt cx="1503107" cy="1373374"/>
          </a:xfrm>
        </p:grpSpPr>
        <p:sp>
          <p:nvSpPr>
            <p:cNvPr id="97" name="橢圓 96"/>
            <p:cNvSpPr/>
            <p:nvPr/>
          </p:nvSpPr>
          <p:spPr>
            <a:xfrm>
              <a:off x="5145539" y="4796279"/>
              <a:ext cx="71879" cy="7194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000"/>
            </a:p>
          </p:txBody>
        </p:sp>
        <p:cxnSp>
          <p:nvCxnSpPr>
            <p:cNvPr id="98" name="直線單箭頭接點 97"/>
            <p:cNvCxnSpPr>
              <a:stCxn id="97" idx="6"/>
            </p:cNvCxnSpPr>
            <p:nvPr/>
          </p:nvCxnSpPr>
          <p:spPr>
            <a:xfrm flipV="1">
              <a:off x="5217418" y="3494854"/>
              <a:ext cx="1431228" cy="13373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9" name="群組 22"/>
          <p:cNvGrpSpPr>
            <a:grpSpLocks/>
          </p:cNvGrpSpPr>
          <p:nvPr/>
        </p:nvGrpSpPr>
        <p:grpSpPr bwMode="auto">
          <a:xfrm>
            <a:off x="8083550" y="3595734"/>
            <a:ext cx="1379538" cy="1047750"/>
            <a:chOff x="7282611" y="1681392"/>
            <a:chExt cx="1818003" cy="1397366"/>
          </a:xfrm>
        </p:grpSpPr>
        <p:grpSp>
          <p:nvGrpSpPr>
            <p:cNvPr id="6195" name="群組 20"/>
            <p:cNvGrpSpPr>
              <a:grpSpLocks/>
            </p:cNvGrpSpPr>
            <p:nvPr/>
          </p:nvGrpSpPr>
          <p:grpSpPr bwMode="auto">
            <a:xfrm>
              <a:off x="7295389" y="1916866"/>
              <a:ext cx="1801543" cy="894490"/>
              <a:chOff x="7295389" y="1916866"/>
              <a:chExt cx="1801543" cy="894490"/>
            </a:xfrm>
          </p:grpSpPr>
          <p:sp>
            <p:nvSpPr>
              <p:cNvPr id="6206" name="文字方塊 9"/>
              <p:cNvSpPr txBox="1">
                <a:spLocks noChangeArrowheads="1"/>
              </p:cNvSpPr>
              <p:nvPr/>
            </p:nvSpPr>
            <p:spPr bwMode="auto">
              <a:xfrm>
                <a:off x="7297256" y="2195878"/>
                <a:ext cx="1799174" cy="338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q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kumimoji="1" sz="2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q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kumimoji="0" lang="zh-TW" altLang="en-US" sz="1050" b="1" dirty="0">
                    <a:solidFill>
                      <a:srgbClr val="FF9966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蘇州</a:t>
                </a:r>
                <a:r>
                  <a:rPr kumimoji="0" lang="en-US" altLang="zh-TW" sz="1050" b="1" dirty="0">
                    <a:solidFill>
                      <a:srgbClr val="FF9966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, 2008</a:t>
                </a:r>
                <a:endParaRPr kumimoji="0" lang="zh-TW" altLang="en-US" sz="1050" b="1" dirty="0">
                  <a:solidFill>
                    <a:srgbClr val="FF9966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endParaRPr>
              </a:p>
            </p:txBody>
          </p:sp>
          <p:sp>
            <p:nvSpPr>
              <p:cNvPr id="6207" name="文字方塊 10"/>
              <p:cNvSpPr txBox="1">
                <a:spLocks noChangeArrowheads="1"/>
              </p:cNvSpPr>
              <p:nvPr/>
            </p:nvSpPr>
            <p:spPr bwMode="auto">
              <a:xfrm>
                <a:off x="7295164" y="1916405"/>
                <a:ext cx="1799174" cy="338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q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kumimoji="1" sz="2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q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kumimoji="0" lang="zh-TW" altLang="en-US" sz="1050" b="1" dirty="0">
                    <a:solidFill>
                      <a:srgbClr val="FF9966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鎮江</a:t>
                </a:r>
                <a:r>
                  <a:rPr kumimoji="0" lang="en-US" altLang="zh-TW" sz="1050" b="1" dirty="0">
                    <a:solidFill>
                      <a:srgbClr val="FF9966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, 2008</a:t>
                </a:r>
                <a:endParaRPr kumimoji="0" lang="zh-TW" altLang="en-US" sz="1050" b="1" dirty="0">
                  <a:solidFill>
                    <a:srgbClr val="FF9966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endParaRPr>
              </a:p>
            </p:txBody>
          </p:sp>
          <p:sp>
            <p:nvSpPr>
              <p:cNvPr id="6208" name="文字方塊 11"/>
              <p:cNvSpPr txBox="1">
                <a:spLocks noChangeArrowheads="1"/>
              </p:cNvSpPr>
              <p:nvPr/>
            </p:nvSpPr>
            <p:spPr bwMode="auto">
              <a:xfrm>
                <a:off x="7297256" y="2473233"/>
                <a:ext cx="1799174" cy="338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q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kumimoji="1" sz="2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q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kumimoji="0" lang="zh-TW" altLang="en-US" sz="1050" b="1" dirty="0">
                    <a:solidFill>
                      <a:srgbClr val="FF9966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揚州</a:t>
                </a:r>
                <a:r>
                  <a:rPr kumimoji="0" lang="en-US" altLang="zh-TW" sz="1050" b="1" dirty="0">
                    <a:solidFill>
                      <a:srgbClr val="FF9966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, 2009</a:t>
                </a:r>
                <a:endParaRPr kumimoji="0" lang="zh-TW" altLang="en-US" sz="1050" b="1" dirty="0">
                  <a:solidFill>
                    <a:srgbClr val="FF9966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endParaRPr>
              </a:p>
            </p:txBody>
          </p:sp>
        </p:grpSp>
        <p:grpSp>
          <p:nvGrpSpPr>
            <p:cNvPr id="6196" name="群組 21"/>
            <p:cNvGrpSpPr>
              <a:grpSpLocks/>
            </p:cNvGrpSpPr>
            <p:nvPr/>
          </p:nvGrpSpPr>
          <p:grpSpPr bwMode="auto">
            <a:xfrm>
              <a:off x="7282611" y="1681392"/>
              <a:ext cx="1818003" cy="1397366"/>
              <a:chOff x="7282611" y="1681392"/>
              <a:chExt cx="1818003" cy="1397366"/>
            </a:xfrm>
          </p:grpSpPr>
          <p:sp>
            <p:nvSpPr>
              <p:cNvPr id="6204" name="文字方塊 8"/>
              <p:cNvSpPr txBox="1">
                <a:spLocks noChangeArrowheads="1"/>
              </p:cNvSpPr>
              <p:nvPr/>
            </p:nvSpPr>
            <p:spPr bwMode="auto">
              <a:xfrm>
                <a:off x="7301440" y="1681392"/>
                <a:ext cx="1799174" cy="338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q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kumimoji="1" sz="2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q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kumimoji="0" lang="zh-TW" altLang="en-US" sz="1050" b="1" dirty="0">
                    <a:solidFill>
                      <a:srgbClr val="FF9966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南京</a:t>
                </a:r>
                <a:r>
                  <a:rPr kumimoji="0" lang="en-US" altLang="zh-TW" sz="1050" b="1" dirty="0">
                    <a:solidFill>
                      <a:srgbClr val="FF9966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, 2006</a:t>
                </a:r>
                <a:endParaRPr kumimoji="0" lang="zh-TW" altLang="en-US" sz="1050" b="1" dirty="0">
                  <a:solidFill>
                    <a:srgbClr val="FF9966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endParaRPr>
              </a:p>
            </p:txBody>
          </p:sp>
          <p:sp>
            <p:nvSpPr>
              <p:cNvPr id="6205" name="文字方塊 12"/>
              <p:cNvSpPr txBox="1">
                <a:spLocks noChangeArrowheads="1"/>
              </p:cNvSpPr>
              <p:nvPr/>
            </p:nvSpPr>
            <p:spPr bwMode="auto">
              <a:xfrm>
                <a:off x="7282611" y="2740003"/>
                <a:ext cx="1799174" cy="338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q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kumimoji="1" sz="2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q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kumimoji="0" lang="zh-TW" altLang="en-US" sz="1050" b="1" dirty="0">
                    <a:solidFill>
                      <a:srgbClr val="FF9966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常州</a:t>
                </a:r>
                <a:r>
                  <a:rPr kumimoji="0" lang="en-US" altLang="zh-TW" sz="1050" b="1" dirty="0">
                    <a:solidFill>
                      <a:srgbClr val="FF9966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rPr>
                  <a:t>, 2009</a:t>
                </a:r>
                <a:endParaRPr kumimoji="0" lang="zh-TW" altLang="en-US" sz="1050" b="1" dirty="0">
                  <a:solidFill>
                    <a:srgbClr val="FF9966"/>
                  </a:solidFill>
                  <a:latin typeface="Times New Roman" panose="02020603050405020304" pitchFamily="18" charset="0"/>
                  <a:ea typeface="標楷體" panose="03000509000000000000" pitchFamily="65" charset="-120"/>
                </a:endParaRPr>
              </a:p>
            </p:txBody>
          </p:sp>
        </p:grpSp>
      </p:grpSp>
      <p:sp>
        <p:nvSpPr>
          <p:cNvPr id="3" name="圓角矩形 2"/>
          <p:cNvSpPr/>
          <p:nvPr/>
        </p:nvSpPr>
        <p:spPr>
          <a:xfrm>
            <a:off x="8072438" y="3595736"/>
            <a:ext cx="819150" cy="1058863"/>
          </a:xfrm>
          <a:prstGeom prst="roundRect">
            <a:avLst/>
          </a:prstGeom>
          <a:noFill/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3000">
              <a:solidFill>
                <a:srgbClr val="FF9966"/>
              </a:solidFill>
            </a:endParaRPr>
          </a:p>
        </p:txBody>
      </p:sp>
      <p:sp>
        <p:nvSpPr>
          <p:cNvPr id="51" name="五角星形 50"/>
          <p:cNvSpPr/>
          <p:nvPr/>
        </p:nvSpPr>
        <p:spPr>
          <a:xfrm>
            <a:off x="7164390" y="5032424"/>
            <a:ext cx="173037" cy="173037"/>
          </a:xfrm>
          <a:prstGeom prst="star5">
            <a:avLst/>
          </a:prstGeom>
          <a:solidFill>
            <a:srgbClr val="F68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3000"/>
          </a:p>
        </p:txBody>
      </p:sp>
      <p:sp>
        <p:nvSpPr>
          <p:cNvPr id="6173" name="文字方塊 78"/>
          <p:cNvSpPr txBox="1">
            <a:spLocks noChangeArrowheads="1"/>
          </p:cNvSpPr>
          <p:nvPr/>
        </p:nvSpPr>
        <p:spPr bwMode="auto">
          <a:xfrm>
            <a:off x="7067550" y="4935584"/>
            <a:ext cx="984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TW" sz="75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NTOU/MSV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TW" sz="75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Keelung</a:t>
            </a:r>
            <a:endParaRPr kumimoji="0" lang="zh-TW" altLang="en-US" sz="75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174" name="文字方塊 79"/>
          <p:cNvSpPr txBox="1">
            <a:spLocks noChangeArrowheads="1"/>
          </p:cNvSpPr>
          <p:nvPr/>
        </p:nvSpPr>
        <p:spPr bwMode="auto">
          <a:xfrm>
            <a:off x="2640015" y="6340522"/>
            <a:ext cx="313213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75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大陸行腳</a:t>
            </a:r>
            <a:r>
              <a:rPr kumimoji="0" lang="en-US" altLang="zh-TW" sz="75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.</a:t>
            </a:r>
            <a:r>
              <a:rPr kumimoji="0" lang="en-US" altLang="zh-TW" sz="750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ppt</a:t>
            </a:r>
            <a:r>
              <a:rPr kumimoji="0" lang="en-US" altLang="zh-TW" sz="75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2018/08/15 By YL </a:t>
            </a:r>
            <a:endParaRPr kumimoji="0" lang="zh-TW" altLang="en-US" sz="75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7" name="文字方塊 13"/>
          <p:cNvSpPr txBox="1">
            <a:spLocks noChangeArrowheads="1"/>
          </p:cNvSpPr>
          <p:nvPr/>
        </p:nvSpPr>
        <p:spPr bwMode="auto">
          <a:xfrm>
            <a:off x="8104188" y="5027659"/>
            <a:ext cx="13509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8CAF47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寧波</a:t>
            </a:r>
            <a:r>
              <a:rPr kumimoji="0" lang="en-US" altLang="zh-TW" sz="1050" b="1" dirty="0">
                <a:solidFill>
                  <a:srgbClr val="8CAF47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2012</a:t>
            </a:r>
            <a:endParaRPr kumimoji="0" lang="zh-TW" altLang="en-US" sz="1050" b="1" dirty="0">
              <a:solidFill>
                <a:srgbClr val="8CAF47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cxnSp>
        <p:nvCxnSpPr>
          <p:cNvPr id="68" name="直線單箭頭接點 67"/>
          <p:cNvCxnSpPr/>
          <p:nvPr/>
        </p:nvCxnSpPr>
        <p:spPr bwMode="auto">
          <a:xfrm>
            <a:off x="7023102" y="4602209"/>
            <a:ext cx="1069975" cy="3381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字方塊 13"/>
          <p:cNvSpPr txBox="1">
            <a:spLocks noChangeArrowheads="1"/>
          </p:cNvSpPr>
          <p:nvPr/>
        </p:nvSpPr>
        <p:spPr bwMode="auto">
          <a:xfrm>
            <a:off x="8104188" y="4854622"/>
            <a:ext cx="13509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8CAF47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杭州</a:t>
            </a:r>
            <a:r>
              <a:rPr kumimoji="0" lang="en-US" altLang="zh-TW" sz="1050" b="1" dirty="0">
                <a:solidFill>
                  <a:srgbClr val="8CAF47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2015</a:t>
            </a:r>
            <a:endParaRPr kumimoji="0" lang="zh-TW" altLang="en-US" sz="1050" b="1" dirty="0">
              <a:solidFill>
                <a:srgbClr val="8CAF47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71" name="橢圓 70"/>
          <p:cNvSpPr/>
          <p:nvPr/>
        </p:nvSpPr>
        <p:spPr bwMode="auto">
          <a:xfrm>
            <a:off x="6096002" y="5183236"/>
            <a:ext cx="53975" cy="539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3000"/>
          </a:p>
        </p:txBody>
      </p:sp>
      <p:cxnSp>
        <p:nvCxnSpPr>
          <p:cNvPr id="72" name="直線單箭頭接點 71"/>
          <p:cNvCxnSpPr/>
          <p:nvPr/>
        </p:nvCxnSpPr>
        <p:spPr bwMode="auto">
          <a:xfrm flipH="1">
            <a:off x="5995988" y="5237209"/>
            <a:ext cx="127000" cy="9794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字方塊 5"/>
          <p:cNvSpPr txBox="1">
            <a:spLocks noChangeArrowheads="1"/>
          </p:cNvSpPr>
          <p:nvPr/>
        </p:nvSpPr>
        <p:spPr bwMode="auto">
          <a:xfrm>
            <a:off x="5527677" y="6199234"/>
            <a:ext cx="13493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57AE2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桂林</a:t>
            </a:r>
            <a:r>
              <a:rPr kumimoji="0" lang="en-US" altLang="zh-TW" sz="1050" b="1" dirty="0">
                <a:solidFill>
                  <a:srgbClr val="57AE2C"/>
                </a:solidFill>
                <a:latin typeface="Times New Roman" panose="02020603050405020304" pitchFamily="18" charset="0"/>
              </a:rPr>
              <a:t>, 2017</a:t>
            </a:r>
            <a:endParaRPr kumimoji="0" lang="zh-TW" altLang="en-US" sz="1050" b="1" dirty="0">
              <a:solidFill>
                <a:srgbClr val="57AE2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9" name="直線單箭頭接點 78"/>
          <p:cNvCxnSpPr/>
          <p:nvPr/>
        </p:nvCxnSpPr>
        <p:spPr bwMode="auto">
          <a:xfrm>
            <a:off x="7162802" y="4475211"/>
            <a:ext cx="949325" cy="288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字方塊 13"/>
          <p:cNvSpPr txBox="1">
            <a:spLocks noChangeArrowheads="1"/>
          </p:cNvSpPr>
          <p:nvPr/>
        </p:nvSpPr>
        <p:spPr bwMode="auto">
          <a:xfrm>
            <a:off x="8099427" y="4665709"/>
            <a:ext cx="13509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8CAF47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上海</a:t>
            </a:r>
            <a:r>
              <a:rPr kumimoji="0" lang="en-US" altLang="zh-TW" sz="1050" b="1" dirty="0">
                <a:solidFill>
                  <a:srgbClr val="8CAF47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2016</a:t>
            </a:r>
            <a:endParaRPr kumimoji="0" lang="zh-TW" altLang="en-US" sz="1050" b="1" dirty="0">
              <a:solidFill>
                <a:srgbClr val="8CAF47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cxnSp>
        <p:nvCxnSpPr>
          <p:cNvPr id="81" name="直線單箭頭接點 80"/>
          <p:cNvCxnSpPr/>
          <p:nvPr/>
        </p:nvCxnSpPr>
        <p:spPr bwMode="auto">
          <a:xfrm flipH="1" flipV="1">
            <a:off x="6107113" y="2552747"/>
            <a:ext cx="88900" cy="12684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/>
          <p:nvPr/>
        </p:nvCxnSpPr>
        <p:spPr bwMode="auto">
          <a:xfrm flipH="1" flipV="1">
            <a:off x="5556250" y="2908349"/>
            <a:ext cx="122238" cy="1881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/>
          <p:cNvCxnSpPr/>
          <p:nvPr/>
        </p:nvCxnSpPr>
        <p:spPr bwMode="auto">
          <a:xfrm flipH="1" flipV="1">
            <a:off x="4924427" y="3089324"/>
            <a:ext cx="555625" cy="15128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字方塊 5"/>
          <p:cNvSpPr txBox="1">
            <a:spLocks noChangeArrowheads="1"/>
          </p:cNvSpPr>
          <p:nvPr/>
        </p:nvSpPr>
        <p:spPr bwMode="auto">
          <a:xfrm>
            <a:off x="4586288" y="2859134"/>
            <a:ext cx="787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成都</a:t>
            </a:r>
            <a:r>
              <a:rPr kumimoji="0" lang="en-US" altLang="zh-TW" sz="10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2016</a:t>
            </a:r>
            <a:endParaRPr kumimoji="0" lang="zh-TW" altLang="en-US" sz="105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3" name="文字方塊 5"/>
          <p:cNvSpPr txBox="1">
            <a:spLocks noChangeArrowheads="1"/>
          </p:cNvSpPr>
          <p:nvPr/>
        </p:nvSpPr>
        <p:spPr bwMode="auto">
          <a:xfrm>
            <a:off x="5203827" y="2678159"/>
            <a:ext cx="7858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重慶</a:t>
            </a:r>
            <a:r>
              <a:rPr kumimoji="0" lang="en-US" altLang="zh-TW" sz="10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2016</a:t>
            </a:r>
            <a:endParaRPr kumimoji="0" lang="zh-TW" altLang="en-US" sz="105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6" name="文字方塊 5"/>
          <p:cNvSpPr txBox="1">
            <a:spLocks noChangeArrowheads="1"/>
          </p:cNvSpPr>
          <p:nvPr/>
        </p:nvSpPr>
        <p:spPr bwMode="auto">
          <a:xfrm>
            <a:off x="5703888" y="2347959"/>
            <a:ext cx="78581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太原</a:t>
            </a:r>
            <a:r>
              <a:rPr kumimoji="0" lang="en-US" altLang="zh-TW" sz="10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2016</a:t>
            </a:r>
            <a:endParaRPr kumimoji="0" lang="zh-TW" altLang="en-US" sz="105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7" name="文字方塊 17"/>
          <p:cNvSpPr txBox="1">
            <a:spLocks noChangeArrowheads="1"/>
          </p:cNvSpPr>
          <p:nvPr/>
        </p:nvSpPr>
        <p:spPr bwMode="auto">
          <a:xfrm>
            <a:off x="8212138" y="2262234"/>
            <a:ext cx="15414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F6862A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瀋陽</a:t>
            </a:r>
            <a:r>
              <a:rPr kumimoji="0" lang="en-US" altLang="zh-TW" sz="1050" b="1" dirty="0">
                <a:solidFill>
                  <a:srgbClr val="F6862A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2013</a:t>
            </a:r>
            <a:endParaRPr kumimoji="0" lang="zh-TW" altLang="en-US" sz="1050" b="1" dirty="0">
              <a:solidFill>
                <a:srgbClr val="F6862A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2" name="文字方塊 17"/>
          <p:cNvSpPr txBox="1">
            <a:spLocks noChangeArrowheads="1"/>
          </p:cNvSpPr>
          <p:nvPr/>
        </p:nvSpPr>
        <p:spPr bwMode="auto">
          <a:xfrm>
            <a:off x="8059738" y="3176634"/>
            <a:ext cx="15414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F6862A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青島</a:t>
            </a:r>
            <a:r>
              <a:rPr kumimoji="0" lang="en-US" altLang="zh-TW" sz="1050" b="1" dirty="0">
                <a:solidFill>
                  <a:srgbClr val="F6862A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2019</a:t>
            </a:r>
            <a:endParaRPr kumimoji="0" lang="zh-TW" altLang="en-US" sz="1050" b="1" dirty="0">
              <a:solidFill>
                <a:srgbClr val="F6862A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cxnSp>
        <p:nvCxnSpPr>
          <p:cNvPr id="94" name="直線單箭頭接點 93"/>
          <p:cNvCxnSpPr/>
          <p:nvPr/>
        </p:nvCxnSpPr>
        <p:spPr bwMode="auto">
          <a:xfrm flipV="1">
            <a:off x="7086600" y="2398761"/>
            <a:ext cx="1112838" cy="8032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92" name="群組 31"/>
          <p:cNvGrpSpPr>
            <a:grpSpLocks/>
          </p:cNvGrpSpPr>
          <p:nvPr/>
        </p:nvGrpSpPr>
        <p:grpSpPr bwMode="auto">
          <a:xfrm>
            <a:off x="6880227" y="3409999"/>
            <a:ext cx="1179513" cy="477837"/>
            <a:chOff x="5088563" y="4366186"/>
            <a:chExt cx="1561765" cy="637341"/>
          </a:xfrm>
        </p:grpSpPr>
        <p:sp>
          <p:nvSpPr>
            <p:cNvPr id="99" name="橢圓 98"/>
            <p:cNvSpPr/>
            <p:nvPr/>
          </p:nvSpPr>
          <p:spPr>
            <a:xfrm>
              <a:off x="5088563" y="4800255"/>
              <a:ext cx="71467" cy="719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000"/>
            </a:p>
          </p:txBody>
        </p:sp>
        <p:cxnSp>
          <p:nvCxnSpPr>
            <p:cNvPr id="100" name="直線單箭頭接點 99"/>
            <p:cNvCxnSpPr/>
            <p:nvPr/>
          </p:nvCxnSpPr>
          <p:spPr>
            <a:xfrm flipV="1">
              <a:off x="5149521" y="4366186"/>
              <a:ext cx="1500807" cy="63734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標題 1"/>
          <p:cNvSpPr txBox="1">
            <a:spLocks/>
          </p:cNvSpPr>
          <p:nvPr/>
        </p:nvSpPr>
        <p:spPr bwMode="auto">
          <a:xfrm>
            <a:off x="1061741" y="437643"/>
            <a:ext cx="10564200" cy="8110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>
              <a:lnSpc>
                <a:spcPts val="3750"/>
              </a:lnSpc>
              <a:defRPr/>
            </a:pPr>
            <a:r>
              <a:rPr lang="zh-TW" altLang="en-US" sz="3600" b="1" kern="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我已登</a:t>
            </a:r>
            <a:r>
              <a:rPr lang="zh-TW" altLang="en-US" sz="36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陸</a:t>
            </a:r>
            <a:r>
              <a:rPr lang="zh-TW" altLang="en-US" sz="3600" b="1" kern="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成功 歡迎您來登</a:t>
            </a:r>
            <a:r>
              <a:rPr lang="zh-TW" altLang="en-US" sz="3600" b="1" kern="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</a:t>
            </a:r>
            <a:endParaRPr lang="en-US" altLang="zh-TW" sz="3600" b="1" kern="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750"/>
              </a:lnSpc>
              <a:defRPr/>
            </a:pPr>
            <a:r>
              <a:rPr lang="en-US" altLang="zh-TW" sz="36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(Mainland</a:t>
            </a:r>
            <a:r>
              <a:rPr lang="zh-TW" altLang="en-US" sz="36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China)</a:t>
            </a:r>
            <a:r>
              <a:rPr lang="zh-TW" altLang="en-US" sz="36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since 2002</a:t>
            </a:r>
            <a:r>
              <a:rPr lang="zh-TW" altLang="en-US" sz="36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Welcome to </a:t>
            </a:r>
            <a:r>
              <a:rPr lang="en-US" altLang="zh-TW" sz="3600" b="1" kern="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Taiwan</a:t>
            </a:r>
            <a:r>
              <a:rPr lang="zh-TW" altLang="en-US" sz="3600" b="1" kern="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101" name="橢圓 100"/>
          <p:cNvSpPr/>
          <p:nvPr/>
        </p:nvSpPr>
        <p:spPr bwMode="auto">
          <a:xfrm>
            <a:off x="6599592" y="4779986"/>
            <a:ext cx="122678" cy="12267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3000"/>
          </a:p>
        </p:txBody>
      </p:sp>
      <p:cxnSp>
        <p:nvCxnSpPr>
          <p:cNvPr id="86" name="直線單箭頭接點 85"/>
          <p:cNvCxnSpPr/>
          <p:nvPr/>
        </p:nvCxnSpPr>
        <p:spPr bwMode="auto">
          <a:xfrm flipH="1" flipV="1">
            <a:off x="2024914" y="3060750"/>
            <a:ext cx="3853372" cy="9207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文字方塊 18"/>
          <p:cNvSpPr txBox="1">
            <a:spLocks noChangeArrowheads="1"/>
          </p:cNvSpPr>
          <p:nvPr/>
        </p:nvSpPr>
        <p:spPr bwMode="auto">
          <a:xfrm>
            <a:off x="1304088" y="2642646"/>
            <a:ext cx="134937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TW" sz="105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NME 024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TW" sz="105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FFW 2024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TW" altLang="en-US" sz="105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西安</a:t>
            </a:r>
            <a:r>
              <a:rPr kumimoji="0" lang="en-US" altLang="zh-TW" sz="105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2024</a:t>
            </a:r>
            <a:endParaRPr kumimoji="0" lang="zh-TW" altLang="en-US" sz="105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2344546"/>
      </p:ext>
    </p:extLst>
  </p:cSld>
  <p:clrMapOvr>
    <a:masterClrMapping/>
  </p:clrMapOvr>
  <p:transition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/>
          <p:nvPr/>
        </p:nvPicPr>
        <p:blipFill>
          <a:blip r:embed="rId2"/>
          <a:stretch>
            <a:fillRect/>
          </a:stretch>
        </p:blipFill>
        <p:spPr>
          <a:xfrm>
            <a:off x="125412" y="1482472"/>
            <a:ext cx="4143375" cy="4143375"/>
          </a:xfrm>
          <a:prstGeom prst="rect">
            <a:avLst/>
          </a:prstGeom>
        </p:spPr>
      </p:pic>
      <p:pic>
        <p:nvPicPr>
          <p:cNvPr id="12" name="圖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120015" y="1477075"/>
            <a:ext cx="4154170" cy="4154170"/>
          </a:xfrm>
          <a:prstGeom prst="rect">
            <a:avLst/>
          </a:prstGeom>
        </p:spPr>
      </p:pic>
      <p:pic>
        <p:nvPicPr>
          <p:cNvPr id="16" name="圖片 15"/>
          <p:cNvPicPr/>
          <p:nvPr/>
        </p:nvPicPr>
        <p:blipFill>
          <a:blip r:embed="rId4"/>
          <a:stretch>
            <a:fillRect/>
          </a:stretch>
        </p:blipFill>
        <p:spPr>
          <a:xfrm>
            <a:off x="136207" y="1493267"/>
            <a:ext cx="4143375" cy="4143375"/>
          </a:xfrm>
          <a:prstGeom prst="rect">
            <a:avLst/>
          </a:prstGeom>
        </p:spPr>
      </p:pic>
      <p:pic>
        <p:nvPicPr>
          <p:cNvPr id="17" name="圖片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36207" y="1493267"/>
            <a:ext cx="4143375" cy="4143375"/>
          </a:xfrm>
          <a:prstGeom prst="rect">
            <a:avLst/>
          </a:prstGeom>
        </p:spPr>
      </p:pic>
      <p:pic>
        <p:nvPicPr>
          <p:cNvPr id="18" name="圖片 17"/>
          <p:cNvPicPr/>
          <p:nvPr/>
        </p:nvPicPr>
        <p:blipFill>
          <a:blip r:embed="rId6"/>
          <a:stretch>
            <a:fillRect/>
          </a:stretch>
        </p:blipFill>
        <p:spPr>
          <a:xfrm>
            <a:off x="120441" y="1493267"/>
            <a:ext cx="4154170" cy="4154170"/>
          </a:xfrm>
          <a:prstGeom prst="rect">
            <a:avLst/>
          </a:prstGeom>
        </p:spPr>
      </p:pic>
      <p:pic>
        <p:nvPicPr>
          <p:cNvPr id="19" name="圖片 18"/>
          <p:cNvPicPr/>
          <p:nvPr/>
        </p:nvPicPr>
        <p:blipFill>
          <a:blip r:embed="rId7"/>
          <a:stretch>
            <a:fillRect/>
          </a:stretch>
        </p:blipFill>
        <p:spPr>
          <a:xfrm>
            <a:off x="130384" y="1492415"/>
            <a:ext cx="4143375" cy="4143375"/>
          </a:xfrm>
          <a:prstGeom prst="rect">
            <a:avLst/>
          </a:prstGeom>
        </p:spPr>
      </p:pic>
      <p:pic>
        <p:nvPicPr>
          <p:cNvPr id="20" name="圖片 19"/>
          <p:cNvPicPr/>
          <p:nvPr/>
        </p:nvPicPr>
        <p:blipFill>
          <a:blip r:embed="rId8"/>
          <a:stretch>
            <a:fillRect/>
          </a:stretch>
        </p:blipFill>
        <p:spPr>
          <a:xfrm>
            <a:off x="140326" y="1492415"/>
            <a:ext cx="4143375" cy="4143375"/>
          </a:xfrm>
          <a:prstGeom prst="rect">
            <a:avLst/>
          </a:prstGeom>
        </p:spPr>
      </p:pic>
      <p:pic>
        <p:nvPicPr>
          <p:cNvPr id="21" name="圖片 20"/>
          <p:cNvPicPr/>
          <p:nvPr/>
        </p:nvPicPr>
        <p:blipFill>
          <a:blip r:embed="rId9"/>
          <a:stretch>
            <a:fillRect/>
          </a:stretch>
        </p:blipFill>
        <p:spPr>
          <a:xfrm>
            <a:off x="126265" y="1493693"/>
            <a:ext cx="4154170" cy="4154170"/>
          </a:xfrm>
          <a:prstGeom prst="rect">
            <a:avLst/>
          </a:prstGeom>
        </p:spPr>
      </p:pic>
      <p:pic>
        <p:nvPicPr>
          <p:cNvPr id="22" name="圖片 21"/>
          <p:cNvPicPr/>
          <p:nvPr/>
        </p:nvPicPr>
        <p:blipFill>
          <a:blip r:embed="rId10"/>
          <a:stretch>
            <a:fillRect/>
          </a:stretch>
        </p:blipFill>
        <p:spPr>
          <a:xfrm>
            <a:off x="129531" y="1504062"/>
            <a:ext cx="4154170" cy="4154170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-385239" y="355154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000" dirty="0">
                <a:solidFill>
                  <a:srgbClr val="FF0000"/>
                </a:solidFill>
              </a:rPr>
              <a:t>Bipolar coordinates for ln(r) and theta 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dirty="0"/>
            </a:br>
            <a:endParaRPr lang="zh-TW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522908"/>
              </p:ext>
            </p:extLst>
          </p:nvPr>
        </p:nvGraphicFramePr>
        <p:xfrm>
          <a:off x="4308550" y="2842960"/>
          <a:ext cx="7593013" cy="292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841720" imgH="2247840" progId="Equation.DSMT4">
                  <p:embed/>
                </p:oleObj>
              </mc:Choice>
              <mc:Fallback>
                <p:oleObj name="Equation" r:id="rId11" imgW="5841720" imgH="2247840" progId="Equation.DSMT4">
                  <p:embed/>
                  <p:pic>
                    <p:nvPicPr>
                      <p:cNvPr id="3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550" y="2842960"/>
                        <a:ext cx="7593013" cy="292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物件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779683"/>
              </p:ext>
            </p:extLst>
          </p:nvPr>
        </p:nvGraphicFramePr>
        <p:xfrm>
          <a:off x="4308550" y="921435"/>
          <a:ext cx="3668712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047760" imgH="1473120" progId="Equation.DSMT4">
                  <p:embed/>
                </p:oleObj>
              </mc:Choice>
              <mc:Fallback>
                <p:oleObj name="Equation" r:id="rId13" imgW="3047760" imgH="1473120" progId="Equation.DSMT4">
                  <p:embed/>
                  <p:pic>
                    <p:nvPicPr>
                      <p:cNvPr id="15" name="物件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550" y="921435"/>
                        <a:ext cx="3668712" cy="177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005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657" y="3814185"/>
            <a:ext cx="2071688" cy="2071688"/>
          </a:xfrm>
          <a:prstGeom prst="rect">
            <a:avLst/>
          </a:prstGeom>
        </p:spPr>
      </p:pic>
      <p:pic>
        <p:nvPicPr>
          <p:cNvPr id="12" name="圖片 11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261" y="3808789"/>
            <a:ext cx="2077085" cy="2077085"/>
          </a:xfrm>
          <a:prstGeom prst="rect">
            <a:avLst/>
          </a:prstGeom>
        </p:spPr>
      </p:pic>
      <p:pic>
        <p:nvPicPr>
          <p:cNvPr id="16" name="圖片 15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658" y="3809781"/>
            <a:ext cx="2071688" cy="2071688"/>
          </a:xfrm>
          <a:prstGeom prst="rect">
            <a:avLst/>
          </a:prstGeom>
        </p:spPr>
      </p:pic>
      <p:pic>
        <p:nvPicPr>
          <p:cNvPr id="17" name="圖片 16"/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658" y="3807082"/>
            <a:ext cx="2071688" cy="2071688"/>
          </a:xfrm>
          <a:prstGeom prst="rect">
            <a:avLst/>
          </a:prstGeom>
        </p:spPr>
      </p:pic>
      <p:pic>
        <p:nvPicPr>
          <p:cNvPr id="18" name="圖片 17"/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779" y="3808584"/>
            <a:ext cx="2077085" cy="2077085"/>
          </a:xfrm>
          <a:prstGeom prst="rect">
            <a:avLst/>
          </a:prstGeom>
        </p:spPr>
      </p:pic>
      <p:pic>
        <p:nvPicPr>
          <p:cNvPr id="19" name="圖片 18"/>
          <p:cNvPicPr preferRelativeResize="0"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0973" y="3812390"/>
            <a:ext cx="2071688" cy="2071688"/>
          </a:xfrm>
          <a:prstGeom prst="rect">
            <a:avLst/>
          </a:prstGeom>
        </p:spPr>
      </p:pic>
      <p:pic>
        <p:nvPicPr>
          <p:cNvPr id="20" name="圖片 19"/>
          <p:cNvPicPr preferRelativeResize="0"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0973" y="3813982"/>
            <a:ext cx="2071688" cy="2071688"/>
          </a:xfrm>
          <a:prstGeom prst="rect">
            <a:avLst/>
          </a:prstGeom>
        </p:spPr>
      </p:pic>
      <p:pic>
        <p:nvPicPr>
          <p:cNvPr id="21" name="圖片 20"/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8274" y="3804384"/>
            <a:ext cx="2077085" cy="2077085"/>
          </a:xfrm>
          <a:prstGeom prst="rect">
            <a:avLst/>
          </a:prstGeom>
        </p:spPr>
      </p:pic>
      <p:pic>
        <p:nvPicPr>
          <p:cNvPr id="22" name="圖片 21"/>
          <p:cNvPicPr preferRelativeResize="0"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13090" y="3808379"/>
            <a:ext cx="2077085" cy="2077085"/>
          </a:xfrm>
          <a:prstGeom prst="rect">
            <a:avLst/>
          </a:prstGeom>
        </p:spPr>
      </p:pic>
      <p:pic>
        <p:nvPicPr>
          <p:cNvPr id="29" name="圖片 28"/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3711" y="3819810"/>
            <a:ext cx="2071673" cy="2071673"/>
          </a:xfrm>
          <a:prstGeom prst="rect">
            <a:avLst/>
          </a:prstGeom>
        </p:spPr>
      </p:pic>
      <p:pic>
        <p:nvPicPr>
          <p:cNvPr id="30" name="圖片 29"/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53711" y="3819810"/>
            <a:ext cx="2071673" cy="2071673"/>
          </a:xfrm>
          <a:prstGeom prst="rect">
            <a:avLst/>
          </a:prstGeom>
        </p:spPr>
      </p:pic>
      <p:pic>
        <p:nvPicPr>
          <p:cNvPr id="31" name="圖片 30"/>
          <p:cNvPicPr preferRelativeResize="0"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3193" y="3811493"/>
            <a:ext cx="2071673" cy="2071673"/>
          </a:xfrm>
          <a:prstGeom prst="rect">
            <a:avLst/>
          </a:prstGeom>
        </p:spPr>
      </p:pic>
      <p:pic>
        <p:nvPicPr>
          <p:cNvPr id="32" name="圖片 31"/>
          <p:cNvPicPr preferRelativeResize="0"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42399" y="3820921"/>
            <a:ext cx="2077085" cy="2077085"/>
          </a:xfrm>
          <a:prstGeom prst="rect">
            <a:avLst/>
          </a:prstGeom>
        </p:spPr>
      </p:pic>
      <p:pic>
        <p:nvPicPr>
          <p:cNvPr id="33" name="圖片 32"/>
          <p:cNvPicPr preferRelativeResize="0"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40654" y="3829039"/>
            <a:ext cx="2077626" cy="2071673"/>
          </a:xfrm>
          <a:prstGeom prst="rect">
            <a:avLst/>
          </a:prstGeom>
        </p:spPr>
      </p:pic>
      <p:pic>
        <p:nvPicPr>
          <p:cNvPr id="34" name="圖片 33"/>
          <p:cNvPicPr preferRelativeResize="0"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36242" y="3829039"/>
            <a:ext cx="2071673" cy="2071673"/>
          </a:xfrm>
          <a:prstGeom prst="rect">
            <a:avLst/>
          </a:prstGeom>
        </p:spPr>
      </p:pic>
      <p:pic>
        <p:nvPicPr>
          <p:cNvPr id="35" name="圖片 34"/>
          <p:cNvPicPr preferRelativeResize="0"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38857" y="3834451"/>
            <a:ext cx="2077626" cy="2071673"/>
          </a:xfrm>
          <a:prstGeom prst="rect">
            <a:avLst/>
          </a:prstGeom>
        </p:spPr>
      </p:pic>
      <p:pic>
        <p:nvPicPr>
          <p:cNvPr id="36" name="圖片 35"/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30502" y="1084832"/>
            <a:ext cx="2071673" cy="2071673"/>
          </a:xfrm>
          <a:prstGeom prst="rect">
            <a:avLst/>
          </a:prstGeom>
        </p:spPr>
      </p:pic>
      <p:pic>
        <p:nvPicPr>
          <p:cNvPr id="37" name="圖片 36"/>
          <p:cNvPicPr preferRelativeResize="0"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30501" y="1084831"/>
            <a:ext cx="2077085" cy="2077085"/>
          </a:xfrm>
          <a:prstGeom prst="rect">
            <a:avLst/>
          </a:prstGeom>
        </p:spPr>
      </p:pic>
      <p:pic>
        <p:nvPicPr>
          <p:cNvPr id="38" name="圖片 37"/>
          <p:cNvPicPr preferRelativeResize="0"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31924" y="1093720"/>
            <a:ext cx="2077085" cy="2077085"/>
          </a:xfrm>
          <a:prstGeom prst="rect">
            <a:avLst/>
          </a:prstGeom>
        </p:spPr>
      </p:pic>
      <p:pic>
        <p:nvPicPr>
          <p:cNvPr id="39" name="圖片 38"/>
          <p:cNvPicPr preferRelativeResize="0"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27990" y="1062196"/>
            <a:ext cx="2082497" cy="2077085"/>
          </a:xfrm>
          <a:prstGeom prst="rect">
            <a:avLst/>
          </a:prstGeom>
        </p:spPr>
      </p:pic>
      <p:pic>
        <p:nvPicPr>
          <p:cNvPr id="40" name="圖片 39"/>
          <p:cNvPicPr preferRelativeResize="0"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36987" y="1061079"/>
            <a:ext cx="2087908" cy="2077085"/>
          </a:xfrm>
          <a:prstGeom prst="rect">
            <a:avLst/>
          </a:prstGeom>
        </p:spPr>
      </p:pic>
      <p:pic>
        <p:nvPicPr>
          <p:cNvPr id="41" name="圖片 40"/>
          <p:cNvPicPr preferRelativeResize="0"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29509" y="1082125"/>
            <a:ext cx="2077085" cy="2077085"/>
          </a:xfrm>
          <a:prstGeom prst="rect">
            <a:avLst/>
          </a:prstGeom>
        </p:spPr>
      </p:pic>
      <p:pic>
        <p:nvPicPr>
          <p:cNvPr id="42" name="圖片 41"/>
          <p:cNvPicPr preferRelativeResize="0"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29483" y="1087537"/>
            <a:ext cx="2083038" cy="2077085"/>
          </a:xfrm>
          <a:prstGeom prst="rect">
            <a:avLst/>
          </a:prstGeom>
        </p:spPr>
      </p:pic>
      <p:pic>
        <p:nvPicPr>
          <p:cNvPr id="43" name="圖片 42"/>
          <p:cNvPicPr preferRelativeResize="0"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46188" y="1072955"/>
            <a:ext cx="2077085" cy="2077085"/>
          </a:xfrm>
          <a:prstGeom prst="rect">
            <a:avLst/>
          </a:prstGeom>
        </p:spPr>
      </p:pic>
      <p:pic>
        <p:nvPicPr>
          <p:cNvPr id="44" name="圖片 43"/>
          <p:cNvPicPr preferRelativeResize="0"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46188" y="1072955"/>
            <a:ext cx="2077085" cy="2077085"/>
          </a:xfrm>
          <a:prstGeom prst="rect">
            <a:avLst/>
          </a:prstGeom>
        </p:spPr>
      </p:pic>
      <p:pic>
        <p:nvPicPr>
          <p:cNvPr id="45" name="圖片 44"/>
          <p:cNvPicPr preferRelativeResize="0"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42699" y="1068208"/>
            <a:ext cx="2077085" cy="2077085"/>
          </a:xfrm>
          <a:prstGeom prst="rect">
            <a:avLst/>
          </a:prstGeom>
        </p:spPr>
      </p:pic>
      <p:pic>
        <p:nvPicPr>
          <p:cNvPr id="46" name="圖片 45"/>
          <p:cNvPicPr preferRelativeResize="0"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41743" y="1069526"/>
            <a:ext cx="2077085" cy="2077085"/>
          </a:xfrm>
          <a:prstGeom prst="rect">
            <a:avLst/>
          </a:prstGeom>
        </p:spPr>
      </p:pic>
      <p:pic>
        <p:nvPicPr>
          <p:cNvPr id="47" name="圖片 46"/>
          <p:cNvPicPr preferRelativeResize="0"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46162" y="1061079"/>
            <a:ext cx="2077085" cy="2077085"/>
          </a:xfrm>
          <a:prstGeom prst="rect">
            <a:avLst/>
          </a:prstGeom>
        </p:spPr>
      </p:pic>
      <p:pic>
        <p:nvPicPr>
          <p:cNvPr id="48" name="圖片 47"/>
          <p:cNvPicPr preferRelativeResize="0"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548102" y="1074429"/>
            <a:ext cx="2077085" cy="2077085"/>
          </a:xfrm>
          <a:prstGeom prst="rect">
            <a:avLst/>
          </a:prstGeom>
        </p:spPr>
      </p:pic>
      <p:pic>
        <p:nvPicPr>
          <p:cNvPr id="49" name="圖片 48"/>
          <p:cNvPicPr preferRelativeResize="0"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48102" y="1068984"/>
            <a:ext cx="2077085" cy="2077085"/>
          </a:xfrm>
          <a:prstGeom prst="rect">
            <a:avLst/>
          </a:prstGeom>
        </p:spPr>
      </p:pic>
      <p:pic>
        <p:nvPicPr>
          <p:cNvPr id="50" name="圖片 49"/>
          <p:cNvPicPr preferRelativeResize="0"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46188" y="3808788"/>
            <a:ext cx="2077085" cy="2077085"/>
          </a:xfrm>
          <a:prstGeom prst="rect">
            <a:avLst/>
          </a:prstGeom>
        </p:spPr>
      </p:pic>
      <p:pic>
        <p:nvPicPr>
          <p:cNvPr id="51" name="圖片 50"/>
          <p:cNvPicPr preferRelativeResize="0"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46188" y="3808788"/>
            <a:ext cx="2077085" cy="2077085"/>
          </a:xfrm>
          <a:prstGeom prst="rect">
            <a:avLst/>
          </a:prstGeom>
        </p:spPr>
      </p:pic>
      <p:pic>
        <p:nvPicPr>
          <p:cNvPr id="52" name="圖片 51"/>
          <p:cNvPicPr preferRelativeResize="0"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546706" y="3808787"/>
            <a:ext cx="2077085" cy="2077085"/>
          </a:xfrm>
          <a:prstGeom prst="rect">
            <a:avLst/>
          </a:prstGeom>
        </p:spPr>
      </p:pic>
      <p:pic>
        <p:nvPicPr>
          <p:cNvPr id="53" name="圖片 52"/>
          <p:cNvPicPr preferRelativeResize="0"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44663" y="3809329"/>
            <a:ext cx="2077085" cy="2077085"/>
          </a:xfrm>
          <a:prstGeom prst="rect">
            <a:avLst/>
          </a:prstGeom>
        </p:spPr>
      </p:pic>
      <p:pic>
        <p:nvPicPr>
          <p:cNvPr id="54" name="圖片 53"/>
          <p:cNvPicPr preferRelativeResize="0"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552100" y="3804919"/>
            <a:ext cx="2077085" cy="2077085"/>
          </a:xfrm>
          <a:prstGeom prst="rect">
            <a:avLst/>
          </a:prstGeom>
        </p:spPr>
      </p:pic>
      <p:pic>
        <p:nvPicPr>
          <p:cNvPr id="55" name="圖片 54"/>
          <p:cNvPicPr preferRelativeResize="0"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542294" y="3798981"/>
            <a:ext cx="2077085" cy="2077085"/>
          </a:xfrm>
          <a:prstGeom prst="rect">
            <a:avLst/>
          </a:prstGeom>
        </p:spPr>
      </p:pic>
      <p:pic>
        <p:nvPicPr>
          <p:cNvPr id="56" name="圖片 55"/>
          <p:cNvPicPr preferRelativeResize="0"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542699" y="3800016"/>
            <a:ext cx="2077085" cy="2077085"/>
          </a:xfrm>
          <a:prstGeom prst="rect">
            <a:avLst/>
          </a:prstGeom>
        </p:spPr>
      </p:pic>
      <p:pic>
        <p:nvPicPr>
          <p:cNvPr id="57" name="圖片 56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672" y="1093720"/>
            <a:ext cx="2065529" cy="2065529"/>
          </a:xfrm>
          <a:prstGeom prst="rect">
            <a:avLst/>
          </a:prstGeom>
        </p:spPr>
      </p:pic>
      <p:pic>
        <p:nvPicPr>
          <p:cNvPr id="58" name="圖片 57"/>
          <p:cNvPicPr preferRelativeResize="0"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515782" y="1084830"/>
            <a:ext cx="2074393" cy="2074393"/>
          </a:xfrm>
          <a:prstGeom prst="rect">
            <a:avLst/>
          </a:prstGeom>
        </p:spPr>
      </p:pic>
      <p:pic>
        <p:nvPicPr>
          <p:cNvPr id="59" name="圖片 58"/>
          <p:cNvPicPr preferRelativeResize="0"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511337" y="1074520"/>
            <a:ext cx="2074393" cy="2074393"/>
          </a:xfrm>
          <a:prstGeom prst="rect">
            <a:avLst/>
          </a:prstGeom>
        </p:spPr>
      </p:pic>
      <p:pic>
        <p:nvPicPr>
          <p:cNvPr id="60" name="圖片 59"/>
          <p:cNvPicPr preferRelativeResize="0"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513431" y="1073752"/>
            <a:ext cx="2065529" cy="2065529"/>
          </a:xfrm>
          <a:prstGeom prst="rect">
            <a:avLst/>
          </a:prstGeom>
        </p:spPr>
      </p:pic>
      <p:pic>
        <p:nvPicPr>
          <p:cNvPr id="61" name="圖片 60"/>
          <p:cNvPicPr preferRelativeResize="0"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516121" y="1084508"/>
            <a:ext cx="2060148" cy="2060148"/>
          </a:xfrm>
          <a:prstGeom prst="rect">
            <a:avLst/>
          </a:prstGeom>
        </p:spPr>
      </p:pic>
      <p:pic>
        <p:nvPicPr>
          <p:cNvPr id="62" name="圖片 61"/>
          <p:cNvPicPr preferRelativeResize="0"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517260" y="1085993"/>
            <a:ext cx="2065529" cy="2065529"/>
          </a:xfrm>
          <a:prstGeom prst="rect">
            <a:avLst/>
          </a:prstGeom>
        </p:spPr>
      </p:pic>
      <p:pic>
        <p:nvPicPr>
          <p:cNvPr id="63" name="圖片 62"/>
          <p:cNvPicPr preferRelativeResize="0"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518730" y="1084776"/>
            <a:ext cx="2065529" cy="2065529"/>
          </a:xfrm>
          <a:prstGeom prst="rect">
            <a:avLst/>
          </a:prstGeom>
        </p:spPr>
      </p:pic>
      <p:pic>
        <p:nvPicPr>
          <p:cNvPr id="64" name="圖片 63"/>
          <p:cNvPicPr preferRelativeResize="0"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515756" y="1092274"/>
            <a:ext cx="2065529" cy="2065529"/>
          </a:xfrm>
          <a:prstGeom prst="rect">
            <a:avLst/>
          </a:prstGeom>
        </p:spPr>
      </p:pic>
      <p:pic>
        <p:nvPicPr>
          <p:cNvPr id="65" name="圖片 64"/>
          <p:cNvPicPr preferRelativeResize="0"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530973" y="1068208"/>
            <a:ext cx="2056666" cy="2077085"/>
          </a:xfrm>
          <a:prstGeom prst="rect">
            <a:avLst/>
          </a:prstGeom>
        </p:spPr>
      </p:pic>
      <p:pic>
        <p:nvPicPr>
          <p:cNvPr id="3" name="0E4D23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8793771" y="6858000"/>
            <a:ext cx="3398229" cy="1911504"/>
          </a:xfrm>
          <a:prstGeom prst="rect">
            <a:avLst/>
          </a:prstGeom>
        </p:spPr>
      </p:pic>
      <p:sp>
        <p:nvSpPr>
          <p:cNvPr id="66" name="Rectangle 4"/>
          <p:cNvSpPr txBox="1">
            <a:spLocks noChangeArrowheads="1"/>
          </p:cNvSpPr>
          <p:nvPr/>
        </p:nvSpPr>
        <p:spPr>
          <a:xfrm>
            <a:off x="-888579" y="791382"/>
            <a:ext cx="15807936" cy="109175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600" dirty="0">
                <a:solidFill>
                  <a:srgbClr val="FF0000"/>
                </a:solidFill>
              </a:rPr>
              <a:t>Polar, elliptical and bipolar coordinates </a:t>
            </a:r>
          </a:p>
          <a:p>
            <a:r>
              <a:rPr lang="en-US" altLang="zh-TW" sz="3600" dirty="0">
                <a:solidFill>
                  <a:srgbClr val="FF0000"/>
                </a:solidFill>
              </a:rPr>
              <a:t>for ln(r) and theta </a:t>
            </a:r>
            <a:br>
              <a:rPr lang="en-US" altLang="zh-TW" sz="3600" dirty="0">
                <a:solidFill>
                  <a:srgbClr val="FF3300"/>
                </a:solidFill>
              </a:rPr>
            </a:br>
            <a:br>
              <a:rPr lang="en-US" altLang="zh-TW" sz="2800" dirty="0"/>
            </a:b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4692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2516045" y="3618475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FF0000"/>
                </a:solidFill>
              </a:rPr>
              <a:t>Degenerate kernel can explain 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the rank deficiency</a:t>
            </a:r>
            <a:br>
              <a:rPr lang="en-US" altLang="zh-TW" sz="6000" dirty="0">
                <a:solidFill>
                  <a:srgbClr val="FF0000"/>
                </a:solidFill>
              </a:rPr>
            </a:b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Degenerate boundary</a:t>
            </a:r>
            <a:br>
              <a:rPr lang="en-US" altLang="zh-TW" sz="6000" dirty="0">
                <a:solidFill>
                  <a:schemeClr val="tx1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Degenerate scale</a:t>
            </a:r>
            <a:br>
              <a:rPr lang="en-US" altLang="zh-TW" sz="6000" dirty="0">
                <a:solidFill>
                  <a:schemeClr val="tx1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Spurious </a:t>
            </a:r>
            <a:r>
              <a:rPr lang="en-US" altLang="zh-TW" sz="6000" dirty="0" err="1">
                <a:solidFill>
                  <a:schemeClr val="tx1"/>
                </a:solidFill>
              </a:rPr>
              <a:t>euigenvalue</a:t>
            </a:r>
            <a:br>
              <a:rPr lang="en-US" altLang="zh-TW" sz="6000" dirty="0">
                <a:solidFill>
                  <a:schemeClr val="tx1"/>
                </a:solidFill>
              </a:rPr>
            </a:br>
            <a:r>
              <a:rPr lang="en-US" altLang="zh-TW" sz="6000" dirty="0">
                <a:solidFill>
                  <a:schemeClr val="tx1"/>
                </a:solidFill>
              </a:rPr>
              <a:t>Fictitious frequency</a:t>
            </a:r>
            <a:br>
              <a:rPr lang="en-US" altLang="zh-TW" sz="6000" dirty="0">
                <a:solidFill>
                  <a:schemeClr val="tx1"/>
                </a:solidFill>
              </a:rPr>
            </a:br>
            <a:r>
              <a:rPr lang="en-US" altLang="zh-TW" sz="6000" dirty="0">
                <a:solidFill>
                  <a:srgbClr val="FF0000"/>
                </a:solidFill>
              </a:rPr>
              <a:t>Double degeneracy</a:t>
            </a:r>
            <a:br>
              <a:rPr lang="en-US" altLang="zh-TW" sz="6000" dirty="0">
                <a:solidFill>
                  <a:schemeClr val="tx1"/>
                </a:solidFill>
              </a:rPr>
            </a:br>
            <a:br>
              <a:rPr lang="en-US" altLang="zh-TW" sz="6000" dirty="0">
                <a:solidFill>
                  <a:schemeClr val="tx1"/>
                </a:solidFill>
              </a:rPr>
            </a:br>
            <a:endParaRPr lang="zh-TW" altLang="en-US" sz="6000" dirty="0">
              <a:solidFill>
                <a:schemeClr val="tx1"/>
              </a:solidFill>
            </a:endParaRPr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</p:spTree>
    <p:extLst>
      <p:ext uri="{BB962C8B-B14F-4D97-AF65-F5344CB8AC3E}">
        <p14:creationId xmlns:p14="http://schemas.microsoft.com/office/powerpoint/2010/main" val="4020342871"/>
      </p:ext>
    </p:extLst>
  </p:cSld>
  <p:clrMapOvr>
    <a:masterClrMapping/>
  </p:clrMapOvr>
  <p:transition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7753" y="2933"/>
            <a:ext cx="10880436" cy="866516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Double degeneracy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30075" y="823632"/>
          <a:ext cx="11757415" cy="58407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51483">
                  <a:extLst>
                    <a:ext uri="{9D8B030D-6E8A-4147-A177-3AD203B41FA5}">
                      <a16:colId xmlns:a16="http://schemas.microsoft.com/office/drawing/2014/main" val="986389930"/>
                    </a:ext>
                  </a:extLst>
                </a:gridCol>
                <a:gridCol w="2351483">
                  <a:extLst>
                    <a:ext uri="{9D8B030D-6E8A-4147-A177-3AD203B41FA5}">
                      <a16:colId xmlns:a16="http://schemas.microsoft.com/office/drawing/2014/main" val="3125207530"/>
                    </a:ext>
                  </a:extLst>
                </a:gridCol>
                <a:gridCol w="2351483">
                  <a:extLst>
                    <a:ext uri="{9D8B030D-6E8A-4147-A177-3AD203B41FA5}">
                      <a16:colId xmlns:a16="http://schemas.microsoft.com/office/drawing/2014/main" val="3773935365"/>
                    </a:ext>
                  </a:extLst>
                </a:gridCol>
                <a:gridCol w="2351483">
                  <a:extLst>
                    <a:ext uri="{9D8B030D-6E8A-4147-A177-3AD203B41FA5}">
                      <a16:colId xmlns:a16="http://schemas.microsoft.com/office/drawing/2014/main" val="3299672842"/>
                    </a:ext>
                  </a:extLst>
                </a:gridCol>
                <a:gridCol w="2351483">
                  <a:extLst>
                    <a:ext uri="{9D8B030D-6E8A-4147-A177-3AD203B41FA5}">
                      <a16:colId xmlns:a16="http://schemas.microsoft.com/office/drawing/2014/main" val="1617926171"/>
                    </a:ext>
                  </a:extLst>
                </a:gridCol>
              </a:tblGrid>
              <a:tr h="5528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Rigid</a:t>
                      </a:r>
                      <a:r>
                        <a:rPr lang="en-US" altLang="zh-TW" sz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line inclusion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(SIF)</a:t>
                      </a:r>
                      <a:r>
                        <a:rPr lang="zh-TW" altLang="zh-TW" sz="1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  <a:r>
                        <a:rPr lang="en-US" altLang="zh-TW" sz="1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O</a:t>
                      </a:r>
                      <a:endParaRPr lang="zh-TW" altLang="zh-TW" sz="12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Steady</a:t>
                      </a:r>
                      <a:r>
                        <a:rPr lang="en-US" altLang="zh-TW" sz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state heat conduction 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(CSF)</a:t>
                      </a:r>
                      <a:r>
                        <a:rPr lang="zh-TW" altLang="zh-TW" sz="1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Torsion problem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aseline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(Torsional rigidity)</a:t>
                      </a:r>
                      <a:r>
                        <a:rPr lang="zh-TW" altLang="zh-TW" sz="1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Circular membrane</a:t>
                      </a:r>
                      <a:r>
                        <a:rPr lang="zh-TW" altLang="zh-TW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Water wave problem</a:t>
                      </a:r>
                      <a:r>
                        <a:rPr lang="zh-TW" altLang="zh-TW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1745"/>
                  </a:ext>
                </a:extLst>
              </a:tr>
              <a:tr h="2761255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</a:t>
                      </a:r>
                      <a:endParaRPr lang="en-US" altLang="zh-TW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</a:t>
                      </a:r>
                      <a:endParaRPr lang="zh-TW" altLang="en-US" dirty="0"/>
                    </a:p>
                    <a:p>
                      <a:pPr algn="ctr"/>
                      <a:r>
                        <a:rPr lang="zh-TW" altLang="en-US" dirty="0"/>
                        <a:t> 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432253"/>
                  </a:ext>
                </a:extLst>
              </a:tr>
              <a:tr h="2526712">
                <a:tc>
                  <a:txBody>
                    <a:bodyPr/>
                    <a:lstStyle/>
                    <a:p>
                      <a:pPr algn="just"/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J.T. Chen, J.H. Kao, Y.L. Huang and S.K. Kao, 2021, Theoretical and Applied Fracture Mechanics, 112, 102830. </a:t>
                      </a:r>
                    </a:p>
                    <a:p>
                      <a:pPr algn="just"/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J.T. Chen, J.H. Kao, S.K. Kao, Y.T. Lee and S.R. </a:t>
                      </a:r>
                      <a:r>
                        <a:rPr lang="en-US" altLang="zh-TW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Kuo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2022, Engineering Analysis with Boundary Elements, 136, 290-302.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J.T. Chen, J.H. Kao, S.K. Kao, and T.A. Wu, 2023, Engineering Analysis with Boundary Elements, Vol.157, pp.441-461.</a:t>
                      </a:r>
                      <a:endParaRPr lang="zh-TW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J.T. Chen, C.F. Lee, I.L. Chen and J.H. Lin, 2002, Engineering Analysis with Boundary Elements, 26, 559-569. </a:t>
                      </a:r>
                    </a:p>
                    <a:p>
                      <a:pPr algn="just"/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J.W. Lee, H.W. Yang and J.T. Chen, 2023, ASME Journal of Heat and Mass Transfer, Vol. 145 (11), p.110901.</a:t>
                      </a:r>
                    </a:p>
                    <a:p>
                      <a:pPr algn="just"/>
                      <a:endParaRPr lang="en-US" altLang="zh-TW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zh-TW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Y.S. Hsieh, 2024,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Master thesis, </a:t>
                      </a:r>
                      <a:r>
                        <a:rPr lang="en-US" altLang="zh-TW" sz="1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Tamkang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University, Taiwan.</a:t>
                      </a:r>
                      <a:endParaRPr lang="zh-TW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zh-TW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J.W. Lee, 2010,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Master thesis, National Taiwan Ocean University, Taiwan.</a:t>
                      </a:r>
                      <a:endParaRPr lang="zh-TW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J.W. Lee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J.T. Chen,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2019,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屆全國計算流體力學學術研討會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zh-TW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基隆</a:t>
                      </a: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J.W. Lee, 2010,</a:t>
                      </a:r>
                      <a:r>
                        <a:rPr lang="en-US" altLang="zh-TW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Master thesis, National Taiwan Ocean University, Taiwan.</a:t>
                      </a:r>
                      <a:endParaRPr lang="zh-TW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961228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7246736" y="6664426"/>
            <a:ext cx="21977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File Name: Double degeneracy</a:t>
            </a:r>
            <a:endParaRPr lang="zh-TW" altLang="en-US" sz="1000" dirty="0"/>
          </a:p>
        </p:txBody>
      </p:sp>
      <p:grpSp>
        <p:nvGrpSpPr>
          <p:cNvPr id="6" name="群組 5"/>
          <p:cNvGrpSpPr>
            <a:grpSpLocks noChangeAspect="1"/>
          </p:cNvGrpSpPr>
          <p:nvPr/>
        </p:nvGrpSpPr>
        <p:grpSpPr>
          <a:xfrm>
            <a:off x="2906172" y="1897191"/>
            <a:ext cx="1530661" cy="1786620"/>
            <a:chOff x="7498082" y="1837088"/>
            <a:chExt cx="2244435" cy="2619754"/>
          </a:xfrm>
        </p:grpSpPr>
        <p:sp>
          <p:nvSpPr>
            <p:cNvPr id="23" name="橢圓 22"/>
            <p:cNvSpPr>
              <a:spLocks noChangeAspect="1"/>
            </p:cNvSpPr>
            <p:nvPr/>
          </p:nvSpPr>
          <p:spPr>
            <a:xfrm>
              <a:off x="7498082" y="1837088"/>
              <a:ext cx="2244435" cy="2245318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0" name="直線接點 19"/>
            <p:cNvCxnSpPr/>
            <p:nvPr/>
          </p:nvCxnSpPr>
          <p:spPr>
            <a:xfrm>
              <a:off x="8088284" y="2951006"/>
              <a:ext cx="1147156" cy="83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字方塊 24"/>
            <p:cNvSpPr txBox="1"/>
            <p:nvPr/>
          </p:nvSpPr>
          <p:spPr>
            <a:xfrm>
              <a:off x="8089609" y="2309428"/>
              <a:ext cx="1445094" cy="676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/>
                <a:t>Degenerate </a:t>
              </a:r>
            </a:p>
            <a:p>
              <a:r>
                <a:rPr lang="en-US" altLang="zh-TW" sz="1200" dirty="0"/>
                <a:t>boundary</a:t>
              </a:r>
              <a:endParaRPr lang="zh-TW" altLang="en-US" sz="1200" dirty="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7737008" y="4073238"/>
              <a:ext cx="1797695" cy="38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/>
                <a:t>Degenerate scale</a:t>
              </a:r>
              <a:endParaRPr lang="zh-TW" altLang="en-US" sz="1100" dirty="0"/>
            </a:p>
          </p:txBody>
        </p:sp>
      </p:grpSp>
      <p:grpSp>
        <p:nvGrpSpPr>
          <p:cNvPr id="5" name="群組 4"/>
          <p:cNvGrpSpPr>
            <a:grpSpLocks noChangeAspect="1"/>
          </p:cNvGrpSpPr>
          <p:nvPr/>
        </p:nvGrpSpPr>
        <p:grpSpPr>
          <a:xfrm>
            <a:off x="204510" y="2069424"/>
            <a:ext cx="2357226" cy="1287436"/>
            <a:chOff x="1377162" y="1900710"/>
            <a:chExt cx="4120079" cy="2250246"/>
          </a:xfrm>
        </p:grpSpPr>
        <p:sp>
          <p:nvSpPr>
            <p:cNvPr id="31" name="手繪多邊形 30"/>
            <p:cNvSpPr/>
            <p:nvPr/>
          </p:nvSpPr>
          <p:spPr>
            <a:xfrm>
              <a:off x="1377162" y="1900710"/>
              <a:ext cx="4120079" cy="2250246"/>
            </a:xfrm>
            <a:custGeom>
              <a:avLst/>
              <a:gdLst>
                <a:gd name="connsiteX0" fmla="*/ 206520 w 4120079"/>
                <a:gd name="connsiteY0" fmla="*/ 857754 h 2250246"/>
                <a:gd name="connsiteX1" fmla="*/ 846600 w 4120079"/>
                <a:gd name="connsiteY1" fmla="*/ 134547 h 2250246"/>
                <a:gd name="connsiteX2" fmla="*/ 2268076 w 4120079"/>
                <a:gd name="connsiteY2" fmla="*/ 84671 h 2250246"/>
                <a:gd name="connsiteX3" fmla="*/ 3847495 w 4120079"/>
                <a:gd name="connsiteY3" fmla="*/ 101296 h 2250246"/>
                <a:gd name="connsiteX4" fmla="*/ 4013749 w 4120079"/>
                <a:gd name="connsiteY4" fmla="*/ 1373143 h 2250246"/>
                <a:gd name="connsiteX5" fmla="*/ 2725276 w 4120079"/>
                <a:gd name="connsiteY5" fmla="*/ 2054787 h 2250246"/>
                <a:gd name="connsiteX6" fmla="*/ 896476 w 4120079"/>
                <a:gd name="connsiteY6" fmla="*/ 2196103 h 2250246"/>
                <a:gd name="connsiteX7" fmla="*/ 40266 w 4120079"/>
                <a:gd name="connsiteY7" fmla="*/ 1256765 h 2250246"/>
                <a:gd name="connsiteX8" fmla="*/ 206520 w 4120079"/>
                <a:gd name="connsiteY8" fmla="*/ 857754 h 225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0079" h="2250246">
                  <a:moveTo>
                    <a:pt x="206520" y="857754"/>
                  </a:moveTo>
                  <a:cubicBezTo>
                    <a:pt x="340909" y="670718"/>
                    <a:pt x="503008" y="263394"/>
                    <a:pt x="846600" y="134547"/>
                  </a:cubicBezTo>
                  <a:cubicBezTo>
                    <a:pt x="1190192" y="5700"/>
                    <a:pt x="2268076" y="84671"/>
                    <a:pt x="2268076" y="84671"/>
                  </a:cubicBezTo>
                  <a:cubicBezTo>
                    <a:pt x="2768225" y="79129"/>
                    <a:pt x="3556550" y="-113449"/>
                    <a:pt x="3847495" y="101296"/>
                  </a:cubicBezTo>
                  <a:cubicBezTo>
                    <a:pt x="4138440" y="316041"/>
                    <a:pt x="4200785" y="1047561"/>
                    <a:pt x="4013749" y="1373143"/>
                  </a:cubicBezTo>
                  <a:cubicBezTo>
                    <a:pt x="3826713" y="1698725"/>
                    <a:pt x="3244822" y="1917627"/>
                    <a:pt x="2725276" y="2054787"/>
                  </a:cubicBezTo>
                  <a:cubicBezTo>
                    <a:pt x="2205731" y="2191947"/>
                    <a:pt x="1343978" y="2329107"/>
                    <a:pt x="896476" y="2196103"/>
                  </a:cubicBezTo>
                  <a:cubicBezTo>
                    <a:pt x="448974" y="2063099"/>
                    <a:pt x="152488" y="1485365"/>
                    <a:pt x="40266" y="1256765"/>
                  </a:cubicBezTo>
                  <a:cubicBezTo>
                    <a:pt x="-71956" y="1028165"/>
                    <a:pt x="72131" y="1044790"/>
                    <a:pt x="206520" y="85775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0" name="群組 29"/>
            <p:cNvGrpSpPr/>
            <p:nvPr/>
          </p:nvGrpSpPr>
          <p:grpSpPr>
            <a:xfrm>
              <a:off x="2660073" y="2951006"/>
              <a:ext cx="1413163" cy="671944"/>
              <a:chOff x="2660073" y="2951006"/>
              <a:chExt cx="1413163" cy="671944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2660073" y="2951006"/>
                <a:ext cx="141316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群組 28"/>
              <p:cNvGrpSpPr/>
              <p:nvPr/>
            </p:nvGrpSpPr>
            <p:grpSpPr>
              <a:xfrm>
                <a:off x="2660073" y="3025833"/>
                <a:ext cx="1407663" cy="597117"/>
                <a:chOff x="2660073" y="3025833"/>
                <a:chExt cx="1407663" cy="597117"/>
              </a:xfrm>
            </p:grpSpPr>
            <p:grpSp>
              <p:nvGrpSpPr>
                <p:cNvPr id="28" name="群組 27"/>
                <p:cNvGrpSpPr/>
                <p:nvPr/>
              </p:nvGrpSpPr>
              <p:grpSpPr>
                <a:xfrm>
                  <a:off x="2660073" y="3025833"/>
                  <a:ext cx="1407663" cy="243835"/>
                  <a:chOff x="2660073" y="3025833"/>
                  <a:chExt cx="1407663" cy="243835"/>
                </a:xfrm>
              </p:grpSpPr>
              <p:cxnSp>
                <p:nvCxnSpPr>
                  <p:cNvPr id="10" name="直線接點 9"/>
                  <p:cNvCxnSpPr/>
                  <p:nvPr/>
                </p:nvCxnSpPr>
                <p:spPr>
                  <a:xfrm>
                    <a:off x="2660073" y="3025833"/>
                    <a:ext cx="0" cy="2410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接點 20"/>
                  <p:cNvCxnSpPr/>
                  <p:nvPr/>
                </p:nvCxnSpPr>
                <p:spPr>
                  <a:xfrm>
                    <a:off x="4067736" y="3028599"/>
                    <a:ext cx="0" cy="2410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直線單箭頭接點 12"/>
                  <p:cNvCxnSpPr/>
                  <p:nvPr/>
                </p:nvCxnSpPr>
                <p:spPr>
                  <a:xfrm>
                    <a:off x="2660073" y="3146367"/>
                    <a:ext cx="1407663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文字方塊 13"/>
                <p:cNvSpPr txBox="1"/>
                <p:nvPr/>
              </p:nvSpPr>
              <p:spPr>
                <a:xfrm>
                  <a:off x="3041540" y="3085001"/>
                  <a:ext cx="961582" cy="5379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400" dirty="0"/>
                    <a:t>2</a:t>
                  </a:r>
                  <a:r>
                    <a:rPr lang="en-US" altLang="zh-TW" sz="1400" i="1" dirty="0"/>
                    <a:t>a</a:t>
                  </a:r>
                  <a:r>
                    <a:rPr lang="en-US" altLang="zh-TW" sz="1400" dirty="0"/>
                    <a:t>=4</a:t>
                  </a:r>
                  <a:endParaRPr lang="zh-TW" altLang="en-US" sz="1400" dirty="0"/>
                </a:p>
              </p:txBody>
            </p:sp>
          </p:grpSp>
        </p:grpSp>
        <p:sp>
          <p:nvSpPr>
            <p:cNvPr id="22" name="文字方塊 21"/>
            <p:cNvSpPr txBox="1"/>
            <p:nvPr/>
          </p:nvSpPr>
          <p:spPr>
            <a:xfrm>
              <a:off x="2484057" y="2309427"/>
              <a:ext cx="2536830" cy="69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/>
                <a:t>Degenerate boundary + degenerate scale</a:t>
              </a:r>
              <a:endParaRPr lang="zh-TW" altLang="en-US" sz="1000" dirty="0"/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"/>
          <a:stretch/>
        </p:blipFill>
        <p:spPr>
          <a:xfrm>
            <a:off x="9678125" y="1521025"/>
            <a:ext cx="2249227" cy="116814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r="17235"/>
          <a:stretch/>
        </p:blipFill>
        <p:spPr>
          <a:xfrm>
            <a:off x="7330574" y="1997985"/>
            <a:ext cx="2290988" cy="131775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25" y="2860885"/>
            <a:ext cx="1141919" cy="115521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48" y="2860885"/>
            <a:ext cx="1103145" cy="1122631"/>
          </a:xfrm>
          <a:prstGeom prst="rect">
            <a:avLst/>
          </a:prstGeom>
        </p:spPr>
      </p:pic>
      <p:graphicFrame>
        <p:nvGraphicFramePr>
          <p:cNvPr id="16" name="物件 15">
            <a:extLst>
              <a:ext uri="{FF2B5EF4-FFF2-40B4-BE49-F238E27FC236}">
                <a16:creationId xmlns:a16="http://schemas.microsoft.com/office/drawing/2014/main" id="{193DE1BA-9D02-4A1C-9684-A5034A5AD4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70828" y="1677171"/>
          <a:ext cx="2275908" cy="2209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7572519" imgH="7353164" progId="">
                  <p:embed/>
                </p:oleObj>
              </mc:Choice>
              <mc:Fallback>
                <p:oleObj r:id="rId6" imgW="7572519" imgH="7353164" progId="">
                  <p:embed/>
                  <p:pic>
                    <p:nvPicPr>
                      <p:cNvPr id="16" name="物件 15">
                        <a:extLst>
                          <a:ext uri="{FF2B5EF4-FFF2-40B4-BE49-F238E27FC236}">
                            <a16:creationId xmlns:a16="http://schemas.microsoft.com/office/drawing/2014/main" id="{193DE1BA-9D02-4A1C-9684-A5034A5AD4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70828" y="1677171"/>
                        <a:ext cx="2275908" cy="220986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圖片 26">
            <a:extLst>
              <a:ext uri="{FF2B5EF4-FFF2-40B4-BE49-F238E27FC236}">
                <a16:creationId xmlns:a16="http://schemas.microsoft.com/office/drawing/2014/main" id="{9CA3DB72-DFC1-4765-8D84-416199176F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99" y="2636014"/>
            <a:ext cx="921757" cy="89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73933"/>
      </p:ext>
    </p:extLst>
  </p:cSld>
  <p:clrMapOvr>
    <a:masterClrMapping/>
  </p:clrMapOvr>
  <p:transition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34</a:t>
            </a:fld>
            <a:endParaRPr lang="zh-TW" altLang="en-US" dirty="0"/>
          </a:p>
        </p:txBody>
      </p:sp>
      <p:sp>
        <p:nvSpPr>
          <p:cNvPr id="51" name="矩形 50"/>
          <p:cNvSpPr/>
          <p:nvPr/>
        </p:nvSpPr>
        <p:spPr>
          <a:xfrm>
            <a:off x="3138553" y="-11214"/>
            <a:ext cx="12364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Double-degeneracy (BIEM/BEM)</a:t>
            </a:r>
          </a:p>
        </p:txBody>
      </p:sp>
      <p:graphicFrame>
        <p:nvGraphicFramePr>
          <p:cNvPr id="52" name="表格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016802"/>
              </p:ext>
            </p:extLst>
          </p:nvPr>
        </p:nvGraphicFramePr>
        <p:xfrm>
          <a:off x="523807" y="984287"/>
          <a:ext cx="11438037" cy="4385134"/>
        </p:xfrm>
        <a:graphic>
          <a:graphicData uri="http://schemas.openxmlformats.org/drawingml/2006/table">
            <a:tbl>
              <a:tblPr firstRow="1" firstCol="1" bandRow="1"/>
              <a:tblGrid>
                <a:gridCol w="2390464">
                  <a:extLst>
                    <a:ext uri="{9D8B030D-6E8A-4147-A177-3AD203B41FA5}">
                      <a16:colId xmlns:a16="http://schemas.microsoft.com/office/drawing/2014/main" val="4264644971"/>
                    </a:ext>
                  </a:extLst>
                </a:gridCol>
                <a:gridCol w="2326368">
                  <a:extLst>
                    <a:ext uri="{9D8B030D-6E8A-4147-A177-3AD203B41FA5}">
                      <a16:colId xmlns:a16="http://schemas.microsoft.com/office/drawing/2014/main" val="3465137718"/>
                    </a:ext>
                  </a:extLst>
                </a:gridCol>
                <a:gridCol w="2076391">
                  <a:extLst>
                    <a:ext uri="{9D8B030D-6E8A-4147-A177-3AD203B41FA5}">
                      <a16:colId xmlns:a16="http://schemas.microsoft.com/office/drawing/2014/main" val="3645186238"/>
                    </a:ext>
                  </a:extLst>
                </a:gridCol>
                <a:gridCol w="2206731">
                  <a:extLst>
                    <a:ext uri="{9D8B030D-6E8A-4147-A177-3AD203B41FA5}">
                      <a16:colId xmlns:a16="http://schemas.microsoft.com/office/drawing/2014/main" val="207066845"/>
                    </a:ext>
                  </a:extLst>
                </a:gridCol>
                <a:gridCol w="2438083">
                  <a:extLst>
                    <a:ext uri="{9D8B030D-6E8A-4147-A177-3AD203B41FA5}">
                      <a16:colId xmlns:a16="http://schemas.microsoft.com/office/drawing/2014/main" val="1462031834"/>
                    </a:ext>
                  </a:extLst>
                </a:gridCol>
              </a:tblGrid>
              <a:tr h="101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scale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 and exterior)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Spurious eigenvalue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Fictitious frequency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(exterior)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boundary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 or</a:t>
                      </a:r>
                      <a:r>
                        <a:rPr lang="en-US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517645"/>
                  </a:ext>
                </a:extLst>
              </a:tr>
              <a:tr h="8745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scale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­</a:t>
                      </a: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Ｏ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O (same geometry)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660434"/>
                  </a:ext>
                </a:extLst>
              </a:tr>
              <a:tr h="822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Spurious eigenvalue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055966"/>
                  </a:ext>
                </a:extLst>
              </a:tr>
              <a:tr h="8795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Fictitious frequency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(exterior)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155022"/>
                  </a:ext>
                </a:extLst>
              </a:tr>
              <a:tr h="794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boundary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r>
                        <a:rPr lang="en-US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or (dynamics)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O (same geometry)</a:t>
                      </a:r>
                      <a:endParaRPr lang="zh-TW" alt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495505"/>
                  </a:ext>
                </a:extLst>
              </a:tr>
            </a:tbl>
          </a:graphicData>
        </a:graphic>
      </p:graphicFrame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523807" y="5621775"/>
            <a:ext cx="5536479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Ｏ：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possible appearance; </a:t>
            </a: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Ｘ：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impossible appearance</a:t>
            </a: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523807" y="661410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標題 1"/>
          <p:cNvSpPr txBox="1">
            <a:spLocks/>
          </p:cNvSpPr>
          <p:nvPr/>
        </p:nvSpPr>
        <p:spPr>
          <a:xfrm>
            <a:off x="5553572" y="5092212"/>
            <a:ext cx="8357586" cy="2035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         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Double degeneracy : </a:t>
            </a:r>
          </a:p>
          <a:p>
            <a:pPr algn="l"/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degenerate scale and degenerate boundary</a:t>
            </a:r>
          </a:p>
          <a:p>
            <a:pPr algn="l"/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2910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35</a:t>
            </a:fld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53" y="581500"/>
            <a:ext cx="8571515" cy="5852970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1293950" y="-43788"/>
            <a:ext cx="12451809" cy="584699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>
            <a:spAutoFit/>
          </a:bodyPr>
          <a:lstStyle/>
          <a:p>
            <a:pPr algn="ctr" defTabSz="914309"/>
            <a:r>
              <a:rPr lang="en-US" altLang="zh-TW" sz="3200" b="1" spc="-1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Two analytical ways for the </a:t>
            </a:r>
            <a:r>
              <a:rPr lang="en-US" altLang="zh-TW" sz="3200" b="1" spc="-15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crack</a:t>
            </a:r>
            <a:r>
              <a:rPr lang="en-US" altLang="zh-TW" sz="3200" b="1" spc="-1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in the elliptic coordinates</a:t>
            </a:r>
            <a:endParaRPr lang="zh-TW" altLang="en-US" sz="3200" b="1" spc="-15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-2552" y="523492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2069830" y="1790913"/>
            <a:ext cx="5244417" cy="253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069830" y="3546080"/>
            <a:ext cx="5244417" cy="253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36</a:t>
            </a:fld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00" y="608754"/>
            <a:ext cx="9152880" cy="58837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96220" y="-67902"/>
            <a:ext cx="12451809" cy="1077206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>
            <a:spAutoFit/>
          </a:bodyPr>
          <a:lstStyle/>
          <a:p>
            <a:pPr algn="ctr" defTabSz="914309"/>
            <a:r>
              <a:rPr lang="en-US" altLang="zh-TW" sz="3200" b="1" spc="-1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Two analytical ways for the </a:t>
            </a:r>
            <a:r>
              <a:rPr lang="en-US" altLang="zh-TW" sz="3200" b="1" spc="-15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rigid-line inclusion</a:t>
            </a:r>
          </a:p>
          <a:p>
            <a:pPr algn="ctr" defTabSz="914309"/>
            <a:r>
              <a:rPr lang="zh-TW" altLang="en-US" sz="3200" b="1" spc="-1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en-US" altLang="zh-TW" sz="3200" b="1" spc="-1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elliptic coordinates</a:t>
            </a:r>
            <a:endParaRPr lang="zh-TW" altLang="en-US" sz="3200" b="1" spc="-15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-2552" y="523492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739673" y="1867103"/>
            <a:ext cx="4596801" cy="253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723801" y="3537917"/>
            <a:ext cx="4612674" cy="253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28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37</a:t>
            </a:fld>
            <a:endParaRPr lang="zh-TW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90665" y="1515590"/>
          <a:ext cx="10860108" cy="4246421"/>
        </p:xfrm>
        <a:graphic>
          <a:graphicData uri="http://schemas.openxmlformats.org/drawingml/2006/table">
            <a:tbl>
              <a:tblPr firstRow="1" bandRow="1"/>
              <a:tblGrid>
                <a:gridCol w="1645644">
                  <a:extLst>
                    <a:ext uri="{9D8B030D-6E8A-4147-A177-3AD203B41FA5}">
                      <a16:colId xmlns:a16="http://schemas.microsoft.com/office/drawing/2014/main" val="1625121568"/>
                    </a:ext>
                  </a:extLst>
                </a:gridCol>
                <a:gridCol w="2986028">
                  <a:extLst>
                    <a:ext uri="{9D8B030D-6E8A-4147-A177-3AD203B41FA5}">
                      <a16:colId xmlns:a16="http://schemas.microsoft.com/office/drawing/2014/main" val="2169534688"/>
                    </a:ext>
                  </a:extLst>
                </a:gridCol>
                <a:gridCol w="3271082">
                  <a:extLst>
                    <a:ext uri="{9D8B030D-6E8A-4147-A177-3AD203B41FA5}">
                      <a16:colId xmlns:a16="http://schemas.microsoft.com/office/drawing/2014/main" val="3160086253"/>
                    </a:ext>
                  </a:extLst>
                </a:gridCol>
                <a:gridCol w="2957354">
                  <a:extLst>
                    <a:ext uri="{9D8B030D-6E8A-4147-A177-3AD203B41FA5}">
                      <a16:colId xmlns:a16="http://schemas.microsoft.com/office/drawing/2014/main" val="3258323215"/>
                    </a:ext>
                  </a:extLst>
                </a:gridCol>
              </a:tblGrid>
              <a:tr h="2050483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     Observation      </a:t>
                      </a:r>
                    </a:p>
                    <a:p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                point</a:t>
                      </a:r>
                      <a:endParaRPr lang="en-US" altLang="zh-TW" sz="18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altLang="zh-TW" sz="18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altLang="zh-TW" sz="18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altLang="zh-TW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TW" sz="1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Approach</a:t>
                      </a:r>
                      <a:endParaRPr lang="zh-TW" altLang="en-US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Boundary density</a:t>
                      </a:r>
                      <a:endParaRPr lang="en-US" altLang="zh-TW" sz="1800" dirty="0">
                        <a:solidFill>
                          <a:srgbClr val="000000"/>
                        </a:solidFill>
                      </a:endParaRPr>
                    </a:p>
                  </a:txBody>
                  <a:tcPr marL="91428" marR="91428" marT="45714" marB="45714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1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Interior field</a:t>
                      </a:r>
                      <a:endParaRPr lang="zh-TW" altLang="en-US" sz="18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Field and </a:t>
                      </a:r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boundary</a:t>
                      </a:r>
                      <a:endParaRPr lang="zh-TW" altLang="en-US" sz="18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zh-TW" alt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L="91428" marR="91428" marT="45714" marB="45714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961762"/>
                  </a:ext>
                </a:extLst>
              </a:tr>
              <a:tr h="71283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Displacement</a:t>
                      </a:r>
                    </a:p>
                  </a:txBody>
                  <a:tcPr marL="91428" marR="91428" marT="45714" marB="45714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91428" marR="91428" marT="45714" marB="45714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91428" marR="91428" marT="45714" marB="45714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91428" marR="91428" marT="45714" marB="45714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828570"/>
                  </a:ext>
                </a:extLst>
              </a:tr>
              <a:tr h="689518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Stress</a:t>
                      </a:r>
                    </a:p>
                  </a:txBody>
                  <a:tcPr marL="91428" marR="91428" marT="45714" marB="45714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91428" marR="91428" marT="45714" marB="45714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91428" marR="91428" marT="45714" marB="45714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91428" marR="91428" marT="45714" marB="45714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918495"/>
                  </a:ext>
                </a:extLst>
              </a:tr>
              <a:tr h="793583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altLang="zh-TW" sz="1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-integral</a:t>
                      </a:r>
                      <a:endParaRPr lang="zh-TW" altLang="en-US" sz="1800" dirty="0">
                        <a:solidFill>
                          <a:srgbClr val="0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28" marR="91428" marT="45714" marB="45714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91428" marR="91428" marT="45714" marB="45714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91428" marR="91428" marT="45714" marB="45714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TW" alt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91428" marR="91428" marT="45714" marB="45714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705257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3644634" y="-87830"/>
            <a:ext cx="7413176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intensity factor (SIF)</a:t>
            </a:r>
            <a:endParaRPr lang="zh-TW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840991" y="664024"/>
            <a:ext cx="7503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Three ways to determine SIF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物件 7"/>
          <p:cNvGraphicFramePr>
            <a:graphicFrameLocks noChangeAspect="1"/>
          </p:cNvGraphicFramePr>
          <p:nvPr/>
        </p:nvGraphicFramePr>
        <p:xfrm>
          <a:off x="2640453" y="3633791"/>
          <a:ext cx="2788874" cy="603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08160" imgH="457200" progId="Equation.DSMT4">
                  <p:embed/>
                </p:oleObj>
              </mc:Choice>
              <mc:Fallback>
                <p:oleObj name="Equation" r:id="rId2" imgW="2108160" imgH="457200" progId="Equation.DSMT4">
                  <p:embed/>
                  <p:pic>
                    <p:nvPicPr>
                      <p:cNvPr id="8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453" y="3633791"/>
                        <a:ext cx="2788874" cy="6031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/>
        </p:nvGraphicFramePr>
        <p:xfrm>
          <a:off x="5994385" y="4472241"/>
          <a:ext cx="2455542" cy="438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000" imgH="304560" progId="Equation.DSMT4">
                  <p:embed/>
                </p:oleObj>
              </mc:Choice>
              <mc:Fallback>
                <p:oleObj name="Equation" r:id="rId4" imgW="2070000" imgH="304560" progId="Equation.DSMT4">
                  <p:embed/>
                  <p:pic>
                    <p:nvPicPr>
                      <p:cNvPr id="9" name="物件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4385" y="4472241"/>
                        <a:ext cx="2455542" cy="4380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群組 9"/>
          <p:cNvGrpSpPr/>
          <p:nvPr/>
        </p:nvGrpSpPr>
        <p:grpSpPr>
          <a:xfrm>
            <a:off x="981880" y="5742714"/>
            <a:ext cx="9714721" cy="369284"/>
            <a:chOff x="1518873" y="5907669"/>
            <a:chExt cx="9715986" cy="369332"/>
          </a:xfrm>
        </p:grpSpPr>
        <p:graphicFrame>
          <p:nvGraphicFramePr>
            <p:cNvPr id="11" name="物件 10"/>
            <p:cNvGraphicFramePr>
              <a:graphicFrameLocks noChangeAspect="1"/>
            </p:cNvGraphicFramePr>
            <p:nvPr/>
          </p:nvGraphicFramePr>
          <p:xfrm>
            <a:off x="1518873" y="5961399"/>
            <a:ext cx="252582" cy="270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6835" imgH="139518" progId="Equation.DSMT4">
                    <p:embed/>
                  </p:oleObj>
                </mc:Choice>
                <mc:Fallback>
                  <p:oleObj name="Equation" r:id="rId6" imgW="126835" imgH="139518" progId="Equation.DSMT4">
                    <p:embed/>
                    <p:pic>
                      <p:nvPicPr>
                        <p:cNvPr id="11" name="物件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8873" y="5961399"/>
                          <a:ext cx="252582" cy="2706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矩形 11"/>
            <p:cNvSpPr/>
            <p:nvPr/>
          </p:nvSpPr>
          <p:spPr>
            <a:xfrm>
              <a:off x="1741706" y="5907669"/>
              <a:ext cx="94931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09">
                <a:defRPr/>
              </a:pPr>
              <a:r>
                <a:rPr lang="en-US" altLang="zh-TW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is the infinitesimal distance near the crack tip either from the boundary or from the domain</a:t>
              </a:r>
              <a:endParaRPr lang="zh-TW" altLang="en-US" kern="0" dirty="0">
                <a:solidFill>
                  <a:srgbClr val="000000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</p:grpSp>
      <p:graphicFrame>
        <p:nvGraphicFramePr>
          <p:cNvPr id="13" name="物件 12"/>
          <p:cNvGraphicFramePr>
            <a:graphicFrameLocks noChangeAspect="1"/>
          </p:cNvGraphicFramePr>
          <p:nvPr/>
        </p:nvGraphicFramePr>
        <p:xfrm>
          <a:off x="9465593" y="5065324"/>
          <a:ext cx="1517452" cy="638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65160" imgH="406080" progId="Equation.DSMT4">
                  <p:embed/>
                </p:oleObj>
              </mc:Choice>
              <mc:Fallback>
                <p:oleObj name="Equation" r:id="rId8" imgW="965160" imgH="406080" progId="Equation.DSMT4">
                  <p:embed/>
                  <p:pic>
                    <p:nvPicPr>
                      <p:cNvPr id="13" name="物件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5593" y="5065324"/>
                        <a:ext cx="1517452" cy="638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群組 13"/>
          <p:cNvGrpSpPr/>
          <p:nvPr/>
        </p:nvGrpSpPr>
        <p:grpSpPr>
          <a:xfrm>
            <a:off x="5599506" y="1843141"/>
            <a:ext cx="3116761" cy="1707314"/>
            <a:chOff x="-3629625" y="1985035"/>
            <a:chExt cx="5423886" cy="2971120"/>
          </a:xfrm>
        </p:grpSpPr>
        <p:cxnSp>
          <p:nvCxnSpPr>
            <p:cNvPr id="15" name="直線接點 14"/>
            <p:cNvCxnSpPr/>
            <p:nvPr/>
          </p:nvCxnSpPr>
          <p:spPr>
            <a:xfrm flipH="1">
              <a:off x="-1091548" y="2459633"/>
              <a:ext cx="18937" cy="2496522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sp>
          <p:nvSpPr>
            <p:cNvPr id="16" name="橢圓 15"/>
            <p:cNvSpPr/>
            <p:nvPr/>
          </p:nvSpPr>
          <p:spPr>
            <a:xfrm>
              <a:off x="-2244558" y="3689346"/>
              <a:ext cx="2303087" cy="45719"/>
            </a:xfrm>
            <a:prstGeom prst="ellips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17" name="橢圓 16"/>
            <p:cNvSpPr/>
            <p:nvPr/>
          </p:nvSpPr>
          <p:spPr>
            <a:xfrm>
              <a:off x="-2841932" y="2927226"/>
              <a:ext cx="3607824" cy="1566101"/>
            </a:xfrm>
            <a:prstGeom prst="ellipse">
              <a:avLst/>
            </a:prstGeom>
            <a:noFill/>
            <a:ln w="28575" cap="flat" cmpd="sng" algn="ctr">
              <a:solidFill>
                <a:srgbClr val="5B9BD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graphicFrame>
          <p:nvGraphicFramePr>
            <p:cNvPr id="18" name="物件 17"/>
            <p:cNvGraphicFramePr>
              <a:graphicFrameLocks noChangeAspect="1"/>
            </p:cNvGraphicFramePr>
            <p:nvPr/>
          </p:nvGraphicFramePr>
          <p:xfrm>
            <a:off x="-2616" y="3755385"/>
            <a:ext cx="538163" cy="306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55320" imgH="203040" progId="Equation.DSMT4">
                    <p:embed/>
                  </p:oleObj>
                </mc:Choice>
                <mc:Fallback>
                  <p:oleObj name="Equation" r:id="rId10" imgW="355320" imgH="203040" progId="Equation.DSMT4">
                    <p:embed/>
                    <p:pic>
                      <p:nvPicPr>
                        <p:cNvPr id="18" name="物件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616" y="3755385"/>
                          <a:ext cx="538163" cy="306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Oval 43"/>
            <p:cNvSpPr>
              <a:spLocks noChangeArrowheads="1"/>
            </p:cNvSpPr>
            <p:nvPr/>
          </p:nvSpPr>
          <p:spPr bwMode="auto">
            <a:xfrm>
              <a:off x="-2311864" y="3622676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20" name="Oval 43"/>
            <p:cNvSpPr>
              <a:spLocks noChangeArrowheads="1"/>
            </p:cNvSpPr>
            <p:nvPr/>
          </p:nvSpPr>
          <p:spPr bwMode="auto">
            <a:xfrm>
              <a:off x="-12109" y="3622676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graphicFrame>
          <p:nvGraphicFramePr>
            <p:cNvPr id="21" name="物件 8250"/>
            <p:cNvGraphicFramePr>
              <a:graphicFrameLocks noChangeAspect="1"/>
            </p:cNvGraphicFramePr>
            <p:nvPr/>
          </p:nvGraphicFramePr>
          <p:xfrm>
            <a:off x="-626809" y="3748314"/>
            <a:ext cx="50800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406080" imgH="228600" progId="Equation.DSMT4">
                    <p:embed/>
                  </p:oleObj>
                </mc:Choice>
                <mc:Fallback>
                  <p:oleObj name="Equation" r:id="rId12" imgW="406080" imgH="228600" progId="Equation.DSMT4">
                    <p:embed/>
                    <p:pic>
                      <p:nvPicPr>
                        <p:cNvPr id="21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626809" y="3748314"/>
                          <a:ext cx="508000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物件 21"/>
            <p:cNvGraphicFramePr>
              <a:graphicFrameLocks noChangeAspect="1"/>
            </p:cNvGraphicFramePr>
            <p:nvPr/>
          </p:nvGraphicFramePr>
          <p:xfrm>
            <a:off x="-2731410" y="3801103"/>
            <a:ext cx="576262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80880" imgH="164880" progId="Equation.DSMT4">
                    <p:embed/>
                  </p:oleObj>
                </mc:Choice>
                <mc:Fallback>
                  <p:oleObj name="Equation" r:id="rId14" imgW="380880" imgH="164880" progId="Equation.DSMT4">
                    <p:embed/>
                    <p:pic>
                      <p:nvPicPr>
                        <p:cNvPr id="22" name="物件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731410" y="3801103"/>
                          <a:ext cx="576262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物件 22"/>
            <p:cNvGraphicFramePr>
              <a:graphicFrameLocks noChangeAspect="1"/>
            </p:cNvGraphicFramePr>
            <p:nvPr/>
          </p:nvGraphicFramePr>
          <p:xfrm>
            <a:off x="-1437390" y="3075503"/>
            <a:ext cx="615950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406080" imgH="393480" progId="Equation.DSMT4">
                    <p:embed/>
                  </p:oleObj>
                </mc:Choice>
                <mc:Fallback>
                  <p:oleObj name="Equation" r:id="rId16" imgW="406080" imgH="393480" progId="Equation.DSMT4">
                    <p:embed/>
                    <p:pic>
                      <p:nvPicPr>
                        <p:cNvPr id="23" name="物件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437390" y="3075503"/>
                          <a:ext cx="615950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物件 23"/>
            <p:cNvGraphicFramePr>
              <a:graphicFrameLocks noChangeAspect="1"/>
            </p:cNvGraphicFramePr>
            <p:nvPr/>
          </p:nvGraphicFramePr>
          <p:xfrm>
            <a:off x="-1443456" y="3704583"/>
            <a:ext cx="750888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495000" imgH="393480" progId="Equation.DSMT4">
                    <p:embed/>
                  </p:oleObj>
                </mc:Choice>
                <mc:Fallback>
                  <p:oleObj name="Equation" r:id="rId18" imgW="495000" imgH="393480" progId="Equation.DSMT4">
                    <p:embed/>
                    <p:pic>
                      <p:nvPicPr>
                        <p:cNvPr id="24" name="物件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443456" y="3704583"/>
                          <a:ext cx="750888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5" name="直線接點 24"/>
            <p:cNvCxnSpPr/>
            <p:nvPr/>
          </p:nvCxnSpPr>
          <p:spPr>
            <a:xfrm>
              <a:off x="-539229" y="2226319"/>
              <a:ext cx="810388" cy="0"/>
            </a:xfrm>
            <a:prstGeom prst="lin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graphicFrame>
          <p:nvGraphicFramePr>
            <p:cNvPr id="26" name="物件 8250"/>
            <p:cNvGraphicFramePr>
              <a:graphicFrameLocks noChangeAspect="1"/>
            </p:cNvGraphicFramePr>
            <p:nvPr/>
          </p:nvGraphicFramePr>
          <p:xfrm>
            <a:off x="-2166005" y="1998013"/>
            <a:ext cx="313950" cy="385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164880" imgH="203040" progId="Equation.DSMT4">
                    <p:embed/>
                  </p:oleObj>
                </mc:Choice>
                <mc:Fallback>
                  <p:oleObj name="Equation" r:id="rId20" imgW="164880" imgH="203040" progId="Equation.DSMT4">
                    <p:embed/>
                    <p:pic>
                      <p:nvPicPr>
                        <p:cNvPr id="26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166005" y="1998013"/>
                          <a:ext cx="313950" cy="3855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直線接點 26"/>
            <p:cNvCxnSpPr/>
            <p:nvPr/>
          </p:nvCxnSpPr>
          <p:spPr>
            <a:xfrm>
              <a:off x="-1772536" y="2231800"/>
              <a:ext cx="795015" cy="0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28" name="物件 27"/>
            <p:cNvGraphicFramePr>
              <a:graphicFrameLocks noChangeAspect="1"/>
            </p:cNvGraphicFramePr>
            <p:nvPr/>
          </p:nvGraphicFramePr>
          <p:xfrm>
            <a:off x="-954318" y="2016615"/>
            <a:ext cx="377825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64880" imgH="164880" progId="Equation.DSMT4">
                    <p:embed/>
                  </p:oleObj>
                </mc:Choice>
                <mc:Fallback>
                  <p:oleObj name="Equation" r:id="rId22" imgW="164880" imgH="164880" progId="Equation.DSMT4">
                    <p:embed/>
                    <p:pic>
                      <p:nvPicPr>
                        <p:cNvPr id="28" name="物件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54318" y="2016615"/>
                          <a:ext cx="377825" cy="374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9" name="直線接點 28"/>
            <p:cNvCxnSpPr/>
            <p:nvPr/>
          </p:nvCxnSpPr>
          <p:spPr>
            <a:xfrm>
              <a:off x="-2932429" y="2201781"/>
              <a:ext cx="687871" cy="0"/>
            </a:xfrm>
            <a:prstGeom prst="line">
              <a:avLst/>
            </a:prstGeom>
            <a:noFill/>
            <a:ln w="19050" cap="flat" cmpd="sng" algn="ctr">
              <a:solidFill>
                <a:srgbClr val="5B9BD5"/>
              </a:solidFill>
              <a:prstDash val="lgDashDotDot"/>
              <a:miter lim="800000"/>
            </a:ln>
            <a:effectLst/>
          </p:spPr>
        </p:cxnSp>
        <p:graphicFrame>
          <p:nvGraphicFramePr>
            <p:cNvPr id="30" name="物件 8250"/>
            <p:cNvGraphicFramePr>
              <a:graphicFrameLocks noChangeAspect="1"/>
            </p:cNvGraphicFramePr>
            <p:nvPr/>
          </p:nvGraphicFramePr>
          <p:xfrm>
            <a:off x="286459" y="1985035"/>
            <a:ext cx="314325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164880" imgH="228600" progId="Equation.DSMT4">
                    <p:embed/>
                  </p:oleObj>
                </mc:Choice>
                <mc:Fallback>
                  <p:oleObj name="Equation" r:id="rId24" imgW="164880" imgH="228600" progId="Equation.DSMT4">
                    <p:embed/>
                    <p:pic>
                      <p:nvPicPr>
                        <p:cNvPr id="30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459" y="1985035"/>
                          <a:ext cx="314325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橢圓 30"/>
            <p:cNvSpPr/>
            <p:nvPr/>
          </p:nvSpPr>
          <p:spPr>
            <a:xfrm>
              <a:off x="-3162818" y="2717829"/>
              <a:ext cx="4203932" cy="2000468"/>
            </a:xfrm>
            <a:prstGeom prst="ellipse">
              <a:avLst/>
            </a:prstGeom>
            <a:noFill/>
            <a:ln w="28575" cap="flat" cmpd="sng" algn="ctr">
              <a:solidFill>
                <a:srgbClr val="5B9BD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graphicFrame>
          <p:nvGraphicFramePr>
            <p:cNvPr id="32" name="Object 37"/>
            <p:cNvGraphicFramePr>
              <a:graphicFrameLocks noChangeAspect="1"/>
            </p:cNvGraphicFramePr>
            <p:nvPr/>
          </p:nvGraphicFramePr>
          <p:xfrm>
            <a:off x="-325113" y="3338599"/>
            <a:ext cx="55880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393480" imgH="228600" progId="Equation.DSMT4">
                    <p:embed/>
                  </p:oleObj>
                </mc:Choice>
                <mc:Fallback>
                  <p:oleObj name="Equation" r:id="rId26" imgW="393480" imgH="228600" progId="Equation.DSMT4">
                    <p:embed/>
                    <p:pic>
                      <p:nvPicPr>
                        <p:cNvPr id="32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25113" y="3338599"/>
                          <a:ext cx="558800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3" name="直線接點 32"/>
            <p:cNvCxnSpPr/>
            <p:nvPr/>
          </p:nvCxnSpPr>
          <p:spPr>
            <a:xfrm>
              <a:off x="-3629625" y="3702595"/>
              <a:ext cx="5253918" cy="10098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34" name="物件 8250"/>
            <p:cNvGraphicFramePr>
              <a:graphicFrameLocks noChangeAspect="1"/>
            </p:cNvGraphicFramePr>
            <p:nvPr/>
          </p:nvGraphicFramePr>
          <p:xfrm>
            <a:off x="354023" y="3029161"/>
            <a:ext cx="19050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52280" imgH="228600" progId="Equation.DSMT4">
                    <p:embed/>
                  </p:oleObj>
                </mc:Choice>
                <mc:Fallback>
                  <p:oleObj name="Equation" r:id="rId28" imgW="152280" imgH="228600" progId="Equation.DSMT4">
                    <p:embed/>
                    <p:pic>
                      <p:nvPicPr>
                        <p:cNvPr id="34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23" y="3029161"/>
                          <a:ext cx="190500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物件 8250"/>
            <p:cNvGraphicFramePr>
              <a:graphicFrameLocks noChangeAspect="1"/>
            </p:cNvGraphicFramePr>
            <p:nvPr/>
          </p:nvGraphicFramePr>
          <p:xfrm>
            <a:off x="520113" y="2814379"/>
            <a:ext cx="206375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164880" imgH="228600" progId="Equation.DSMT4">
                    <p:embed/>
                  </p:oleObj>
                </mc:Choice>
                <mc:Fallback>
                  <p:oleObj name="Equation" r:id="rId30" imgW="164880" imgH="228600" progId="Equation.DSMT4">
                    <p:embed/>
                    <p:pic>
                      <p:nvPicPr>
                        <p:cNvPr id="35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113" y="2814379"/>
                          <a:ext cx="206375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7"/>
            <p:cNvGraphicFramePr>
              <a:graphicFrameLocks noChangeAspect="1"/>
            </p:cNvGraphicFramePr>
            <p:nvPr/>
          </p:nvGraphicFramePr>
          <p:xfrm>
            <a:off x="-2639408" y="3338599"/>
            <a:ext cx="703262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2" imgW="495000" imgH="228600" progId="Equation.DSMT4">
                    <p:embed/>
                  </p:oleObj>
                </mc:Choice>
                <mc:Fallback>
                  <p:oleObj name="Equation" r:id="rId32" imgW="495000" imgH="228600" progId="Equation.DSMT4">
                    <p:embed/>
                    <p:pic>
                      <p:nvPicPr>
                        <p:cNvPr id="36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639408" y="3338599"/>
                          <a:ext cx="703262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7" name="直線單箭頭接點 36"/>
            <p:cNvCxnSpPr/>
            <p:nvPr/>
          </p:nvCxnSpPr>
          <p:spPr>
            <a:xfrm flipH="1">
              <a:off x="312577" y="3708471"/>
              <a:ext cx="1364107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graphicFrame>
          <p:nvGraphicFramePr>
            <p:cNvPr id="38" name="物件 8250"/>
            <p:cNvGraphicFramePr>
              <a:graphicFrameLocks noChangeAspect="1"/>
            </p:cNvGraphicFramePr>
            <p:nvPr/>
          </p:nvGraphicFramePr>
          <p:xfrm>
            <a:off x="1103471" y="3748314"/>
            <a:ext cx="690790" cy="3360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4" imgW="469800" imgH="228600" progId="Equation.DSMT4">
                    <p:embed/>
                  </p:oleObj>
                </mc:Choice>
                <mc:Fallback>
                  <p:oleObj name="Equation" r:id="rId34" imgW="469800" imgH="228600" progId="Equation.DSMT4">
                    <p:embed/>
                    <p:pic>
                      <p:nvPicPr>
                        <p:cNvPr id="38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3471" y="3748314"/>
                          <a:ext cx="690790" cy="3360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7"/>
            <p:cNvGraphicFramePr>
              <a:graphicFrameLocks noChangeAspect="1"/>
            </p:cNvGraphicFramePr>
            <p:nvPr/>
          </p:nvGraphicFramePr>
          <p:xfrm>
            <a:off x="1097851" y="3268651"/>
            <a:ext cx="666750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6" imgW="469800" imgH="241200" progId="Equation.DSMT4">
                    <p:embed/>
                  </p:oleObj>
                </mc:Choice>
                <mc:Fallback>
                  <p:oleObj name="Equation" r:id="rId36" imgW="469800" imgH="241200" progId="Equation.DSMT4">
                    <p:embed/>
                    <p:pic>
                      <p:nvPicPr>
                        <p:cNvPr id="39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7851" y="3268651"/>
                          <a:ext cx="666750" cy="341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0" name="群組 39"/>
          <p:cNvGrpSpPr/>
          <p:nvPr/>
        </p:nvGrpSpPr>
        <p:grpSpPr>
          <a:xfrm>
            <a:off x="2538732" y="1955482"/>
            <a:ext cx="2782428" cy="1367392"/>
            <a:chOff x="6646878" y="1240287"/>
            <a:chExt cx="4112562" cy="1957817"/>
          </a:xfrm>
        </p:grpSpPr>
        <p:cxnSp>
          <p:nvCxnSpPr>
            <p:cNvPr id="41" name="直線接點 40"/>
            <p:cNvCxnSpPr/>
            <p:nvPr/>
          </p:nvCxnSpPr>
          <p:spPr>
            <a:xfrm flipH="1">
              <a:off x="8723760" y="1858999"/>
              <a:ext cx="17924" cy="1326536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sp>
          <p:nvSpPr>
            <p:cNvPr id="42" name="橢圓 41"/>
            <p:cNvSpPr/>
            <p:nvPr/>
          </p:nvSpPr>
          <p:spPr>
            <a:xfrm>
              <a:off x="7289800" y="2564318"/>
              <a:ext cx="2832473" cy="104352"/>
            </a:xfrm>
            <a:prstGeom prst="ellips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graphicFrame>
          <p:nvGraphicFramePr>
            <p:cNvPr id="43" name="物件 42"/>
            <p:cNvGraphicFramePr>
              <a:graphicFrameLocks noChangeAspect="1"/>
            </p:cNvGraphicFramePr>
            <p:nvPr/>
          </p:nvGraphicFramePr>
          <p:xfrm>
            <a:off x="9957844" y="2672588"/>
            <a:ext cx="538163" cy="306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8" imgW="355320" imgH="203040" progId="Equation.DSMT4">
                    <p:embed/>
                  </p:oleObj>
                </mc:Choice>
                <mc:Fallback>
                  <p:oleObj name="Equation" r:id="rId38" imgW="355320" imgH="203040" progId="Equation.DSMT4">
                    <p:embed/>
                    <p:pic>
                      <p:nvPicPr>
                        <p:cNvPr id="43" name="物件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57844" y="2672588"/>
                          <a:ext cx="538163" cy="306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7177199" y="2522267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auto">
            <a:xfrm>
              <a:off x="10079857" y="2528585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graphicFrame>
          <p:nvGraphicFramePr>
            <p:cNvPr id="46" name="物件 8250"/>
            <p:cNvGraphicFramePr>
              <a:graphicFrameLocks noChangeAspect="1"/>
            </p:cNvGraphicFramePr>
            <p:nvPr/>
          </p:nvGraphicFramePr>
          <p:xfrm>
            <a:off x="9182887" y="2677120"/>
            <a:ext cx="50800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9" imgW="406080" imgH="228600" progId="Equation.DSMT4">
                    <p:embed/>
                  </p:oleObj>
                </mc:Choice>
                <mc:Fallback>
                  <p:oleObj name="Equation" r:id="rId39" imgW="406080" imgH="228600" progId="Equation.DSMT4">
                    <p:embed/>
                    <p:pic>
                      <p:nvPicPr>
                        <p:cNvPr id="46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82887" y="2677120"/>
                          <a:ext cx="508000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物件 46"/>
            <p:cNvGraphicFramePr>
              <a:graphicFrameLocks noChangeAspect="1"/>
            </p:cNvGraphicFramePr>
            <p:nvPr/>
          </p:nvGraphicFramePr>
          <p:xfrm>
            <a:off x="7078286" y="2729909"/>
            <a:ext cx="576262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0" imgW="380880" imgH="164880" progId="Equation.DSMT4">
                    <p:embed/>
                  </p:oleObj>
                </mc:Choice>
                <mc:Fallback>
                  <p:oleObj name="Equation" r:id="rId40" imgW="380880" imgH="164880" progId="Equation.DSMT4">
                    <p:embed/>
                    <p:pic>
                      <p:nvPicPr>
                        <p:cNvPr id="47" name="物件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8286" y="2729909"/>
                          <a:ext cx="576262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物件 47"/>
            <p:cNvGraphicFramePr>
              <a:graphicFrameLocks noChangeAspect="1"/>
            </p:cNvGraphicFramePr>
            <p:nvPr/>
          </p:nvGraphicFramePr>
          <p:xfrm>
            <a:off x="8392041" y="1927531"/>
            <a:ext cx="615950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1" imgW="406080" imgH="393480" progId="Equation.DSMT4">
                    <p:embed/>
                  </p:oleObj>
                </mc:Choice>
                <mc:Fallback>
                  <p:oleObj name="Equation" r:id="rId41" imgW="406080" imgH="393480" progId="Equation.DSMT4">
                    <p:embed/>
                    <p:pic>
                      <p:nvPicPr>
                        <p:cNvPr id="48" name="物件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92041" y="1927531"/>
                          <a:ext cx="615950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物件 48"/>
            <p:cNvGraphicFramePr>
              <a:graphicFrameLocks noChangeAspect="1"/>
            </p:cNvGraphicFramePr>
            <p:nvPr/>
          </p:nvGraphicFramePr>
          <p:xfrm>
            <a:off x="8375784" y="2607554"/>
            <a:ext cx="750888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2" imgW="495000" imgH="393480" progId="Equation.DSMT4">
                    <p:embed/>
                  </p:oleObj>
                </mc:Choice>
                <mc:Fallback>
                  <p:oleObj name="Equation" r:id="rId42" imgW="495000" imgH="393480" progId="Equation.DSMT4">
                    <p:embed/>
                    <p:pic>
                      <p:nvPicPr>
                        <p:cNvPr id="49" name="物件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75784" y="2607554"/>
                          <a:ext cx="750888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0" name="直線接點 49"/>
            <p:cNvCxnSpPr/>
            <p:nvPr/>
          </p:nvCxnSpPr>
          <p:spPr>
            <a:xfrm>
              <a:off x="8804360" y="1481571"/>
              <a:ext cx="810388" cy="0"/>
            </a:xfrm>
            <a:prstGeom prst="lin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51" name="直線接點 50"/>
            <p:cNvCxnSpPr/>
            <p:nvPr/>
          </p:nvCxnSpPr>
          <p:spPr>
            <a:xfrm>
              <a:off x="7571053" y="1487052"/>
              <a:ext cx="795015" cy="0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52" name="物件 51"/>
            <p:cNvGraphicFramePr>
              <a:graphicFrameLocks noChangeAspect="1"/>
            </p:cNvGraphicFramePr>
            <p:nvPr/>
          </p:nvGraphicFramePr>
          <p:xfrm>
            <a:off x="8389271" y="1271867"/>
            <a:ext cx="377825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4" imgW="164880" imgH="164880" progId="Equation.DSMT4">
                    <p:embed/>
                  </p:oleObj>
                </mc:Choice>
                <mc:Fallback>
                  <p:oleObj name="Equation" r:id="rId44" imgW="164880" imgH="164880" progId="Equation.DSMT4">
                    <p:embed/>
                    <p:pic>
                      <p:nvPicPr>
                        <p:cNvPr id="52" name="物件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9271" y="1271867"/>
                          <a:ext cx="377825" cy="374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物件 8250"/>
            <p:cNvGraphicFramePr>
              <a:graphicFrameLocks noChangeAspect="1"/>
            </p:cNvGraphicFramePr>
            <p:nvPr/>
          </p:nvGraphicFramePr>
          <p:xfrm>
            <a:off x="9630048" y="1240287"/>
            <a:ext cx="314325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5" imgW="164880" imgH="228600" progId="Equation.DSMT4">
                    <p:embed/>
                  </p:oleObj>
                </mc:Choice>
                <mc:Fallback>
                  <p:oleObj name="Equation" r:id="rId45" imgW="164880" imgH="228600" progId="Equation.DSMT4">
                    <p:embed/>
                    <p:pic>
                      <p:nvPicPr>
                        <p:cNvPr id="53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30048" y="1240287"/>
                          <a:ext cx="314325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37"/>
            <p:cNvGraphicFramePr>
              <a:graphicFrameLocks noChangeAspect="1"/>
            </p:cNvGraphicFramePr>
            <p:nvPr/>
          </p:nvGraphicFramePr>
          <p:xfrm>
            <a:off x="10050850" y="2251939"/>
            <a:ext cx="55880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6" imgW="393480" imgH="228600" progId="Equation.DSMT4">
                    <p:embed/>
                  </p:oleObj>
                </mc:Choice>
                <mc:Fallback>
                  <p:oleObj name="Equation" r:id="rId46" imgW="393480" imgH="228600" progId="Equation.DSMT4">
                    <p:embed/>
                    <p:pic>
                      <p:nvPicPr>
                        <p:cNvPr id="5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50850" y="2251939"/>
                          <a:ext cx="558800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5" name="直線接點 54"/>
            <p:cNvCxnSpPr/>
            <p:nvPr/>
          </p:nvCxnSpPr>
          <p:spPr>
            <a:xfrm>
              <a:off x="6646878" y="2608762"/>
              <a:ext cx="4112562" cy="0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56" name="Object 37"/>
            <p:cNvGraphicFramePr>
              <a:graphicFrameLocks noChangeAspect="1"/>
            </p:cNvGraphicFramePr>
            <p:nvPr/>
          </p:nvGraphicFramePr>
          <p:xfrm>
            <a:off x="7046026" y="2204410"/>
            <a:ext cx="703262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8" imgW="495000" imgH="228600" progId="Equation.DSMT4">
                    <p:embed/>
                  </p:oleObj>
                </mc:Choice>
                <mc:Fallback>
                  <p:oleObj name="Equation" r:id="rId48" imgW="495000" imgH="228600" progId="Equation.DSMT4">
                    <p:embed/>
                    <p:pic>
                      <p:nvPicPr>
                        <p:cNvPr id="56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46026" y="2204410"/>
                          <a:ext cx="703262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物件 8250"/>
            <p:cNvGraphicFramePr>
              <a:graphicFrameLocks noChangeAspect="1"/>
            </p:cNvGraphicFramePr>
            <p:nvPr/>
          </p:nvGraphicFramePr>
          <p:xfrm>
            <a:off x="9291673" y="2077804"/>
            <a:ext cx="690790" cy="3360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0" imgW="469800" imgH="228600" progId="Equation.DSMT4">
                    <p:embed/>
                  </p:oleObj>
                </mc:Choice>
                <mc:Fallback>
                  <p:oleObj name="Equation" r:id="rId50" imgW="469800" imgH="228600" progId="Equation.DSMT4">
                    <p:embed/>
                    <p:pic>
                      <p:nvPicPr>
                        <p:cNvPr id="57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91673" y="2077804"/>
                          <a:ext cx="690790" cy="3360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37"/>
            <p:cNvGraphicFramePr>
              <a:graphicFrameLocks noChangeAspect="1"/>
            </p:cNvGraphicFramePr>
            <p:nvPr/>
          </p:nvGraphicFramePr>
          <p:xfrm>
            <a:off x="9317369" y="1830444"/>
            <a:ext cx="666750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2" imgW="469800" imgH="241200" progId="Equation.DSMT4">
                    <p:embed/>
                  </p:oleObj>
                </mc:Choice>
                <mc:Fallback>
                  <p:oleObj name="Equation" r:id="rId52" imgW="469800" imgH="241200" progId="Equation.DSMT4">
                    <p:embed/>
                    <p:pic>
                      <p:nvPicPr>
                        <p:cNvPr id="58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17369" y="1830444"/>
                          <a:ext cx="666750" cy="341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9" name="直線單箭頭接點 58"/>
            <p:cNvCxnSpPr/>
            <p:nvPr/>
          </p:nvCxnSpPr>
          <p:spPr>
            <a:xfrm>
              <a:off x="9485379" y="2560047"/>
              <a:ext cx="398049" cy="21967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aphicFrame>
        <p:nvGraphicFramePr>
          <p:cNvPr id="60" name="物件 59"/>
          <p:cNvGraphicFramePr>
            <a:graphicFrameLocks noChangeAspect="1"/>
          </p:cNvGraphicFramePr>
          <p:nvPr/>
        </p:nvGraphicFramePr>
        <p:xfrm>
          <a:off x="5842222" y="3624023"/>
          <a:ext cx="2806335" cy="603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4" imgW="2120760" imgH="457200" progId="Equation.DSMT4">
                  <p:embed/>
                </p:oleObj>
              </mc:Choice>
              <mc:Fallback>
                <p:oleObj name="Equation" r:id="rId54" imgW="2120760" imgH="457200" progId="Equation.DSMT4">
                  <p:embed/>
                  <p:pic>
                    <p:nvPicPr>
                      <p:cNvPr id="60" name="物件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2222" y="3624023"/>
                        <a:ext cx="2806335" cy="6031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物件 60"/>
          <p:cNvGraphicFramePr>
            <a:graphicFrameLocks noChangeAspect="1"/>
          </p:cNvGraphicFramePr>
          <p:nvPr/>
        </p:nvGraphicFramePr>
        <p:xfrm>
          <a:off x="2583499" y="4472241"/>
          <a:ext cx="2902785" cy="414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6" imgW="2057400" imgH="304560" progId="Equation.DSMT4">
                  <p:embed/>
                </p:oleObj>
              </mc:Choice>
              <mc:Fallback>
                <p:oleObj name="Equation" r:id="rId56" imgW="2057400" imgH="304560" progId="Equation.DSMT4">
                  <p:embed/>
                  <p:pic>
                    <p:nvPicPr>
                      <p:cNvPr id="61" name="物件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3499" y="4472241"/>
                        <a:ext cx="2902785" cy="4146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" name="群組 61"/>
          <p:cNvGrpSpPr/>
          <p:nvPr/>
        </p:nvGrpSpPr>
        <p:grpSpPr>
          <a:xfrm>
            <a:off x="8842811" y="2019496"/>
            <a:ext cx="2808898" cy="1456221"/>
            <a:chOff x="8672800" y="1127404"/>
            <a:chExt cx="4723531" cy="2448827"/>
          </a:xfrm>
        </p:grpSpPr>
        <p:cxnSp>
          <p:nvCxnSpPr>
            <p:cNvPr id="63" name="直線接點 62"/>
            <p:cNvCxnSpPr/>
            <p:nvPr/>
          </p:nvCxnSpPr>
          <p:spPr>
            <a:xfrm>
              <a:off x="10070568" y="2654207"/>
              <a:ext cx="2299755" cy="0"/>
            </a:xfrm>
            <a:prstGeom prst="line">
              <a:avLst/>
            </a:prstGeom>
            <a:noFill/>
            <a:ln w="19050" cap="flat" cmpd="sng" algn="ctr">
              <a:solidFill>
                <a:srgbClr val="5B9BD5"/>
              </a:solidFill>
              <a:prstDash val="lgDashDotDot"/>
              <a:miter lim="800000"/>
            </a:ln>
            <a:effectLst/>
          </p:spPr>
        </p:cxnSp>
        <p:cxnSp>
          <p:nvCxnSpPr>
            <p:cNvPr id="64" name="直線接點 63"/>
            <p:cNvCxnSpPr/>
            <p:nvPr/>
          </p:nvCxnSpPr>
          <p:spPr>
            <a:xfrm flipH="1">
              <a:off x="11130611" y="1612703"/>
              <a:ext cx="13885" cy="1830485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sp>
          <p:nvSpPr>
            <p:cNvPr id="65" name="橢圓 64"/>
            <p:cNvSpPr/>
            <p:nvPr/>
          </p:nvSpPr>
          <p:spPr>
            <a:xfrm>
              <a:off x="9491982" y="2253790"/>
              <a:ext cx="3291840" cy="876354"/>
            </a:xfrm>
            <a:prstGeom prst="ellipse">
              <a:avLst/>
            </a:prstGeom>
            <a:noFill/>
            <a:ln w="19050" cap="flat" cmpd="sng" algn="ctr">
              <a:solidFill>
                <a:srgbClr val="5B9BD5">
                  <a:shade val="50000"/>
                </a:srgbClr>
              </a:solidFill>
              <a:prstDash val="lgDashDotDot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66" name="橢圓 65"/>
            <p:cNvSpPr/>
            <p:nvPr/>
          </p:nvSpPr>
          <p:spPr>
            <a:xfrm>
              <a:off x="9128456" y="2022401"/>
              <a:ext cx="3998794" cy="1337886"/>
            </a:xfrm>
            <a:prstGeom prst="ellips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graphicFrame>
          <p:nvGraphicFramePr>
            <p:cNvPr id="67" name="物件 66"/>
            <p:cNvGraphicFramePr>
              <a:graphicFrameLocks noChangeAspect="1"/>
            </p:cNvGraphicFramePr>
            <p:nvPr/>
          </p:nvGraphicFramePr>
          <p:xfrm>
            <a:off x="12858168" y="2113621"/>
            <a:ext cx="538163" cy="306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8" imgW="355320" imgH="203040" progId="Equation.DSMT4">
                    <p:embed/>
                  </p:oleObj>
                </mc:Choice>
                <mc:Fallback>
                  <p:oleObj name="Equation" r:id="rId58" imgW="355320" imgH="203040" progId="Equation.DSMT4">
                    <p:embed/>
                    <p:pic>
                      <p:nvPicPr>
                        <p:cNvPr id="67" name="物件 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8168" y="2113621"/>
                          <a:ext cx="538163" cy="306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8" name="直線單箭頭接點 67"/>
            <p:cNvCxnSpPr/>
            <p:nvPr/>
          </p:nvCxnSpPr>
          <p:spPr>
            <a:xfrm>
              <a:off x="9991787" y="2884027"/>
              <a:ext cx="2296674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69" name="Line 33"/>
            <p:cNvSpPr>
              <a:spLocks noChangeShapeType="1"/>
            </p:cNvSpPr>
            <p:nvPr/>
          </p:nvSpPr>
          <p:spPr bwMode="auto">
            <a:xfrm>
              <a:off x="12288461" y="2637911"/>
              <a:ext cx="0" cy="49223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09">
                <a:defRPr/>
              </a:pPr>
              <a:endParaRPr lang="zh-TW" altLang="en-US" ker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70" name="Line 34"/>
            <p:cNvSpPr>
              <a:spLocks noChangeShapeType="1"/>
            </p:cNvSpPr>
            <p:nvPr/>
          </p:nvSpPr>
          <p:spPr bwMode="auto">
            <a:xfrm>
              <a:off x="9988706" y="2614506"/>
              <a:ext cx="0" cy="51563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09">
                <a:defRPr/>
              </a:pPr>
              <a:endParaRPr lang="zh-TW" altLang="en-US" ker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graphicFrame>
          <p:nvGraphicFramePr>
            <p:cNvPr id="71" name="Object 35"/>
            <p:cNvGraphicFramePr>
              <a:graphicFrameLocks noChangeAspect="1"/>
            </p:cNvGraphicFramePr>
            <p:nvPr/>
          </p:nvGraphicFramePr>
          <p:xfrm>
            <a:off x="10995988" y="2899065"/>
            <a:ext cx="288271" cy="2518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9" imgW="215640" imgH="190440" progId="Equation.DSMT4">
                    <p:embed/>
                  </p:oleObj>
                </mc:Choice>
                <mc:Fallback>
                  <p:oleObj name="Equation" r:id="rId59" imgW="215640" imgH="190440" progId="Equation.DSMT4">
                    <p:embed/>
                    <p:pic>
                      <p:nvPicPr>
                        <p:cNvPr id="71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5988" y="2899065"/>
                          <a:ext cx="288271" cy="2518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" name="Object 37"/>
            <p:cNvGraphicFramePr>
              <a:graphicFrameLocks noChangeAspect="1"/>
            </p:cNvGraphicFramePr>
            <p:nvPr/>
          </p:nvGraphicFramePr>
          <p:xfrm>
            <a:off x="12792520" y="2712023"/>
            <a:ext cx="576388" cy="3242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1" imgW="406224" imgH="228501" progId="Equation.DSMT4">
                    <p:embed/>
                  </p:oleObj>
                </mc:Choice>
                <mc:Fallback>
                  <p:oleObj name="Equation" r:id="rId61" imgW="406224" imgH="228501" progId="Equation.DSMT4">
                    <p:embed/>
                    <p:pic>
                      <p:nvPicPr>
                        <p:cNvPr id="72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92520" y="2712023"/>
                          <a:ext cx="576388" cy="3242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3" name="Object 39"/>
            <p:cNvGraphicFramePr>
              <a:graphicFrameLocks noChangeAspect="1"/>
            </p:cNvGraphicFramePr>
            <p:nvPr/>
          </p:nvGraphicFramePr>
          <p:xfrm>
            <a:off x="10567607" y="1673625"/>
            <a:ext cx="545015" cy="313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3" imgW="393480" imgH="228600" progId="Equation.DSMT4">
                    <p:embed/>
                  </p:oleObj>
                </mc:Choice>
                <mc:Fallback>
                  <p:oleObj name="Equation" r:id="rId63" imgW="393480" imgH="228600" progId="Equation.DSMT4">
                    <p:embed/>
                    <p:pic>
                      <p:nvPicPr>
                        <p:cNvPr id="73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7607" y="1673625"/>
                          <a:ext cx="545015" cy="3136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" name="Oval 42"/>
            <p:cNvSpPr>
              <a:spLocks noChangeArrowheads="1"/>
            </p:cNvSpPr>
            <p:nvPr/>
          </p:nvSpPr>
          <p:spPr bwMode="auto">
            <a:xfrm>
              <a:off x="11057905" y="1928797"/>
              <a:ext cx="172870" cy="17096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75" name="Oval 43"/>
            <p:cNvSpPr>
              <a:spLocks noChangeArrowheads="1"/>
            </p:cNvSpPr>
            <p:nvPr/>
          </p:nvSpPr>
          <p:spPr bwMode="auto">
            <a:xfrm>
              <a:off x="9906845" y="2564536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76" name="Oval 43"/>
            <p:cNvSpPr>
              <a:spLocks noChangeArrowheads="1"/>
            </p:cNvSpPr>
            <p:nvPr/>
          </p:nvSpPr>
          <p:spPr bwMode="auto">
            <a:xfrm>
              <a:off x="12206600" y="2564536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77" name="Oval 42"/>
            <p:cNvSpPr>
              <a:spLocks noChangeArrowheads="1"/>
            </p:cNvSpPr>
            <p:nvPr/>
          </p:nvSpPr>
          <p:spPr bwMode="auto">
            <a:xfrm>
              <a:off x="13043018" y="2564536"/>
              <a:ext cx="172870" cy="170969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graphicFrame>
          <p:nvGraphicFramePr>
            <p:cNvPr id="78" name="物件 8250"/>
            <p:cNvGraphicFramePr>
              <a:graphicFrameLocks noChangeAspect="1"/>
            </p:cNvGraphicFramePr>
            <p:nvPr/>
          </p:nvGraphicFramePr>
          <p:xfrm>
            <a:off x="9123495" y="1702921"/>
            <a:ext cx="1432143" cy="351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5" imgW="927000" imgH="228600" progId="Equation.DSMT4">
                    <p:embed/>
                  </p:oleObj>
                </mc:Choice>
                <mc:Fallback>
                  <p:oleObj name="Equation" r:id="rId65" imgW="927000" imgH="228600" progId="Equation.DSMT4">
                    <p:embed/>
                    <p:pic>
                      <p:nvPicPr>
                        <p:cNvPr id="78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3495" y="1702921"/>
                          <a:ext cx="1432143" cy="351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9" name="直線接點 78"/>
            <p:cNvCxnSpPr/>
            <p:nvPr/>
          </p:nvCxnSpPr>
          <p:spPr>
            <a:xfrm flipV="1">
              <a:off x="9021013" y="2655883"/>
              <a:ext cx="4318605" cy="5745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80" name="物件 8250"/>
            <p:cNvGraphicFramePr>
              <a:graphicFrameLocks noChangeAspect="1"/>
            </p:cNvGraphicFramePr>
            <p:nvPr/>
          </p:nvGraphicFramePr>
          <p:xfrm>
            <a:off x="10640201" y="2394614"/>
            <a:ext cx="444563" cy="254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7" imgW="355320" imgH="203040" progId="Equation.DSMT4">
                    <p:embed/>
                  </p:oleObj>
                </mc:Choice>
                <mc:Fallback>
                  <p:oleObj name="Equation" r:id="rId67" imgW="355320" imgH="203040" progId="Equation.DSMT4">
                    <p:embed/>
                    <p:pic>
                      <p:nvPicPr>
                        <p:cNvPr id="80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40201" y="2394614"/>
                          <a:ext cx="444563" cy="2544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" name="物件 8250"/>
            <p:cNvGraphicFramePr>
              <a:graphicFrameLocks noChangeAspect="1"/>
            </p:cNvGraphicFramePr>
            <p:nvPr/>
          </p:nvGraphicFramePr>
          <p:xfrm>
            <a:off x="11222975" y="2035766"/>
            <a:ext cx="492125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9" imgW="393480" imgH="228600" progId="Equation.DSMT4">
                    <p:embed/>
                  </p:oleObj>
                </mc:Choice>
                <mc:Fallback>
                  <p:oleObj name="Equation" r:id="rId69" imgW="393480" imgH="228600" progId="Equation.DSMT4">
                    <p:embed/>
                    <p:pic>
                      <p:nvPicPr>
                        <p:cNvPr id="81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2975" y="2035766"/>
                          <a:ext cx="492125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" name="物件 81"/>
            <p:cNvGraphicFramePr>
              <a:graphicFrameLocks noChangeAspect="1"/>
            </p:cNvGraphicFramePr>
            <p:nvPr/>
          </p:nvGraphicFramePr>
          <p:xfrm>
            <a:off x="8672800" y="2347960"/>
            <a:ext cx="576262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1" imgW="380880" imgH="164880" progId="Equation.DSMT4">
                    <p:embed/>
                  </p:oleObj>
                </mc:Choice>
                <mc:Fallback>
                  <p:oleObj name="Equation" r:id="rId71" imgW="380880" imgH="164880" progId="Equation.DSMT4">
                    <p:embed/>
                    <p:pic>
                      <p:nvPicPr>
                        <p:cNvPr id="82" name="物件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72800" y="2347960"/>
                          <a:ext cx="576262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3" name="物件 82"/>
            <p:cNvGraphicFramePr>
              <a:graphicFrameLocks noChangeAspect="1"/>
            </p:cNvGraphicFramePr>
            <p:nvPr/>
          </p:nvGraphicFramePr>
          <p:xfrm>
            <a:off x="11180689" y="1432864"/>
            <a:ext cx="615950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2" imgW="406080" imgH="393480" progId="Equation.DSMT4">
                    <p:embed/>
                  </p:oleObj>
                </mc:Choice>
                <mc:Fallback>
                  <p:oleObj name="Equation" r:id="rId72" imgW="406080" imgH="393480" progId="Equation.DSMT4">
                    <p:embed/>
                    <p:pic>
                      <p:nvPicPr>
                        <p:cNvPr id="83" name="物件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80689" y="1432864"/>
                          <a:ext cx="615950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4" name="物件 83"/>
            <p:cNvGraphicFramePr>
              <a:graphicFrameLocks noChangeAspect="1"/>
            </p:cNvGraphicFramePr>
            <p:nvPr/>
          </p:nvGraphicFramePr>
          <p:xfrm>
            <a:off x="11156810" y="2985681"/>
            <a:ext cx="769938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3" imgW="507960" imgH="393480" progId="Equation.DSMT4">
                    <p:embed/>
                  </p:oleObj>
                </mc:Choice>
                <mc:Fallback>
                  <p:oleObj name="Equation" r:id="rId73" imgW="507960" imgH="393480" progId="Equation.DSMT4">
                    <p:embed/>
                    <p:pic>
                      <p:nvPicPr>
                        <p:cNvPr id="84" name="物件 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56810" y="2985681"/>
                          <a:ext cx="769938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5" name="直線接點 84"/>
            <p:cNvCxnSpPr/>
            <p:nvPr/>
          </p:nvCxnSpPr>
          <p:spPr>
            <a:xfrm>
              <a:off x="12028720" y="1369402"/>
              <a:ext cx="810388" cy="0"/>
            </a:xfrm>
            <a:prstGeom prst="lin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graphicFrame>
          <p:nvGraphicFramePr>
            <p:cNvPr id="86" name="物件 8250"/>
            <p:cNvGraphicFramePr>
              <a:graphicFrameLocks noChangeAspect="1"/>
            </p:cNvGraphicFramePr>
            <p:nvPr/>
          </p:nvGraphicFramePr>
          <p:xfrm>
            <a:off x="10398663" y="1141931"/>
            <a:ext cx="313950" cy="385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5" imgW="164880" imgH="203040" progId="Equation.DSMT4">
                    <p:embed/>
                  </p:oleObj>
                </mc:Choice>
                <mc:Fallback>
                  <p:oleObj name="Equation" r:id="rId75" imgW="164880" imgH="203040" progId="Equation.DSMT4">
                    <p:embed/>
                    <p:pic>
                      <p:nvPicPr>
                        <p:cNvPr id="86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98663" y="1141931"/>
                          <a:ext cx="313950" cy="3855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7" name="直線接點 86"/>
            <p:cNvCxnSpPr/>
            <p:nvPr/>
          </p:nvCxnSpPr>
          <p:spPr>
            <a:xfrm>
              <a:off x="10787031" y="1398905"/>
              <a:ext cx="795015" cy="0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88" name="物件 87"/>
            <p:cNvGraphicFramePr>
              <a:graphicFrameLocks noChangeAspect="1"/>
            </p:cNvGraphicFramePr>
            <p:nvPr/>
          </p:nvGraphicFramePr>
          <p:xfrm>
            <a:off x="11608491" y="1147371"/>
            <a:ext cx="377825" cy="3746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6" imgW="164880" imgH="164880" progId="Equation.DSMT4">
                    <p:embed/>
                  </p:oleObj>
                </mc:Choice>
                <mc:Fallback>
                  <p:oleObj name="Equation" r:id="rId76" imgW="164880" imgH="164880" progId="Equation.DSMT4">
                    <p:embed/>
                    <p:pic>
                      <p:nvPicPr>
                        <p:cNvPr id="88" name="物件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08491" y="1147371"/>
                          <a:ext cx="377825" cy="3746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9" name="直線接點 88"/>
            <p:cNvCxnSpPr/>
            <p:nvPr/>
          </p:nvCxnSpPr>
          <p:spPr>
            <a:xfrm>
              <a:off x="9644770" y="1369402"/>
              <a:ext cx="687871" cy="0"/>
            </a:xfrm>
            <a:prstGeom prst="line">
              <a:avLst/>
            </a:prstGeom>
            <a:noFill/>
            <a:ln w="19050" cap="flat" cmpd="sng" algn="ctr">
              <a:solidFill>
                <a:srgbClr val="5B9BD5"/>
              </a:solidFill>
              <a:prstDash val="lgDashDotDot"/>
              <a:miter lim="800000"/>
            </a:ln>
            <a:effectLst/>
          </p:spPr>
        </p:cxnSp>
        <p:graphicFrame>
          <p:nvGraphicFramePr>
            <p:cNvPr id="90" name="物件 8250"/>
            <p:cNvGraphicFramePr>
              <a:graphicFrameLocks noChangeAspect="1"/>
            </p:cNvGraphicFramePr>
            <p:nvPr/>
          </p:nvGraphicFramePr>
          <p:xfrm>
            <a:off x="12895251" y="1127404"/>
            <a:ext cx="314325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7" imgW="164880" imgH="228600" progId="Equation.DSMT4">
                    <p:embed/>
                  </p:oleObj>
                </mc:Choice>
                <mc:Fallback>
                  <p:oleObj name="Equation" r:id="rId77" imgW="164880" imgH="228600" progId="Equation.DSMT4">
                    <p:embed/>
                    <p:pic>
                      <p:nvPicPr>
                        <p:cNvPr id="90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5251" y="1127404"/>
                          <a:ext cx="314325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1" name="直線接點 90"/>
            <p:cNvCxnSpPr/>
            <p:nvPr/>
          </p:nvCxnSpPr>
          <p:spPr>
            <a:xfrm>
              <a:off x="12542730" y="2200819"/>
              <a:ext cx="336564" cy="13111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</p:cxnSp>
      </p:grpSp>
      <p:cxnSp>
        <p:nvCxnSpPr>
          <p:cNvPr id="167" name="直線接點 166"/>
          <p:cNvCxnSpPr/>
          <p:nvPr/>
        </p:nvCxnSpPr>
        <p:spPr>
          <a:xfrm>
            <a:off x="-2552" y="523492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群組 1"/>
          <p:cNvGrpSpPr/>
          <p:nvPr/>
        </p:nvGrpSpPr>
        <p:grpSpPr>
          <a:xfrm>
            <a:off x="846677" y="161238"/>
            <a:ext cx="1174277" cy="1312962"/>
            <a:chOff x="-1744190" y="-368300"/>
            <a:chExt cx="2956059" cy="3305175"/>
          </a:xfrm>
        </p:grpSpPr>
        <p:grpSp>
          <p:nvGrpSpPr>
            <p:cNvPr id="93" name="群組 92"/>
            <p:cNvGrpSpPr/>
            <p:nvPr/>
          </p:nvGrpSpPr>
          <p:grpSpPr>
            <a:xfrm>
              <a:off x="-1744190" y="-368300"/>
              <a:ext cx="2956059" cy="3305175"/>
              <a:chOff x="799004" y="-22225"/>
              <a:chExt cx="2956059" cy="3305175"/>
            </a:xfrm>
          </p:grpSpPr>
          <p:sp>
            <p:nvSpPr>
              <p:cNvPr id="94" name="矩形 93"/>
              <p:cNvSpPr/>
              <p:nvPr/>
            </p:nvSpPr>
            <p:spPr>
              <a:xfrm>
                <a:off x="1210420" y="603545"/>
                <a:ext cx="2160000" cy="2159999"/>
              </a:xfrm>
              <a:prstGeom prst="rec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  <p:grpSp>
            <p:nvGrpSpPr>
              <p:cNvPr id="95" name="群組 94"/>
              <p:cNvGrpSpPr/>
              <p:nvPr/>
            </p:nvGrpSpPr>
            <p:grpSpPr>
              <a:xfrm>
                <a:off x="1168439" y="2811269"/>
                <a:ext cx="2230395" cy="185614"/>
                <a:chOff x="1168439" y="2811269"/>
                <a:chExt cx="2230395" cy="185614"/>
              </a:xfrm>
            </p:grpSpPr>
            <p:grpSp>
              <p:nvGrpSpPr>
                <p:cNvPr id="136" name="群組 135"/>
                <p:cNvGrpSpPr/>
                <p:nvPr/>
              </p:nvGrpSpPr>
              <p:grpSpPr>
                <a:xfrm rot="10800000">
                  <a:off x="1168439" y="2814845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55" name="橢圓 154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sp>
                <p:nvSpPr>
                  <p:cNvPr id="156" name="橢圓 155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p:grpSp>
            <p:grpSp>
              <p:nvGrpSpPr>
                <p:cNvPr id="137" name="群組 136"/>
                <p:cNvGrpSpPr/>
                <p:nvPr/>
              </p:nvGrpSpPr>
              <p:grpSpPr>
                <a:xfrm rot="10800000">
                  <a:off x="1478692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53" name="橢圓 152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sp>
                <p:nvSpPr>
                  <p:cNvPr id="154" name="橢圓 153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p:grpSp>
            <p:grpSp>
              <p:nvGrpSpPr>
                <p:cNvPr id="138" name="群組 137"/>
                <p:cNvGrpSpPr/>
                <p:nvPr/>
              </p:nvGrpSpPr>
              <p:grpSpPr>
                <a:xfrm rot="10800000">
                  <a:off x="1819149" y="281147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51" name="橢圓 150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sp>
                <p:nvSpPr>
                  <p:cNvPr id="152" name="橢圓 151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p:grpSp>
            <p:grpSp>
              <p:nvGrpSpPr>
                <p:cNvPr id="139" name="群組 138"/>
                <p:cNvGrpSpPr/>
                <p:nvPr/>
              </p:nvGrpSpPr>
              <p:grpSpPr>
                <a:xfrm rot="10800000">
                  <a:off x="2146391" y="2817218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49" name="橢圓 148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sp>
                <p:nvSpPr>
                  <p:cNvPr id="150" name="橢圓 149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p:grpSp>
            <p:grpSp>
              <p:nvGrpSpPr>
                <p:cNvPr id="140" name="群組 139"/>
                <p:cNvGrpSpPr/>
                <p:nvPr/>
              </p:nvGrpSpPr>
              <p:grpSpPr>
                <a:xfrm rot="10800000">
                  <a:off x="2501188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47" name="橢圓 146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sp>
                <p:nvSpPr>
                  <p:cNvPr id="148" name="橢圓 147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p:grpSp>
            <p:grpSp>
              <p:nvGrpSpPr>
                <p:cNvPr id="141" name="群組 140"/>
                <p:cNvGrpSpPr/>
                <p:nvPr/>
              </p:nvGrpSpPr>
              <p:grpSpPr>
                <a:xfrm rot="10800000">
                  <a:off x="2873443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45" name="橢圓 144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sp>
                <p:nvSpPr>
                  <p:cNvPr id="146" name="橢圓 145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p:grpSp>
            <p:grpSp>
              <p:nvGrpSpPr>
                <p:cNvPr id="142" name="群組 141"/>
                <p:cNvGrpSpPr/>
                <p:nvPr/>
              </p:nvGrpSpPr>
              <p:grpSpPr>
                <a:xfrm rot="10800000">
                  <a:off x="3219129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43" name="橢圓 142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sp>
                <p:nvSpPr>
                  <p:cNvPr id="144" name="橢圓 143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solidFill>
                    <a:srgbClr val="5B9BD5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p:grpSp>
          </p:grpSp>
          <p:graphicFrame>
            <p:nvGraphicFramePr>
              <p:cNvPr id="96" name="物件 95"/>
              <p:cNvGraphicFramePr>
                <a:graphicFrameLocks noChangeAspect="1"/>
              </p:cNvGraphicFramePr>
              <p:nvPr/>
            </p:nvGraphicFramePr>
            <p:xfrm>
              <a:off x="1911349" y="-22225"/>
              <a:ext cx="695326" cy="3603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8" imgW="495000" imgH="253800" progId="Equation.DSMT4">
                      <p:embed/>
                    </p:oleObj>
                  </mc:Choice>
                  <mc:Fallback>
                    <p:oleObj name="Equation" r:id="rId78" imgW="495000" imgH="253800" progId="Equation.DSMT4">
                      <p:embed/>
                      <p:pic>
                        <p:nvPicPr>
                          <p:cNvPr id="96" name="物件 9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11349" y="-22225"/>
                            <a:ext cx="695326" cy="36036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97" name="群組 96"/>
              <p:cNvGrpSpPr/>
              <p:nvPr/>
            </p:nvGrpSpPr>
            <p:grpSpPr>
              <a:xfrm>
                <a:off x="1174831" y="334097"/>
                <a:ext cx="2224003" cy="188426"/>
                <a:chOff x="1174831" y="3082080"/>
                <a:chExt cx="2224003" cy="188426"/>
              </a:xfrm>
            </p:grpSpPr>
            <p:grpSp>
              <p:nvGrpSpPr>
                <p:cNvPr id="101" name="群組 100"/>
                <p:cNvGrpSpPr/>
                <p:nvPr/>
              </p:nvGrpSpPr>
              <p:grpSpPr>
                <a:xfrm rot="13465222">
                  <a:off x="1174831" y="3090841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32" name="橢圓 131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grpSp>
                <p:nvGrpSpPr>
                  <p:cNvPr id="133" name="群組 132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34" name="直線接點 133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5" name="直線接點 134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102" name="群組 101"/>
                <p:cNvGrpSpPr/>
                <p:nvPr/>
              </p:nvGrpSpPr>
              <p:grpSpPr>
                <a:xfrm rot="13465222">
                  <a:off x="1478692" y="308806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28" name="橢圓 127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grpSp>
                <p:nvGrpSpPr>
                  <p:cNvPr id="129" name="群組 128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30" name="直線接點 129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1" name="直線接點 130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103" name="群組 102"/>
                <p:cNvGrpSpPr/>
                <p:nvPr/>
              </p:nvGrpSpPr>
              <p:grpSpPr>
                <a:xfrm rot="13465222">
                  <a:off x="1820998" y="3087918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24" name="橢圓 123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grpSp>
                <p:nvGrpSpPr>
                  <p:cNvPr id="125" name="群組 124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26" name="直線接點 125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27" name="直線接點 126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104" name="群組 103"/>
                <p:cNvGrpSpPr/>
                <p:nvPr/>
              </p:nvGrpSpPr>
              <p:grpSpPr>
                <a:xfrm rot="13465222">
                  <a:off x="2146389" y="3082080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20" name="橢圓 119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grpSp>
                <p:nvGrpSpPr>
                  <p:cNvPr id="121" name="群組 120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22" name="直線接點 121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23" name="直線接點 122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105" name="群組 104"/>
                <p:cNvGrpSpPr/>
                <p:nvPr/>
              </p:nvGrpSpPr>
              <p:grpSpPr>
                <a:xfrm rot="13465222">
                  <a:off x="2504717" y="3087773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16" name="橢圓 115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grpSp>
                <p:nvGrpSpPr>
                  <p:cNvPr id="117" name="群組 116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18" name="直線接點 117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9" name="直線接點 118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106" name="群組 105"/>
                <p:cNvGrpSpPr/>
                <p:nvPr/>
              </p:nvGrpSpPr>
              <p:grpSpPr>
                <a:xfrm rot="13465222">
                  <a:off x="2873442" y="3090841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12" name="橢圓 111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grpSp>
                <p:nvGrpSpPr>
                  <p:cNvPr id="113" name="群組 112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14" name="直線接點 113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5" name="直線接點 114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107" name="群組 106"/>
                <p:cNvGrpSpPr/>
                <p:nvPr/>
              </p:nvGrpSpPr>
              <p:grpSpPr>
                <a:xfrm rot="13465222">
                  <a:off x="3219129" y="308777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08" name="橢圓 107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914309">
                      <a:defRPr/>
                    </a:pPr>
                    <a:endParaRPr lang="zh-TW" altLang="en-US" kern="0">
                      <a:solidFill>
                        <a:prstClr val="white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  <p:grpSp>
                <p:nvGrpSpPr>
                  <p:cNvPr id="109" name="群組 108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10" name="直線接點 109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1" name="直線接點 110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  <p:pic>
            <p:nvPicPr>
              <p:cNvPr id="98" name="圖片 97"/>
              <p:cNvPicPr>
                <a:picLocks noChangeAspect="1"/>
              </p:cNvPicPr>
              <p:nvPr/>
            </p:nvPicPr>
            <p:blipFill>
              <a:blip r:embed="rId8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19172" y="1398174"/>
                <a:ext cx="743712" cy="384048"/>
              </a:xfrm>
              <a:prstGeom prst="rect">
                <a:avLst/>
              </a:prstGeom>
            </p:spPr>
          </p:pic>
          <p:graphicFrame>
            <p:nvGraphicFramePr>
              <p:cNvPr id="99" name="物件 98"/>
              <p:cNvGraphicFramePr>
                <a:graphicFrameLocks noChangeAspect="1"/>
              </p:cNvGraphicFramePr>
              <p:nvPr/>
            </p:nvGraphicFramePr>
            <p:xfrm>
              <a:off x="1898650" y="2936875"/>
              <a:ext cx="671513" cy="3460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1" imgW="495000" imgH="253800" progId="Equation.DSMT4">
                      <p:embed/>
                    </p:oleObj>
                  </mc:Choice>
                  <mc:Fallback>
                    <p:oleObj name="Equation" r:id="rId81" imgW="495000" imgH="253800" progId="Equation.DSMT4">
                      <p:embed/>
                      <p:pic>
                        <p:nvPicPr>
                          <p:cNvPr id="99" name="物件 9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98650" y="2936875"/>
                            <a:ext cx="671513" cy="34607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0" name="圖片 99"/>
              <p:cNvPicPr>
                <a:picLocks noChangeAspect="1"/>
              </p:cNvPicPr>
              <p:nvPr/>
            </p:nvPicPr>
            <p:blipFill>
              <a:blip r:embed="rId8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191183" y="1369575"/>
                <a:ext cx="743712" cy="384048"/>
              </a:xfrm>
              <a:prstGeom prst="rect">
                <a:avLst/>
              </a:prstGeom>
            </p:spPr>
          </p:pic>
        </p:grpSp>
        <p:graphicFrame>
          <p:nvGraphicFramePr>
            <p:cNvPr id="157" name="物件 8250"/>
            <p:cNvGraphicFramePr>
              <a:graphicFrameLocks noChangeAspect="1"/>
            </p:cNvGraphicFramePr>
            <p:nvPr/>
          </p:nvGraphicFramePr>
          <p:xfrm>
            <a:off x="-106854" y="1096167"/>
            <a:ext cx="388937" cy="219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3" imgW="317160" imgH="177480" progId="Equation.DSMT4">
                    <p:embed/>
                  </p:oleObj>
                </mc:Choice>
                <mc:Fallback>
                  <p:oleObj name="Equation" r:id="rId83" imgW="317160" imgH="177480" progId="Equation.DSMT4">
                    <p:embed/>
                    <p:pic>
                      <p:nvPicPr>
                        <p:cNvPr id="157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06854" y="1096167"/>
                          <a:ext cx="388937" cy="219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8" name="物件 8250"/>
            <p:cNvGraphicFramePr>
              <a:graphicFrameLocks noChangeAspect="1"/>
            </p:cNvGraphicFramePr>
            <p:nvPr/>
          </p:nvGraphicFramePr>
          <p:xfrm>
            <a:off x="534448" y="2125110"/>
            <a:ext cx="201613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5" imgW="164880" imgH="164880" progId="Equation.DSMT4">
                    <p:embed/>
                  </p:oleObj>
                </mc:Choice>
                <mc:Fallback>
                  <p:oleObj name="Equation" r:id="rId85" imgW="164880" imgH="164880" progId="Equation.DSMT4">
                    <p:embed/>
                    <p:pic>
                      <p:nvPicPr>
                        <p:cNvPr id="158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4448" y="2125110"/>
                          <a:ext cx="201613" cy="203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9" name="群組 158"/>
            <p:cNvGrpSpPr/>
            <p:nvPr/>
          </p:nvGrpSpPr>
          <p:grpSpPr>
            <a:xfrm>
              <a:off x="-900218" y="1142523"/>
              <a:ext cx="1282828" cy="601046"/>
              <a:chOff x="1642976" y="1488598"/>
              <a:chExt cx="1282828" cy="601046"/>
            </a:xfrm>
          </p:grpSpPr>
          <p:graphicFrame>
            <p:nvGraphicFramePr>
              <p:cNvPr id="160" name="物件 8250"/>
              <p:cNvGraphicFramePr>
                <a:graphicFrameLocks noChangeAspect="1"/>
              </p:cNvGraphicFramePr>
              <p:nvPr/>
            </p:nvGraphicFramePr>
            <p:xfrm>
              <a:off x="1741803" y="1488598"/>
              <a:ext cx="185737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7" imgW="152280" imgH="164880" progId="Equation.DSMT4">
                      <p:embed/>
                    </p:oleObj>
                  </mc:Choice>
                  <mc:Fallback>
                    <p:oleObj name="Equation" r:id="rId87" imgW="152280" imgH="164880" progId="Equation.DSMT4">
                      <p:embed/>
                      <p:pic>
                        <p:nvPicPr>
                          <p:cNvPr id="160" name="物件 82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41803" y="1488598"/>
                            <a:ext cx="185737" cy="2032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61" name="群組 160"/>
              <p:cNvGrpSpPr/>
              <p:nvPr/>
            </p:nvGrpSpPr>
            <p:grpSpPr>
              <a:xfrm>
                <a:off x="1642976" y="1600908"/>
                <a:ext cx="1282828" cy="488736"/>
                <a:chOff x="1642976" y="1600908"/>
                <a:chExt cx="1282828" cy="488736"/>
              </a:xfrm>
            </p:grpSpPr>
            <p:graphicFrame>
              <p:nvGraphicFramePr>
                <p:cNvPr id="162" name="物件 8250"/>
                <p:cNvGraphicFramePr>
                  <a:graphicFrameLocks noChangeAspect="1"/>
                </p:cNvGraphicFramePr>
                <p:nvPr/>
              </p:nvGraphicFramePr>
              <p:xfrm>
                <a:off x="2160137" y="1714380"/>
                <a:ext cx="249237" cy="2190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89" imgW="203040" imgH="177480" progId="Equation.DSMT4">
                        <p:embed/>
                      </p:oleObj>
                    </mc:Choice>
                    <mc:Fallback>
                      <p:oleObj name="Equation" r:id="rId89" imgW="203040" imgH="177480" progId="Equation.DSMT4">
                        <p:embed/>
                        <p:pic>
                          <p:nvPicPr>
                            <p:cNvPr id="162" name="物件 82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0137" y="1714380"/>
                              <a:ext cx="249237" cy="2190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163" name="直線單箭頭接點 162"/>
                <p:cNvCxnSpPr/>
                <p:nvPr/>
              </p:nvCxnSpPr>
              <p:spPr>
                <a:xfrm>
                  <a:off x="1645537" y="1912853"/>
                  <a:ext cx="1275505" cy="0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164" name="Line 33"/>
                <p:cNvSpPr>
                  <a:spLocks noChangeShapeType="1"/>
                </p:cNvSpPr>
                <p:nvPr/>
              </p:nvSpPr>
              <p:spPr bwMode="auto">
                <a:xfrm>
                  <a:off x="2925804" y="1601638"/>
                  <a:ext cx="0" cy="488006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09">
                    <a:defRPr/>
                  </a:pPr>
                  <a:endParaRPr lang="zh-TW" altLang="en-US" kern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165" name="Line 34"/>
                <p:cNvSpPr>
                  <a:spLocks noChangeShapeType="1"/>
                </p:cNvSpPr>
                <p:nvPr/>
              </p:nvSpPr>
              <p:spPr bwMode="auto">
                <a:xfrm>
                  <a:off x="1642976" y="1600908"/>
                  <a:ext cx="0" cy="475542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309">
                    <a:defRPr/>
                  </a:pPr>
                  <a:endParaRPr lang="zh-TW" altLang="en-US" kern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</a:endParaRPr>
                </a:p>
              </p:txBody>
            </p:sp>
          </p:grpSp>
        </p:grpSp>
        <p:sp>
          <p:nvSpPr>
            <p:cNvPr id="166" name="橢圓 165"/>
            <p:cNvSpPr/>
            <p:nvPr/>
          </p:nvSpPr>
          <p:spPr>
            <a:xfrm>
              <a:off x="-898402" y="1337471"/>
              <a:ext cx="1272694" cy="45719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6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38</a:t>
            </a:fld>
            <a:endParaRPr lang="zh-TW" altLang="en-US" dirty="0"/>
          </a:p>
        </p:txBody>
      </p:sp>
      <p:sp>
        <p:nvSpPr>
          <p:cNvPr id="68" name="文字方塊 67"/>
          <p:cNvSpPr txBox="1"/>
          <p:nvPr/>
        </p:nvSpPr>
        <p:spPr>
          <a:xfrm>
            <a:off x="4735085" y="-34685"/>
            <a:ext cx="6033311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spc="-1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Crack vs. rigid-line inclusion</a:t>
            </a:r>
            <a:endParaRPr lang="zh-TW" altLang="en-US" sz="2800" b="1" spc="-15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92" name="表格 91"/>
          <p:cNvGraphicFramePr>
            <a:graphicFrameLocks noGrp="1"/>
          </p:cNvGraphicFramePr>
          <p:nvPr/>
        </p:nvGraphicFramePr>
        <p:xfrm>
          <a:off x="1505875" y="684669"/>
          <a:ext cx="8999392" cy="5742951"/>
        </p:xfrm>
        <a:graphic>
          <a:graphicData uri="http://schemas.openxmlformats.org/drawingml/2006/table">
            <a:tbl>
              <a:tblPr firstRow="1" firstCol="1" bandRow="1"/>
              <a:tblGrid>
                <a:gridCol w="2823514">
                  <a:extLst>
                    <a:ext uri="{9D8B030D-6E8A-4147-A177-3AD203B41FA5}">
                      <a16:colId xmlns:a16="http://schemas.microsoft.com/office/drawing/2014/main" val="653149453"/>
                    </a:ext>
                  </a:extLst>
                </a:gridCol>
                <a:gridCol w="3042568">
                  <a:extLst>
                    <a:ext uri="{9D8B030D-6E8A-4147-A177-3AD203B41FA5}">
                      <a16:colId xmlns:a16="http://schemas.microsoft.com/office/drawing/2014/main" val="746367716"/>
                    </a:ext>
                  </a:extLst>
                </a:gridCol>
                <a:gridCol w="3133310">
                  <a:extLst>
                    <a:ext uri="{9D8B030D-6E8A-4147-A177-3AD203B41FA5}">
                      <a16:colId xmlns:a16="http://schemas.microsoft.com/office/drawing/2014/main" val="3961274992"/>
                    </a:ext>
                  </a:extLst>
                </a:gridCol>
              </a:tblGrid>
              <a:tr h="243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Anti-plane elasticity problem</a:t>
                      </a:r>
                      <a:r>
                        <a:rPr lang="en-US" sz="16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Crack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Rigid-line inclusion</a:t>
                      </a:r>
                      <a:endParaRPr lang="zh-TW" altLang="zh-TW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294455"/>
                  </a:ext>
                </a:extLst>
              </a:tr>
              <a:tr h="2194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                    Figure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Function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35503"/>
                  </a:ext>
                </a:extLst>
              </a:tr>
              <a:tr h="6211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Given</a:t>
                      </a:r>
                      <a:r>
                        <a:rPr lang="en-US" altLang="zh-TW" sz="1600" kern="1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B.C.</a:t>
                      </a:r>
                      <a:endParaRPr lang="zh-TW" altLang="zh-TW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Neumann</a:t>
                      </a:r>
                      <a:endParaRPr lang="zh-TW" altLang="zh-TW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Dirichlet</a:t>
                      </a:r>
                      <a:endParaRPr lang="zh-TW" altLang="zh-TW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1824265"/>
                  </a:ext>
                </a:extLst>
              </a:tr>
              <a:tr h="5152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                   Total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            displacement  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047671"/>
                  </a:ext>
                </a:extLst>
              </a:tr>
              <a:tr h="572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Stress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418616"/>
                  </a:ext>
                </a:extLst>
              </a:tr>
              <a:tr h="654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Stress</a:t>
                      </a:r>
                      <a:endParaRPr lang="zh-TW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95536"/>
                  </a:ext>
                </a:extLst>
              </a:tr>
              <a:tr h="367505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Stress intensity factor (SIF)</a:t>
                      </a: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138482"/>
                  </a:ext>
                </a:extLst>
              </a:tr>
              <a:tr h="5736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altLang="zh-TW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-Integral</a:t>
                      </a: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699" marR="68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630578"/>
                  </a:ext>
                </a:extLst>
              </a:tr>
            </a:tbl>
          </a:graphicData>
        </a:graphic>
      </p:graphicFrame>
      <p:pic>
        <p:nvPicPr>
          <p:cNvPr id="93" name="圖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444" y="1121796"/>
            <a:ext cx="2094666" cy="166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圖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71" y="1016154"/>
            <a:ext cx="1676233" cy="188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群組 94"/>
          <p:cNvGrpSpPr/>
          <p:nvPr/>
        </p:nvGrpSpPr>
        <p:grpSpPr>
          <a:xfrm>
            <a:off x="4735084" y="3146985"/>
            <a:ext cx="2592530" cy="2303848"/>
            <a:chOff x="3940176" y="1220960"/>
            <a:chExt cx="2592868" cy="2304148"/>
          </a:xfrm>
        </p:grpSpPr>
        <p:grpSp>
          <p:nvGrpSpPr>
            <p:cNvPr id="96" name="群組 95"/>
            <p:cNvGrpSpPr/>
            <p:nvPr/>
          </p:nvGrpSpPr>
          <p:grpSpPr>
            <a:xfrm>
              <a:off x="3940176" y="1813985"/>
              <a:ext cx="2592868" cy="1711123"/>
              <a:chOff x="4051662" y="807503"/>
              <a:chExt cx="2592868" cy="1711123"/>
            </a:xfrm>
          </p:grpSpPr>
          <p:grpSp>
            <p:nvGrpSpPr>
              <p:cNvPr id="98" name="群組 97"/>
              <p:cNvGrpSpPr/>
              <p:nvPr/>
            </p:nvGrpSpPr>
            <p:grpSpPr>
              <a:xfrm>
                <a:off x="4051662" y="807503"/>
                <a:ext cx="2592868" cy="1083777"/>
                <a:chOff x="4441895" y="812661"/>
                <a:chExt cx="2592868" cy="1083777"/>
              </a:xfrm>
            </p:grpSpPr>
            <p:graphicFrame>
              <p:nvGraphicFramePr>
                <p:cNvPr id="100" name="物件 99"/>
                <p:cNvGraphicFramePr>
                  <a:graphicFrameLocks noChangeAspect="1"/>
                </p:cNvGraphicFramePr>
                <p:nvPr/>
              </p:nvGraphicFramePr>
              <p:xfrm>
                <a:off x="4859370" y="812661"/>
                <a:ext cx="1871081" cy="52297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" imgW="1524000" imgH="419100" progId="Equation.DSMT4">
                        <p:embed/>
                      </p:oleObj>
                    </mc:Choice>
                    <mc:Fallback>
                      <p:oleObj name="Equation" r:id="rId5" imgW="1524000" imgH="419100" progId="Equation.DSMT4">
                        <p:embed/>
                        <p:pic>
                          <p:nvPicPr>
                            <p:cNvPr id="100" name="物件 9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59370" y="812661"/>
                              <a:ext cx="1871081" cy="522973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物件 100"/>
                <p:cNvGraphicFramePr>
                  <a:graphicFrameLocks noChangeAspect="1"/>
                </p:cNvGraphicFramePr>
                <p:nvPr/>
              </p:nvGraphicFramePr>
              <p:xfrm>
                <a:off x="4441895" y="1336744"/>
                <a:ext cx="2592868" cy="55969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7" imgW="2145960" imgH="469800" progId="Equation.DSMT4">
                        <p:embed/>
                      </p:oleObj>
                    </mc:Choice>
                    <mc:Fallback>
                      <p:oleObj name="Equation" r:id="rId7" imgW="2145960" imgH="469800" progId="Equation.DSMT4">
                        <p:embed/>
                        <p:pic>
                          <p:nvPicPr>
                            <p:cNvPr id="101" name="物件 10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41895" y="1336744"/>
                              <a:ext cx="2592868" cy="559694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99" name="物件 98"/>
              <p:cNvGraphicFramePr>
                <a:graphicFrameLocks noChangeAspect="1"/>
              </p:cNvGraphicFramePr>
              <p:nvPr/>
            </p:nvGraphicFramePr>
            <p:xfrm>
              <a:off x="4051662" y="1961341"/>
              <a:ext cx="2507781" cy="5572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2146300" imgH="469900" progId="Equation.DSMT4">
                      <p:embed/>
                    </p:oleObj>
                  </mc:Choice>
                  <mc:Fallback>
                    <p:oleObj name="Equation" r:id="rId9" imgW="2146300" imgH="469900" progId="Equation.DSMT4">
                      <p:embed/>
                      <p:pic>
                        <p:nvPicPr>
                          <p:cNvPr id="99" name="物件 9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1662" y="1961341"/>
                            <a:ext cx="2507781" cy="55728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7" name="物件 96"/>
            <p:cNvGraphicFramePr>
              <a:graphicFrameLocks noChangeAspect="1"/>
            </p:cNvGraphicFramePr>
            <p:nvPr/>
          </p:nvGraphicFramePr>
          <p:xfrm>
            <a:off x="4457199" y="1220960"/>
            <a:ext cx="1642249" cy="5467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244520" imgH="393480" progId="Equation.DSMT4">
                    <p:embed/>
                  </p:oleObj>
                </mc:Choice>
                <mc:Fallback>
                  <p:oleObj name="Equation" r:id="rId11" imgW="1244520" imgH="393480" progId="Equation.DSMT4">
                    <p:embed/>
                    <p:pic>
                      <p:nvPicPr>
                        <p:cNvPr id="97" name="物件 9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7199" y="1220960"/>
                          <a:ext cx="1642249" cy="54672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" name="群組 101"/>
          <p:cNvGrpSpPr/>
          <p:nvPr/>
        </p:nvGrpSpPr>
        <p:grpSpPr>
          <a:xfrm>
            <a:off x="7780254" y="3269153"/>
            <a:ext cx="2523302" cy="2145971"/>
            <a:chOff x="6518076" y="1275764"/>
            <a:chExt cx="2523631" cy="2146250"/>
          </a:xfrm>
        </p:grpSpPr>
        <p:grpSp>
          <p:nvGrpSpPr>
            <p:cNvPr id="103" name="群組 102"/>
            <p:cNvGrpSpPr/>
            <p:nvPr/>
          </p:nvGrpSpPr>
          <p:grpSpPr>
            <a:xfrm>
              <a:off x="6518076" y="1746605"/>
              <a:ext cx="2523631" cy="1675409"/>
              <a:chOff x="6619924" y="703413"/>
              <a:chExt cx="2523631" cy="1675409"/>
            </a:xfrm>
          </p:grpSpPr>
          <p:graphicFrame>
            <p:nvGraphicFramePr>
              <p:cNvPr id="105" name="物件 104"/>
              <p:cNvGraphicFramePr>
                <a:graphicFrameLocks noChangeAspect="1"/>
              </p:cNvGraphicFramePr>
              <p:nvPr/>
            </p:nvGraphicFramePr>
            <p:xfrm>
              <a:off x="7014401" y="703413"/>
              <a:ext cx="1876432" cy="5117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1574800" imgH="419100" progId="Equation.DSMT4">
                      <p:embed/>
                    </p:oleObj>
                  </mc:Choice>
                  <mc:Fallback>
                    <p:oleObj name="Equation" r:id="rId13" imgW="1574800" imgH="419100" progId="Equation.DSMT4">
                      <p:embed/>
                      <p:pic>
                        <p:nvPicPr>
                          <p:cNvPr id="105" name="物件 10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14401" y="703413"/>
                            <a:ext cx="1876432" cy="511754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6" name="物件 105"/>
              <p:cNvGraphicFramePr>
                <a:graphicFrameLocks noChangeAspect="1"/>
              </p:cNvGraphicFramePr>
              <p:nvPr/>
            </p:nvGraphicFramePr>
            <p:xfrm>
              <a:off x="6619924" y="1215167"/>
              <a:ext cx="2523631" cy="5720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2146300" imgH="469900" progId="Equation.DSMT4">
                      <p:embed/>
                    </p:oleObj>
                  </mc:Choice>
                  <mc:Fallback>
                    <p:oleObj name="Equation" r:id="rId15" imgW="2146300" imgH="469900" progId="Equation.DSMT4">
                      <p:embed/>
                      <p:pic>
                        <p:nvPicPr>
                          <p:cNvPr id="106" name="物件 10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19924" y="1215167"/>
                            <a:ext cx="2523631" cy="57202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7" name="物件 106"/>
              <p:cNvGraphicFramePr>
                <a:graphicFrameLocks noChangeAspect="1"/>
              </p:cNvGraphicFramePr>
              <p:nvPr/>
            </p:nvGraphicFramePr>
            <p:xfrm>
              <a:off x="6721641" y="1840619"/>
              <a:ext cx="2421914" cy="5382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2146300" imgH="469900" progId="Equation.DSMT4">
                      <p:embed/>
                    </p:oleObj>
                  </mc:Choice>
                  <mc:Fallback>
                    <p:oleObj name="Equation" r:id="rId17" imgW="2146300" imgH="469900" progId="Equation.DSMT4">
                      <p:embed/>
                      <p:pic>
                        <p:nvPicPr>
                          <p:cNvPr id="107" name="物件 10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21641" y="1840619"/>
                            <a:ext cx="2421914" cy="53820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4" name="物件 103"/>
            <p:cNvGraphicFramePr>
              <a:graphicFrameLocks noChangeAspect="1"/>
            </p:cNvGraphicFramePr>
            <p:nvPr/>
          </p:nvGraphicFramePr>
          <p:xfrm>
            <a:off x="7058867" y="1275764"/>
            <a:ext cx="1473813" cy="3302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927000" imgH="203040" progId="Equation.DSMT4">
                    <p:embed/>
                  </p:oleObj>
                </mc:Choice>
                <mc:Fallback>
                  <p:oleObj name="Equation" r:id="rId19" imgW="927000" imgH="203040" progId="Equation.DSMT4">
                    <p:embed/>
                    <p:pic>
                      <p:nvPicPr>
                        <p:cNvPr id="104" name="物件 1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8867" y="1275764"/>
                          <a:ext cx="1473813" cy="3302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8" name="群組 107"/>
          <p:cNvGrpSpPr/>
          <p:nvPr/>
        </p:nvGrpSpPr>
        <p:grpSpPr>
          <a:xfrm>
            <a:off x="3394336" y="3869983"/>
            <a:ext cx="877962" cy="1464606"/>
            <a:chOff x="3238967" y="1166013"/>
            <a:chExt cx="878076" cy="1464797"/>
          </a:xfrm>
        </p:grpSpPr>
        <p:graphicFrame>
          <p:nvGraphicFramePr>
            <p:cNvPr id="109" name="物件 108"/>
            <p:cNvGraphicFramePr>
              <a:graphicFrameLocks noChangeAspect="1"/>
            </p:cNvGraphicFramePr>
            <p:nvPr/>
          </p:nvGraphicFramePr>
          <p:xfrm>
            <a:off x="3238967" y="1166013"/>
            <a:ext cx="770302" cy="3008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609600" imgH="228600" progId="Equation.DSMT4">
                    <p:embed/>
                  </p:oleObj>
                </mc:Choice>
                <mc:Fallback>
                  <p:oleObj name="Equation" r:id="rId21" imgW="609600" imgH="228600" progId="Equation.DSMT4">
                    <p:embed/>
                    <p:pic>
                      <p:nvPicPr>
                        <p:cNvPr id="109" name="物件 1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8967" y="1166013"/>
                          <a:ext cx="770302" cy="30089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" name="物件 109"/>
            <p:cNvGraphicFramePr>
              <a:graphicFrameLocks noChangeAspect="1"/>
            </p:cNvGraphicFramePr>
            <p:nvPr/>
          </p:nvGraphicFramePr>
          <p:xfrm>
            <a:off x="3238967" y="1683839"/>
            <a:ext cx="834155" cy="3054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685800" imgH="241300" progId="Equation.DSMT4">
                    <p:embed/>
                  </p:oleObj>
                </mc:Choice>
                <mc:Fallback>
                  <p:oleObj name="Equation" r:id="rId23" imgW="685800" imgH="241300" progId="Equation.DSMT4">
                    <p:embed/>
                    <p:pic>
                      <p:nvPicPr>
                        <p:cNvPr id="110" name="物件 1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8967" y="1683839"/>
                          <a:ext cx="834155" cy="3054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" name="物件 110"/>
            <p:cNvGraphicFramePr>
              <a:graphicFrameLocks noChangeAspect="1"/>
            </p:cNvGraphicFramePr>
            <p:nvPr/>
          </p:nvGraphicFramePr>
          <p:xfrm>
            <a:off x="3238967" y="2306042"/>
            <a:ext cx="878076" cy="324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698197" imgH="253890" progId="Equation.DSMT4">
                    <p:embed/>
                  </p:oleObj>
                </mc:Choice>
                <mc:Fallback>
                  <p:oleObj name="Equation" r:id="rId25" imgW="698197" imgH="253890" progId="Equation.DSMT4">
                    <p:embed/>
                    <p:pic>
                      <p:nvPicPr>
                        <p:cNvPr id="111" name="物件 1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8967" y="2306042"/>
                          <a:ext cx="878076" cy="32476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2" name="物件 111"/>
          <p:cNvGraphicFramePr>
            <a:graphicFrameLocks noChangeAspect="1"/>
          </p:cNvGraphicFramePr>
          <p:nvPr/>
        </p:nvGraphicFramePr>
        <p:xfrm>
          <a:off x="5582938" y="5520367"/>
          <a:ext cx="1092058" cy="334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825480" imgH="253800" progId="Equation.DSMT4">
                  <p:embed/>
                </p:oleObj>
              </mc:Choice>
              <mc:Fallback>
                <p:oleObj name="Equation" r:id="rId27" imgW="825480" imgH="253800" progId="Equation.DSMT4">
                  <p:embed/>
                  <p:pic>
                    <p:nvPicPr>
                      <p:cNvPr id="112" name="物件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2938" y="5520367"/>
                        <a:ext cx="1092058" cy="3349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物件 112"/>
          <p:cNvGraphicFramePr>
            <a:graphicFrameLocks noChangeAspect="1"/>
          </p:cNvGraphicFramePr>
          <p:nvPr/>
        </p:nvGraphicFramePr>
        <p:xfrm>
          <a:off x="8376748" y="5503700"/>
          <a:ext cx="1092058" cy="334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825480" imgH="253800" progId="Equation.DSMT4">
                  <p:embed/>
                </p:oleObj>
              </mc:Choice>
              <mc:Fallback>
                <p:oleObj name="Equation" r:id="rId29" imgW="825480" imgH="253800" progId="Equation.DSMT4">
                  <p:embed/>
                  <p:pic>
                    <p:nvPicPr>
                      <p:cNvPr id="113" name="物件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6748" y="5503700"/>
                        <a:ext cx="1092058" cy="3349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物件 113"/>
          <p:cNvGraphicFramePr>
            <a:graphicFrameLocks noChangeAspect="1"/>
          </p:cNvGraphicFramePr>
          <p:nvPr/>
        </p:nvGraphicFramePr>
        <p:xfrm>
          <a:off x="3869486" y="5538295"/>
          <a:ext cx="352379" cy="30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266400" imgH="228600" progId="Equation.DSMT4">
                  <p:embed/>
                </p:oleObj>
              </mc:Choice>
              <mc:Fallback>
                <p:oleObj name="Equation" r:id="rId31" imgW="266400" imgH="228600" progId="Equation.DSMT4">
                  <p:embed/>
                  <p:pic>
                    <p:nvPicPr>
                      <p:cNvPr id="114" name="物件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9486" y="5538295"/>
                        <a:ext cx="352379" cy="3015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1" name="Rectangle 50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117762" name="物件 117761"/>
          <p:cNvGraphicFramePr>
            <a:graphicFrameLocks noChangeAspect="1"/>
          </p:cNvGraphicFramePr>
          <p:nvPr/>
        </p:nvGraphicFramePr>
        <p:xfrm>
          <a:off x="5482511" y="5855972"/>
          <a:ext cx="1046027" cy="57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749160" imgH="406080" progId="Equation.DSMT4">
                  <p:embed/>
                </p:oleObj>
              </mc:Choice>
              <mc:Fallback>
                <p:oleObj name="Equation" r:id="rId33" imgW="749160" imgH="406080" progId="Equation.DSMT4">
                  <p:embed/>
                  <p:pic>
                    <p:nvPicPr>
                      <p:cNvPr id="117762" name="物件 1177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2511" y="5855972"/>
                        <a:ext cx="1046027" cy="5714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物件 117"/>
          <p:cNvGraphicFramePr>
            <a:graphicFrameLocks noChangeAspect="1"/>
          </p:cNvGraphicFramePr>
          <p:nvPr/>
        </p:nvGraphicFramePr>
        <p:xfrm>
          <a:off x="8204719" y="5855972"/>
          <a:ext cx="1276184" cy="57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914400" imgH="406080" progId="Equation.DSMT4">
                  <p:embed/>
                </p:oleObj>
              </mc:Choice>
              <mc:Fallback>
                <p:oleObj name="Equation" r:id="rId35" imgW="914400" imgH="406080" progId="Equation.DSMT4">
                  <p:embed/>
                  <p:pic>
                    <p:nvPicPr>
                      <p:cNvPr id="118" name="物件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719" y="5855972"/>
                        <a:ext cx="1276184" cy="5714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9" name="直線接點 48"/>
          <p:cNvCxnSpPr/>
          <p:nvPr/>
        </p:nvCxnSpPr>
        <p:spPr>
          <a:xfrm>
            <a:off x="-2552" y="523492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0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39</a:t>
            </a:fld>
            <a:endParaRPr lang="zh-TW" altLang="en-US" dirty="0"/>
          </a:p>
        </p:txBody>
      </p:sp>
      <p:cxnSp>
        <p:nvCxnSpPr>
          <p:cNvPr id="5" name="直線接點 4"/>
          <p:cNvCxnSpPr/>
          <p:nvPr/>
        </p:nvCxnSpPr>
        <p:spPr>
          <a:xfrm>
            <a:off x="-2552" y="523492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2513" name="Picture 1" descr="Fig 4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40" y="599696"/>
            <a:ext cx="4750910" cy="467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4" name="圖片 29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05" y="780115"/>
            <a:ext cx="1550005" cy="121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5" name="圖片 5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86" y="661337"/>
            <a:ext cx="4650765" cy="460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7359364" y="881646"/>
            <a:ext cx="1470182" cy="1153936"/>
            <a:chOff x="1588" y="6350"/>
            <a:chExt cx="966787" cy="758825"/>
          </a:xfrm>
        </p:grpSpPr>
        <p:pic>
          <p:nvPicPr>
            <p:cNvPr id="192516" name="圖片 29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6350"/>
              <a:ext cx="966787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5"/>
            <p:cNvSpPr>
              <a:spLocks noChangeArrowheads="1"/>
            </p:cNvSpPr>
            <p:nvPr/>
          </p:nvSpPr>
          <p:spPr bwMode="auto">
            <a:xfrm>
              <a:off x="733425" y="379413"/>
              <a:ext cx="47625" cy="57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pic>
        <p:nvPicPr>
          <p:cNvPr id="192518" name="圖片 3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955" y="2382587"/>
            <a:ext cx="2261954" cy="220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07423" y="43513"/>
            <a:ext cx="11741832" cy="5276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evidences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098510" y="5784624"/>
            <a:ext cx="2351963" cy="40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(Degenerate scale)</a:t>
            </a:r>
            <a:endParaRPr lang="zh-TW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物件 13"/>
          <p:cNvGraphicFramePr>
            <a:graphicFrameLocks noChangeAspect="1"/>
          </p:cNvGraphicFramePr>
          <p:nvPr/>
        </p:nvGraphicFramePr>
        <p:xfrm>
          <a:off x="3303398" y="5448428"/>
          <a:ext cx="1915863" cy="439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88840" imgH="203040" progId="Equation.DSMT4">
                  <p:embed/>
                </p:oleObj>
              </mc:Choice>
              <mc:Fallback>
                <p:oleObj name="Equation" r:id="rId7" imgW="888840" imgH="203040" progId="Equation.DSMT4">
                  <p:embed/>
                  <p:pic>
                    <p:nvPicPr>
                      <p:cNvPr id="14" name="物件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3398" y="5448428"/>
                        <a:ext cx="1915863" cy="4396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群組 14"/>
          <p:cNvGrpSpPr/>
          <p:nvPr/>
        </p:nvGrpSpPr>
        <p:grpSpPr>
          <a:xfrm>
            <a:off x="753371" y="5286346"/>
            <a:ext cx="1400297" cy="731743"/>
            <a:chOff x="555701" y="5682449"/>
            <a:chExt cx="1400479" cy="731838"/>
          </a:xfrm>
        </p:grpSpPr>
        <p:sp>
          <p:nvSpPr>
            <p:cNvPr id="16" name="矩形 15"/>
            <p:cNvSpPr/>
            <p:nvPr/>
          </p:nvSpPr>
          <p:spPr>
            <a:xfrm>
              <a:off x="555701" y="5817536"/>
              <a:ext cx="4251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kern="100" dirty="0">
                  <a:latin typeface="Times New Roman" panose="02020603050405020304" pitchFamily="18" charset="0"/>
                  <a:ea typeface="標楷體" panose="03000509000000000000" pitchFamily="65" charset="-120"/>
                </a:rPr>
                <a:t>If</a:t>
              </a:r>
              <a:endParaRPr lang="zh-TW" altLang="en-US" sz="4400" dirty="0"/>
            </a:p>
          </p:txBody>
        </p:sp>
        <p:graphicFrame>
          <p:nvGraphicFramePr>
            <p:cNvPr id="17" name="物件 16"/>
            <p:cNvGraphicFramePr>
              <a:graphicFrameLocks noChangeAspect="1"/>
            </p:cNvGraphicFramePr>
            <p:nvPr/>
          </p:nvGraphicFramePr>
          <p:xfrm>
            <a:off x="1013205" y="5682449"/>
            <a:ext cx="942975" cy="731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07960" imgH="393480" progId="Equation.DSMT4">
                    <p:embed/>
                  </p:oleObj>
                </mc:Choice>
                <mc:Fallback>
                  <p:oleObj name="Equation" r:id="rId9" imgW="507960" imgH="393480" progId="Equation.DSMT4">
                    <p:embed/>
                    <p:pic>
                      <p:nvPicPr>
                        <p:cNvPr id="17" name="物件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3205" y="5682449"/>
                          <a:ext cx="942975" cy="73183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向右箭號 17"/>
          <p:cNvSpPr/>
          <p:nvPr/>
        </p:nvSpPr>
        <p:spPr>
          <a:xfrm>
            <a:off x="2309752" y="5565899"/>
            <a:ext cx="788758" cy="1726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491056" y="5567881"/>
            <a:ext cx="1819492" cy="369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Boundary density</a:t>
            </a:r>
            <a:endParaRPr lang="zh-TW" altLang="en-US" dirty="0"/>
          </a:p>
        </p:txBody>
      </p:sp>
      <p:grpSp>
        <p:nvGrpSpPr>
          <p:cNvPr id="19" name="群組 18"/>
          <p:cNvGrpSpPr/>
          <p:nvPr/>
        </p:nvGrpSpPr>
        <p:grpSpPr>
          <a:xfrm>
            <a:off x="8697717" y="5286346"/>
            <a:ext cx="2782428" cy="1253079"/>
            <a:chOff x="6646878" y="1403959"/>
            <a:chExt cx="4112562" cy="1794145"/>
          </a:xfrm>
        </p:grpSpPr>
        <p:cxnSp>
          <p:nvCxnSpPr>
            <p:cNvPr id="20" name="直線接點 19"/>
            <p:cNvCxnSpPr/>
            <p:nvPr/>
          </p:nvCxnSpPr>
          <p:spPr>
            <a:xfrm flipH="1">
              <a:off x="8723760" y="1858999"/>
              <a:ext cx="17924" cy="1326536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sp>
          <p:nvSpPr>
            <p:cNvPr id="21" name="橢圓 20"/>
            <p:cNvSpPr/>
            <p:nvPr/>
          </p:nvSpPr>
          <p:spPr>
            <a:xfrm>
              <a:off x="7289800" y="2564318"/>
              <a:ext cx="2832473" cy="104352"/>
            </a:xfrm>
            <a:prstGeom prst="ellips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graphicFrame>
          <p:nvGraphicFramePr>
            <p:cNvPr id="22" name="物件 21"/>
            <p:cNvGraphicFramePr>
              <a:graphicFrameLocks noChangeAspect="1"/>
            </p:cNvGraphicFramePr>
            <p:nvPr/>
          </p:nvGraphicFramePr>
          <p:xfrm>
            <a:off x="9957844" y="2672588"/>
            <a:ext cx="538163" cy="306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55320" imgH="203040" progId="Equation.DSMT4">
                    <p:embed/>
                  </p:oleObj>
                </mc:Choice>
                <mc:Fallback>
                  <p:oleObj name="Equation" r:id="rId11" imgW="355320" imgH="203040" progId="Equation.DSMT4">
                    <p:embed/>
                    <p:pic>
                      <p:nvPicPr>
                        <p:cNvPr id="22" name="物件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57844" y="2672588"/>
                          <a:ext cx="538163" cy="306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Oval 43"/>
            <p:cNvSpPr>
              <a:spLocks noChangeArrowheads="1"/>
            </p:cNvSpPr>
            <p:nvPr/>
          </p:nvSpPr>
          <p:spPr bwMode="auto">
            <a:xfrm>
              <a:off x="7177199" y="2522267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24" name="Oval 43"/>
            <p:cNvSpPr>
              <a:spLocks noChangeArrowheads="1"/>
            </p:cNvSpPr>
            <p:nvPr/>
          </p:nvSpPr>
          <p:spPr bwMode="auto">
            <a:xfrm>
              <a:off x="10079857" y="2528585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graphicFrame>
          <p:nvGraphicFramePr>
            <p:cNvPr id="25" name="物件 8250"/>
            <p:cNvGraphicFramePr>
              <a:graphicFrameLocks noChangeAspect="1"/>
            </p:cNvGraphicFramePr>
            <p:nvPr/>
          </p:nvGraphicFramePr>
          <p:xfrm>
            <a:off x="9182887" y="2677120"/>
            <a:ext cx="50800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406080" imgH="228600" progId="Equation.DSMT4">
                    <p:embed/>
                  </p:oleObj>
                </mc:Choice>
                <mc:Fallback>
                  <p:oleObj name="Equation" r:id="rId13" imgW="406080" imgH="228600" progId="Equation.DSMT4">
                    <p:embed/>
                    <p:pic>
                      <p:nvPicPr>
                        <p:cNvPr id="25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82887" y="2677120"/>
                          <a:ext cx="508000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物件 25"/>
            <p:cNvGraphicFramePr>
              <a:graphicFrameLocks noChangeAspect="1"/>
            </p:cNvGraphicFramePr>
            <p:nvPr/>
          </p:nvGraphicFramePr>
          <p:xfrm>
            <a:off x="7078286" y="2729909"/>
            <a:ext cx="576262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380880" imgH="164880" progId="Equation.DSMT4">
                    <p:embed/>
                  </p:oleObj>
                </mc:Choice>
                <mc:Fallback>
                  <p:oleObj name="Equation" r:id="rId15" imgW="380880" imgH="164880" progId="Equation.DSMT4">
                    <p:embed/>
                    <p:pic>
                      <p:nvPicPr>
                        <p:cNvPr id="26" name="物件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8286" y="2729909"/>
                          <a:ext cx="576262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物件 26"/>
            <p:cNvGraphicFramePr>
              <a:graphicFrameLocks noChangeAspect="1"/>
            </p:cNvGraphicFramePr>
            <p:nvPr/>
          </p:nvGraphicFramePr>
          <p:xfrm>
            <a:off x="8392041" y="1927531"/>
            <a:ext cx="615950" cy="5905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06080" imgH="393480" progId="Equation.DSMT4">
                    <p:embed/>
                  </p:oleObj>
                </mc:Choice>
                <mc:Fallback>
                  <p:oleObj name="Equation" r:id="rId17" imgW="406080" imgH="393480" progId="Equation.DSMT4">
                    <p:embed/>
                    <p:pic>
                      <p:nvPicPr>
                        <p:cNvPr id="27" name="物件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92041" y="1927531"/>
                          <a:ext cx="615950" cy="5905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物件 27"/>
            <p:cNvGraphicFramePr>
              <a:graphicFrameLocks noChangeAspect="1"/>
            </p:cNvGraphicFramePr>
            <p:nvPr/>
          </p:nvGraphicFramePr>
          <p:xfrm>
            <a:off x="8375784" y="2607554"/>
            <a:ext cx="750888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495000" imgH="393480" progId="Equation.DSMT4">
                    <p:embed/>
                  </p:oleObj>
                </mc:Choice>
                <mc:Fallback>
                  <p:oleObj name="Equation" r:id="rId19" imgW="495000" imgH="393480" progId="Equation.DSMT4">
                    <p:embed/>
                    <p:pic>
                      <p:nvPicPr>
                        <p:cNvPr id="28" name="物件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75784" y="2607554"/>
                          <a:ext cx="750888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9" name="直線接點 28"/>
            <p:cNvCxnSpPr/>
            <p:nvPr/>
          </p:nvCxnSpPr>
          <p:spPr>
            <a:xfrm>
              <a:off x="8874015" y="1649544"/>
              <a:ext cx="810388" cy="0"/>
            </a:xfrm>
            <a:prstGeom prst="lin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30" name="直線接點 29"/>
            <p:cNvCxnSpPr/>
            <p:nvPr/>
          </p:nvCxnSpPr>
          <p:spPr>
            <a:xfrm>
              <a:off x="7571054" y="1675262"/>
              <a:ext cx="795015" cy="0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31" name="物件 30"/>
            <p:cNvGraphicFramePr>
              <a:graphicFrameLocks noChangeAspect="1"/>
            </p:cNvGraphicFramePr>
            <p:nvPr/>
          </p:nvGraphicFramePr>
          <p:xfrm>
            <a:off x="8418885" y="1448694"/>
            <a:ext cx="377826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64880" imgH="164880" progId="Equation.DSMT4">
                    <p:embed/>
                  </p:oleObj>
                </mc:Choice>
                <mc:Fallback>
                  <p:oleObj name="Equation" r:id="rId21" imgW="164880" imgH="164880" progId="Equation.DSMT4">
                    <p:embed/>
                    <p:pic>
                      <p:nvPicPr>
                        <p:cNvPr id="31" name="物件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18885" y="1448694"/>
                          <a:ext cx="377826" cy="374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物件 8250"/>
            <p:cNvGraphicFramePr>
              <a:graphicFrameLocks noChangeAspect="1"/>
            </p:cNvGraphicFramePr>
            <p:nvPr/>
          </p:nvGraphicFramePr>
          <p:xfrm>
            <a:off x="9787210" y="1403959"/>
            <a:ext cx="314325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164880" imgH="228600" progId="Equation.DSMT4">
                    <p:embed/>
                  </p:oleObj>
                </mc:Choice>
                <mc:Fallback>
                  <p:oleObj name="Equation" r:id="rId23" imgW="164880" imgH="228600" progId="Equation.DSMT4">
                    <p:embed/>
                    <p:pic>
                      <p:nvPicPr>
                        <p:cNvPr id="32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87210" y="1403959"/>
                          <a:ext cx="314325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7"/>
            <p:cNvGraphicFramePr>
              <a:graphicFrameLocks noChangeAspect="1"/>
            </p:cNvGraphicFramePr>
            <p:nvPr/>
          </p:nvGraphicFramePr>
          <p:xfrm>
            <a:off x="10050850" y="2251939"/>
            <a:ext cx="55880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393480" imgH="228600" progId="Equation.DSMT4">
                    <p:embed/>
                  </p:oleObj>
                </mc:Choice>
                <mc:Fallback>
                  <p:oleObj name="Equation" r:id="rId25" imgW="393480" imgH="228600" progId="Equation.DSMT4">
                    <p:embed/>
                    <p:pic>
                      <p:nvPicPr>
                        <p:cNvPr id="33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50850" y="2251939"/>
                          <a:ext cx="558800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4" name="直線接點 33"/>
            <p:cNvCxnSpPr/>
            <p:nvPr/>
          </p:nvCxnSpPr>
          <p:spPr>
            <a:xfrm>
              <a:off x="6646878" y="2608762"/>
              <a:ext cx="4112562" cy="0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35" name="Object 37"/>
            <p:cNvGraphicFramePr>
              <a:graphicFrameLocks noChangeAspect="1"/>
            </p:cNvGraphicFramePr>
            <p:nvPr/>
          </p:nvGraphicFramePr>
          <p:xfrm>
            <a:off x="7046026" y="2204410"/>
            <a:ext cx="703262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7" imgW="495000" imgH="228600" progId="Equation.DSMT4">
                    <p:embed/>
                  </p:oleObj>
                </mc:Choice>
                <mc:Fallback>
                  <p:oleObj name="Equation" r:id="rId27" imgW="495000" imgH="228600" progId="Equation.DSMT4">
                    <p:embed/>
                    <p:pic>
                      <p:nvPicPr>
                        <p:cNvPr id="35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46026" y="2204410"/>
                          <a:ext cx="703262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物件 8250"/>
            <p:cNvGraphicFramePr>
              <a:graphicFrameLocks noChangeAspect="1"/>
            </p:cNvGraphicFramePr>
            <p:nvPr/>
          </p:nvGraphicFramePr>
          <p:xfrm>
            <a:off x="9291673" y="2077804"/>
            <a:ext cx="690790" cy="3360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9" imgW="469800" imgH="228600" progId="Equation.DSMT4">
                    <p:embed/>
                  </p:oleObj>
                </mc:Choice>
                <mc:Fallback>
                  <p:oleObj name="Equation" r:id="rId29" imgW="469800" imgH="228600" progId="Equation.DSMT4">
                    <p:embed/>
                    <p:pic>
                      <p:nvPicPr>
                        <p:cNvPr id="36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91673" y="2077804"/>
                          <a:ext cx="690790" cy="3360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37"/>
            <p:cNvGraphicFramePr>
              <a:graphicFrameLocks noChangeAspect="1"/>
            </p:cNvGraphicFramePr>
            <p:nvPr/>
          </p:nvGraphicFramePr>
          <p:xfrm>
            <a:off x="9317369" y="1830444"/>
            <a:ext cx="666750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1" imgW="469800" imgH="241200" progId="Equation.DSMT4">
                    <p:embed/>
                  </p:oleObj>
                </mc:Choice>
                <mc:Fallback>
                  <p:oleObj name="Equation" r:id="rId31" imgW="469800" imgH="241200" progId="Equation.DSMT4">
                    <p:embed/>
                    <p:pic>
                      <p:nvPicPr>
                        <p:cNvPr id="37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17369" y="1830444"/>
                          <a:ext cx="666750" cy="341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8" name="直線單箭頭接點 37"/>
            <p:cNvCxnSpPr/>
            <p:nvPr/>
          </p:nvCxnSpPr>
          <p:spPr>
            <a:xfrm>
              <a:off x="9485379" y="2560047"/>
              <a:ext cx="398049" cy="21967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7" name="矩形 6"/>
          <p:cNvSpPr/>
          <p:nvPr/>
        </p:nvSpPr>
        <p:spPr>
          <a:xfrm>
            <a:off x="6548892" y="5286346"/>
            <a:ext cx="5385073" cy="1304542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接點 8"/>
          <p:cNvCxnSpPr/>
          <p:nvPr/>
        </p:nvCxnSpPr>
        <p:spPr>
          <a:xfrm>
            <a:off x="6161872" y="523492"/>
            <a:ext cx="0" cy="6334061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58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未提供相片說明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280" y="1097918"/>
            <a:ext cx="1321822" cy="132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成大土木畢業50年紀念- Mr. Mao's Lab - 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133" y="5315992"/>
            <a:ext cx="1162389" cy="11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橢圓 23"/>
          <p:cNvSpPr/>
          <p:nvPr/>
        </p:nvSpPr>
        <p:spPr>
          <a:xfrm>
            <a:off x="9261465" y="4204818"/>
            <a:ext cx="2880852" cy="2327867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76549" y="4461975"/>
            <a:ext cx="3596054" cy="2347547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0" name="Picture 6" descr="未提供相片說明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56" y="1186230"/>
            <a:ext cx="900832" cy="90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 6"/>
          <p:cNvSpPr/>
          <p:nvPr/>
        </p:nvSpPr>
        <p:spPr>
          <a:xfrm>
            <a:off x="4178227" y="62059"/>
            <a:ext cx="4602780" cy="2504216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2774633"/>
            <a:ext cx="5240429" cy="3493619"/>
          </a:xfrm>
          <a:prstGeom prst="rect">
            <a:avLst/>
          </a:prstGeom>
        </p:spPr>
      </p:pic>
      <p:pic>
        <p:nvPicPr>
          <p:cNvPr id="1026" name="Picture 2" descr="民國86年申請服務標章的校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04" y="4643481"/>
            <a:ext cx="980805" cy="98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點開此圖, 可看較大校徽圖檔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840" y="4307951"/>
            <a:ext cx="966102" cy="96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河海工程學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67" y="1259591"/>
            <a:ext cx="1001945" cy="83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:\周彥廷1107\National_Taiwan_Ocean_University_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23" y="179874"/>
            <a:ext cx="996832" cy="100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9965076" y="4976247"/>
            <a:ext cx="3077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陳正宗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合聘教授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8953094" y="6532685"/>
            <a:ext cx="3329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</a:rPr>
              <a:t>File name: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三校五系合聘教授 </a:t>
            </a:r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</a:rPr>
              <a:t>Mei-Na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44" name="Picture 20" descr="NTUCE – 國立臺灣大學土木工程學系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58" y="5739925"/>
            <a:ext cx="1560695" cy="82123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9" name="文字方塊 18"/>
          <p:cNvSpPr txBox="1"/>
          <p:nvPr/>
        </p:nvSpPr>
        <p:spPr>
          <a:xfrm>
            <a:off x="6971601" y="430807"/>
            <a:ext cx="3077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陳正宗  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特聘講座教授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640857" y="474150"/>
            <a:ext cx="3077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海洋大學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80639" y="5012707"/>
            <a:ext cx="3077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台灣大學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291937" y="4945487"/>
            <a:ext cx="3077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陳正宗  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客座教授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9300880" y="5106384"/>
            <a:ext cx="3077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成功大學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5" b="95928" l="29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476" y="876622"/>
            <a:ext cx="2939184" cy="29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9" y="1097918"/>
            <a:ext cx="2999165" cy="23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880216" y="2014018"/>
            <a:ext cx="120995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3300"/>
                </a:solidFill>
                <a:ea typeface="標楷體" panose="03000509000000000000" pitchFamily="65" charset="-120"/>
              </a:rPr>
              <a:t>NTOU Dist. Chair  Prof.</a:t>
            </a:r>
            <a:endParaRPr lang="zh-TW" altLang="en-US" sz="4000" b="1" dirty="0">
              <a:solidFill>
                <a:srgbClr val="FF3300"/>
              </a:solidFill>
              <a:ea typeface="標楷體" panose="03000509000000000000" pitchFamily="65" charset="-12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54727" y="3433614"/>
            <a:ext cx="1209957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3300"/>
                </a:solidFill>
                <a:ea typeface="標楷體" panose="03000509000000000000" pitchFamily="65" charset="-120"/>
              </a:rPr>
              <a:t>NTU Guest Prof.</a:t>
            </a:r>
          </a:p>
          <a:p>
            <a:r>
              <a:rPr lang="en-US" altLang="zh-TW" sz="4000" b="1" dirty="0">
                <a:solidFill>
                  <a:srgbClr val="FF3300"/>
                </a:solidFill>
                <a:ea typeface="標楷體" panose="03000509000000000000" pitchFamily="65" charset="-120"/>
              </a:rPr>
              <a:t>(2023)</a:t>
            </a:r>
            <a:endParaRPr lang="zh-TW" altLang="en-US" sz="4000" b="1" dirty="0">
              <a:solidFill>
                <a:srgbClr val="FF3300"/>
              </a:solidFill>
              <a:ea typeface="標楷體" panose="03000509000000000000" pitchFamily="65" charset="-12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8935289" y="3663106"/>
            <a:ext cx="120995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3300"/>
                </a:solidFill>
                <a:ea typeface="標楷體" panose="03000509000000000000" pitchFamily="65" charset="-120"/>
              </a:rPr>
              <a:t>NCKU, Adj. Prof.</a:t>
            </a:r>
            <a:endParaRPr lang="zh-TW" altLang="en-US" sz="4000" b="1" dirty="0">
              <a:solidFill>
                <a:srgbClr val="FF33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2019430"/>
      </p:ext>
    </p:extLst>
  </p:cSld>
  <p:clrMapOvr>
    <a:masterClrMapping/>
  </p:clrMapOvr>
  <p:transition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40</a:t>
            </a:fld>
            <a:endParaRPr lang="zh-TW" altLang="en-US" dirty="0"/>
          </a:p>
        </p:txBody>
      </p:sp>
      <p:cxnSp>
        <p:nvCxnSpPr>
          <p:cNvPr id="5" name="直線接點 4"/>
          <p:cNvCxnSpPr/>
          <p:nvPr/>
        </p:nvCxnSpPr>
        <p:spPr>
          <a:xfrm>
            <a:off x="-2552" y="523492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45772" y="76765"/>
            <a:ext cx="11741832" cy="5276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evidences of the SIF (asymptotic approx.)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44375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44375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" name="Rectangle 80"/>
          <p:cNvSpPr>
            <a:spLocks noChangeArrowheads="1"/>
          </p:cNvSpPr>
          <p:nvPr/>
        </p:nvSpPr>
        <p:spPr bwMode="auto">
          <a:xfrm>
            <a:off x="0" y="44375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4" name="Rectangle 82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470069" y="5578725"/>
            <a:ext cx="1357887" cy="369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Interior field</a:t>
            </a:r>
            <a:endParaRPr lang="zh-TW" altLang="en-US" dirty="0"/>
          </a:p>
        </p:txBody>
      </p:sp>
      <p:grpSp>
        <p:nvGrpSpPr>
          <p:cNvPr id="20" name="群組 19"/>
          <p:cNvGrpSpPr/>
          <p:nvPr/>
        </p:nvGrpSpPr>
        <p:grpSpPr>
          <a:xfrm>
            <a:off x="1010895" y="594636"/>
            <a:ext cx="4414706" cy="4356014"/>
            <a:chOff x="332444" y="819543"/>
            <a:chExt cx="4613745" cy="4552406"/>
          </a:xfrm>
        </p:grpSpPr>
        <p:pic>
          <p:nvPicPr>
            <p:cNvPr id="168059" name="圖片 48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44" y="819543"/>
              <a:ext cx="4613745" cy="455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24"/>
            <p:cNvSpPr>
              <a:spLocks noChangeArrowheads="1"/>
            </p:cNvSpPr>
            <p:nvPr/>
          </p:nvSpPr>
          <p:spPr bwMode="auto">
            <a:xfrm>
              <a:off x="654472" y="2347401"/>
              <a:ext cx="379413" cy="276225"/>
            </a:xfrm>
            <a:prstGeom prst="rect">
              <a:avLst/>
            </a:prstGeom>
            <a:noFill/>
            <a:ln w="38100">
              <a:solidFill>
                <a:srgbClr val="ED7D3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grpSp>
          <p:nvGrpSpPr>
            <p:cNvPr id="17" name="Group 125"/>
            <p:cNvGrpSpPr>
              <a:grpSpLocks/>
            </p:cNvGrpSpPr>
            <p:nvPr/>
          </p:nvGrpSpPr>
          <p:grpSpPr bwMode="auto">
            <a:xfrm>
              <a:off x="1011026" y="2773483"/>
              <a:ext cx="844550" cy="644525"/>
              <a:chOff x="3055" y="1996"/>
              <a:chExt cx="1329" cy="1014"/>
            </a:xfrm>
          </p:grpSpPr>
          <p:pic>
            <p:nvPicPr>
              <p:cNvPr id="168062" name="圖片 29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" y="1996"/>
                <a:ext cx="1290" cy="1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文字方塊 2"/>
              <p:cNvSpPr txBox="1">
                <a:spLocks noChangeArrowheads="1"/>
              </p:cNvSpPr>
              <p:nvPr/>
            </p:nvSpPr>
            <p:spPr bwMode="auto">
              <a:xfrm>
                <a:off x="3403" y="2037"/>
                <a:ext cx="981" cy="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30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TW" sz="1200" i="1" dirty="0"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a</a:t>
                </a:r>
                <a:r>
                  <a:rPr lang="en-US" altLang="zh-TW" sz="1200" dirty="0">
                    <a:latin typeface="Times New Roman" panose="02020603050405020304" pitchFamily="18" charset="0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=1</a:t>
                </a:r>
                <a:endParaRPr lang="zh-TW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8064" name="圖片 33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398" y="2748638"/>
              <a:ext cx="1939925" cy="189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8065" name="AutoShape 129"/>
            <p:cNvCxnSpPr>
              <a:cxnSpLocks noChangeShapeType="1"/>
            </p:cNvCxnSpPr>
            <p:nvPr/>
          </p:nvCxnSpPr>
          <p:spPr bwMode="auto">
            <a:xfrm>
              <a:off x="4037504" y="3268787"/>
              <a:ext cx="0" cy="800100"/>
            </a:xfrm>
            <a:prstGeom prst="straightConnector1">
              <a:avLst/>
            </a:prstGeom>
            <a:noFill/>
            <a:ln w="9525">
              <a:solidFill>
                <a:srgbClr val="00B05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文字方塊 2"/>
            <p:cNvSpPr txBox="1">
              <a:spLocks noChangeArrowheads="1"/>
            </p:cNvSpPr>
            <p:nvPr/>
          </p:nvSpPr>
          <p:spPr bwMode="auto">
            <a:xfrm>
              <a:off x="2794032" y="2912300"/>
              <a:ext cx="1579562" cy="482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0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200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Boundary-layer</a:t>
              </a:r>
            </a:p>
            <a:p>
              <a:pPr algn="ctr" defTabSz="91430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200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effect</a:t>
              </a:r>
              <a:endParaRPr lang="zh-TW" altLang="zh-TW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6107205" y="5550180"/>
            <a:ext cx="2471345" cy="447854"/>
            <a:chOff x="5977173" y="5518442"/>
            <a:chExt cx="2471667" cy="447912"/>
          </a:xfrm>
        </p:grpSpPr>
        <p:graphicFrame>
          <p:nvGraphicFramePr>
            <p:cNvPr id="3" name="物件 2"/>
            <p:cNvGraphicFramePr>
              <a:graphicFrameLocks noChangeAspect="1"/>
            </p:cNvGraphicFramePr>
            <p:nvPr/>
          </p:nvGraphicFramePr>
          <p:xfrm>
            <a:off x="7735715" y="5532193"/>
            <a:ext cx="713125" cy="434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80880" imgH="228600" progId="Equation.DSMT4">
                    <p:embed/>
                  </p:oleObj>
                </mc:Choice>
                <mc:Fallback>
                  <p:oleObj name="Equation" r:id="rId6" imgW="380880" imgH="228600" progId="Equation.DSMT4">
                    <p:embed/>
                    <p:pic>
                      <p:nvPicPr>
                        <p:cNvPr id="3" name="物件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35715" y="5532193"/>
                          <a:ext cx="713125" cy="43416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矩形 23"/>
            <p:cNvSpPr/>
            <p:nvPr/>
          </p:nvSpPr>
          <p:spPr>
            <a:xfrm>
              <a:off x="5977173" y="5518442"/>
              <a:ext cx="1402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displacement</a:t>
              </a:r>
              <a:endParaRPr lang="zh-TW" altLang="en-US" dirty="0"/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8826330" y="5456427"/>
            <a:ext cx="1536439" cy="709079"/>
            <a:chOff x="8827479" y="5456691"/>
            <a:chExt cx="1536639" cy="709171"/>
          </a:xfrm>
        </p:grpSpPr>
        <p:graphicFrame>
          <p:nvGraphicFramePr>
            <p:cNvPr id="14" name="物件 13"/>
            <p:cNvGraphicFramePr>
              <a:graphicFrameLocks noChangeAspect="1"/>
            </p:cNvGraphicFramePr>
            <p:nvPr/>
          </p:nvGraphicFramePr>
          <p:xfrm>
            <a:off x="9690499" y="5456691"/>
            <a:ext cx="673619" cy="7091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406080" imgH="419040" progId="Equation.DSMT4">
                    <p:embed/>
                  </p:oleObj>
                </mc:Choice>
                <mc:Fallback>
                  <p:oleObj name="Equation" r:id="rId8" imgW="406080" imgH="419040" progId="Equation.DSMT4">
                    <p:embed/>
                    <p:pic>
                      <p:nvPicPr>
                        <p:cNvPr id="14" name="物件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90499" y="5456691"/>
                          <a:ext cx="673619" cy="70917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矩形 24"/>
            <p:cNvSpPr/>
            <p:nvPr/>
          </p:nvSpPr>
          <p:spPr>
            <a:xfrm>
              <a:off x="8827479" y="5507263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stress</a:t>
              </a:r>
              <a:endParaRPr lang="zh-TW" altLang="en-US" dirty="0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3564444" y="5126433"/>
            <a:ext cx="2386853" cy="1307482"/>
            <a:chOff x="-3629625" y="1985035"/>
            <a:chExt cx="5423886" cy="2971120"/>
          </a:xfrm>
        </p:grpSpPr>
        <p:cxnSp>
          <p:nvCxnSpPr>
            <p:cNvPr id="27" name="直線接點 26"/>
            <p:cNvCxnSpPr/>
            <p:nvPr/>
          </p:nvCxnSpPr>
          <p:spPr>
            <a:xfrm flipH="1">
              <a:off x="-1091548" y="2459633"/>
              <a:ext cx="18937" cy="2496522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sp>
          <p:nvSpPr>
            <p:cNvPr id="28" name="橢圓 27"/>
            <p:cNvSpPr/>
            <p:nvPr/>
          </p:nvSpPr>
          <p:spPr>
            <a:xfrm>
              <a:off x="-2244558" y="3689346"/>
              <a:ext cx="2303087" cy="45719"/>
            </a:xfrm>
            <a:prstGeom prst="ellips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9" name="橢圓 28"/>
            <p:cNvSpPr/>
            <p:nvPr/>
          </p:nvSpPr>
          <p:spPr>
            <a:xfrm>
              <a:off x="-2841932" y="2927226"/>
              <a:ext cx="3607824" cy="1566101"/>
            </a:xfrm>
            <a:prstGeom prst="ellipse">
              <a:avLst/>
            </a:prstGeom>
            <a:noFill/>
            <a:ln w="28575" cap="flat" cmpd="sng" algn="ctr">
              <a:solidFill>
                <a:srgbClr val="5B9BD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graphicFrame>
          <p:nvGraphicFramePr>
            <p:cNvPr id="30" name="物件 29"/>
            <p:cNvGraphicFramePr>
              <a:graphicFrameLocks noChangeAspect="1"/>
            </p:cNvGraphicFramePr>
            <p:nvPr/>
          </p:nvGraphicFramePr>
          <p:xfrm>
            <a:off x="-2616" y="3755385"/>
            <a:ext cx="538163" cy="306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55320" imgH="203040" progId="Equation.DSMT4">
                    <p:embed/>
                  </p:oleObj>
                </mc:Choice>
                <mc:Fallback>
                  <p:oleObj name="Equation" r:id="rId10" imgW="355320" imgH="203040" progId="Equation.DSMT4">
                    <p:embed/>
                    <p:pic>
                      <p:nvPicPr>
                        <p:cNvPr id="30" name="物件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616" y="3755385"/>
                          <a:ext cx="538163" cy="306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Oval 43"/>
            <p:cNvSpPr>
              <a:spLocks noChangeArrowheads="1"/>
            </p:cNvSpPr>
            <p:nvPr/>
          </p:nvSpPr>
          <p:spPr bwMode="auto">
            <a:xfrm>
              <a:off x="-2311864" y="3622676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32" name="Oval 43"/>
            <p:cNvSpPr>
              <a:spLocks noChangeArrowheads="1"/>
            </p:cNvSpPr>
            <p:nvPr/>
          </p:nvSpPr>
          <p:spPr bwMode="auto">
            <a:xfrm>
              <a:off x="-12109" y="3622676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graphicFrame>
          <p:nvGraphicFramePr>
            <p:cNvPr id="33" name="物件 8250"/>
            <p:cNvGraphicFramePr>
              <a:graphicFrameLocks noChangeAspect="1"/>
            </p:cNvGraphicFramePr>
            <p:nvPr/>
          </p:nvGraphicFramePr>
          <p:xfrm>
            <a:off x="-626809" y="3748314"/>
            <a:ext cx="50800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406080" imgH="228600" progId="Equation.DSMT4">
                    <p:embed/>
                  </p:oleObj>
                </mc:Choice>
                <mc:Fallback>
                  <p:oleObj name="Equation" r:id="rId12" imgW="406080" imgH="228600" progId="Equation.DSMT4">
                    <p:embed/>
                    <p:pic>
                      <p:nvPicPr>
                        <p:cNvPr id="33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626809" y="3748314"/>
                          <a:ext cx="508000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物件 33"/>
            <p:cNvGraphicFramePr>
              <a:graphicFrameLocks noChangeAspect="1"/>
            </p:cNvGraphicFramePr>
            <p:nvPr/>
          </p:nvGraphicFramePr>
          <p:xfrm>
            <a:off x="-2731410" y="3801103"/>
            <a:ext cx="576262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80880" imgH="164880" progId="Equation.DSMT4">
                    <p:embed/>
                  </p:oleObj>
                </mc:Choice>
                <mc:Fallback>
                  <p:oleObj name="Equation" r:id="rId14" imgW="380880" imgH="164880" progId="Equation.DSMT4">
                    <p:embed/>
                    <p:pic>
                      <p:nvPicPr>
                        <p:cNvPr id="34" name="物件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731410" y="3801103"/>
                          <a:ext cx="576262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物件 34"/>
            <p:cNvGraphicFramePr>
              <a:graphicFrameLocks noChangeAspect="1"/>
            </p:cNvGraphicFramePr>
            <p:nvPr/>
          </p:nvGraphicFramePr>
          <p:xfrm>
            <a:off x="-1437391" y="3075503"/>
            <a:ext cx="615950" cy="5905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406080" imgH="393480" progId="Equation.DSMT4">
                    <p:embed/>
                  </p:oleObj>
                </mc:Choice>
                <mc:Fallback>
                  <p:oleObj name="Equation" r:id="rId16" imgW="406080" imgH="393480" progId="Equation.DSMT4">
                    <p:embed/>
                    <p:pic>
                      <p:nvPicPr>
                        <p:cNvPr id="35" name="物件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437391" y="3075503"/>
                          <a:ext cx="615950" cy="5905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物件 35"/>
            <p:cNvGraphicFramePr>
              <a:graphicFrameLocks noChangeAspect="1"/>
            </p:cNvGraphicFramePr>
            <p:nvPr/>
          </p:nvGraphicFramePr>
          <p:xfrm>
            <a:off x="-1443456" y="3704583"/>
            <a:ext cx="750888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495000" imgH="393480" progId="Equation.DSMT4">
                    <p:embed/>
                  </p:oleObj>
                </mc:Choice>
                <mc:Fallback>
                  <p:oleObj name="Equation" r:id="rId18" imgW="495000" imgH="393480" progId="Equation.DSMT4">
                    <p:embed/>
                    <p:pic>
                      <p:nvPicPr>
                        <p:cNvPr id="36" name="物件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443456" y="3704583"/>
                          <a:ext cx="750888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7" name="直線接點 36"/>
            <p:cNvCxnSpPr/>
            <p:nvPr/>
          </p:nvCxnSpPr>
          <p:spPr>
            <a:xfrm>
              <a:off x="-539229" y="2226319"/>
              <a:ext cx="810388" cy="0"/>
            </a:xfrm>
            <a:prstGeom prst="lin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graphicFrame>
          <p:nvGraphicFramePr>
            <p:cNvPr id="38" name="物件 8250"/>
            <p:cNvGraphicFramePr>
              <a:graphicFrameLocks noChangeAspect="1"/>
            </p:cNvGraphicFramePr>
            <p:nvPr/>
          </p:nvGraphicFramePr>
          <p:xfrm>
            <a:off x="-2166005" y="1998013"/>
            <a:ext cx="313950" cy="385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164880" imgH="203040" progId="Equation.DSMT4">
                    <p:embed/>
                  </p:oleObj>
                </mc:Choice>
                <mc:Fallback>
                  <p:oleObj name="Equation" r:id="rId20" imgW="164880" imgH="203040" progId="Equation.DSMT4">
                    <p:embed/>
                    <p:pic>
                      <p:nvPicPr>
                        <p:cNvPr id="38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166005" y="1998013"/>
                          <a:ext cx="313950" cy="3855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9" name="直線接點 38"/>
            <p:cNvCxnSpPr/>
            <p:nvPr/>
          </p:nvCxnSpPr>
          <p:spPr>
            <a:xfrm>
              <a:off x="-1772536" y="2231800"/>
              <a:ext cx="795015" cy="0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40" name="物件 39"/>
            <p:cNvGraphicFramePr>
              <a:graphicFrameLocks noChangeAspect="1"/>
            </p:cNvGraphicFramePr>
            <p:nvPr/>
          </p:nvGraphicFramePr>
          <p:xfrm>
            <a:off x="-954318" y="2016615"/>
            <a:ext cx="377825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64880" imgH="164880" progId="Equation.DSMT4">
                    <p:embed/>
                  </p:oleObj>
                </mc:Choice>
                <mc:Fallback>
                  <p:oleObj name="Equation" r:id="rId22" imgW="164880" imgH="164880" progId="Equation.DSMT4">
                    <p:embed/>
                    <p:pic>
                      <p:nvPicPr>
                        <p:cNvPr id="40" name="物件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54318" y="2016615"/>
                          <a:ext cx="377825" cy="374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1" name="直線接點 40"/>
            <p:cNvCxnSpPr/>
            <p:nvPr/>
          </p:nvCxnSpPr>
          <p:spPr>
            <a:xfrm>
              <a:off x="-2932429" y="2201781"/>
              <a:ext cx="687871" cy="0"/>
            </a:xfrm>
            <a:prstGeom prst="line">
              <a:avLst/>
            </a:prstGeom>
            <a:noFill/>
            <a:ln w="19050" cap="flat" cmpd="sng" algn="ctr">
              <a:solidFill>
                <a:srgbClr val="5B9BD5"/>
              </a:solidFill>
              <a:prstDash val="lgDashDotDot"/>
              <a:miter lim="800000"/>
            </a:ln>
            <a:effectLst/>
          </p:spPr>
        </p:cxnSp>
        <p:graphicFrame>
          <p:nvGraphicFramePr>
            <p:cNvPr id="42" name="物件 8250"/>
            <p:cNvGraphicFramePr>
              <a:graphicFrameLocks noChangeAspect="1"/>
            </p:cNvGraphicFramePr>
            <p:nvPr/>
          </p:nvGraphicFramePr>
          <p:xfrm>
            <a:off x="286459" y="1985035"/>
            <a:ext cx="314325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164880" imgH="228600" progId="Equation.DSMT4">
                    <p:embed/>
                  </p:oleObj>
                </mc:Choice>
                <mc:Fallback>
                  <p:oleObj name="Equation" r:id="rId24" imgW="164880" imgH="228600" progId="Equation.DSMT4">
                    <p:embed/>
                    <p:pic>
                      <p:nvPicPr>
                        <p:cNvPr id="42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459" y="1985035"/>
                          <a:ext cx="314325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橢圓 42"/>
            <p:cNvSpPr/>
            <p:nvPr/>
          </p:nvSpPr>
          <p:spPr>
            <a:xfrm>
              <a:off x="-3162818" y="2717829"/>
              <a:ext cx="4203932" cy="2000468"/>
            </a:xfrm>
            <a:prstGeom prst="ellipse">
              <a:avLst/>
            </a:prstGeom>
            <a:noFill/>
            <a:ln w="28575" cap="flat" cmpd="sng" algn="ctr">
              <a:solidFill>
                <a:srgbClr val="5B9BD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graphicFrame>
          <p:nvGraphicFramePr>
            <p:cNvPr id="44" name="Object 37"/>
            <p:cNvGraphicFramePr>
              <a:graphicFrameLocks noChangeAspect="1"/>
            </p:cNvGraphicFramePr>
            <p:nvPr/>
          </p:nvGraphicFramePr>
          <p:xfrm>
            <a:off x="-325113" y="3338599"/>
            <a:ext cx="55880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393480" imgH="228600" progId="Equation.DSMT4">
                    <p:embed/>
                  </p:oleObj>
                </mc:Choice>
                <mc:Fallback>
                  <p:oleObj name="Equation" r:id="rId26" imgW="393480" imgH="228600" progId="Equation.DSMT4">
                    <p:embed/>
                    <p:pic>
                      <p:nvPicPr>
                        <p:cNvPr id="4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25113" y="3338599"/>
                          <a:ext cx="558800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5" name="直線接點 44"/>
            <p:cNvCxnSpPr/>
            <p:nvPr/>
          </p:nvCxnSpPr>
          <p:spPr>
            <a:xfrm>
              <a:off x="-3629625" y="3702595"/>
              <a:ext cx="5253918" cy="10098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46" name="物件 8250"/>
            <p:cNvGraphicFramePr>
              <a:graphicFrameLocks noChangeAspect="1"/>
            </p:cNvGraphicFramePr>
            <p:nvPr/>
          </p:nvGraphicFramePr>
          <p:xfrm>
            <a:off x="354023" y="3029161"/>
            <a:ext cx="19050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52280" imgH="228600" progId="Equation.DSMT4">
                    <p:embed/>
                  </p:oleObj>
                </mc:Choice>
                <mc:Fallback>
                  <p:oleObj name="Equation" r:id="rId28" imgW="152280" imgH="228600" progId="Equation.DSMT4">
                    <p:embed/>
                    <p:pic>
                      <p:nvPicPr>
                        <p:cNvPr id="46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23" y="3029161"/>
                          <a:ext cx="190500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物件 8250"/>
            <p:cNvGraphicFramePr>
              <a:graphicFrameLocks noChangeAspect="1"/>
            </p:cNvGraphicFramePr>
            <p:nvPr/>
          </p:nvGraphicFramePr>
          <p:xfrm>
            <a:off x="520113" y="2814379"/>
            <a:ext cx="206375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164880" imgH="228600" progId="Equation.DSMT4">
                    <p:embed/>
                  </p:oleObj>
                </mc:Choice>
                <mc:Fallback>
                  <p:oleObj name="Equation" r:id="rId30" imgW="164880" imgH="228600" progId="Equation.DSMT4">
                    <p:embed/>
                    <p:pic>
                      <p:nvPicPr>
                        <p:cNvPr id="47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113" y="2814379"/>
                          <a:ext cx="206375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Object 37"/>
            <p:cNvGraphicFramePr>
              <a:graphicFrameLocks noChangeAspect="1"/>
            </p:cNvGraphicFramePr>
            <p:nvPr/>
          </p:nvGraphicFramePr>
          <p:xfrm>
            <a:off x="-2639408" y="3338599"/>
            <a:ext cx="703262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2" imgW="495000" imgH="228600" progId="Equation.DSMT4">
                    <p:embed/>
                  </p:oleObj>
                </mc:Choice>
                <mc:Fallback>
                  <p:oleObj name="Equation" r:id="rId32" imgW="495000" imgH="228600" progId="Equation.DSMT4">
                    <p:embed/>
                    <p:pic>
                      <p:nvPicPr>
                        <p:cNvPr id="48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639408" y="3338599"/>
                          <a:ext cx="703262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9" name="直線單箭頭接點 48"/>
            <p:cNvCxnSpPr/>
            <p:nvPr/>
          </p:nvCxnSpPr>
          <p:spPr>
            <a:xfrm flipH="1">
              <a:off x="312577" y="3708471"/>
              <a:ext cx="1364107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graphicFrame>
          <p:nvGraphicFramePr>
            <p:cNvPr id="50" name="物件 8250"/>
            <p:cNvGraphicFramePr>
              <a:graphicFrameLocks noChangeAspect="1"/>
            </p:cNvGraphicFramePr>
            <p:nvPr/>
          </p:nvGraphicFramePr>
          <p:xfrm>
            <a:off x="1103471" y="3748314"/>
            <a:ext cx="690790" cy="3360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4" imgW="469800" imgH="228600" progId="Equation.DSMT4">
                    <p:embed/>
                  </p:oleObj>
                </mc:Choice>
                <mc:Fallback>
                  <p:oleObj name="Equation" r:id="rId34" imgW="469800" imgH="228600" progId="Equation.DSMT4">
                    <p:embed/>
                    <p:pic>
                      <p:nvPicPr>
                        <p:cNvPr id="50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3471" y="3748314"/>
                          <a:ext cx="690790" cy="3360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37"/>
            <p:cNvGraphicFramePr>
              <a:graphicFrameLocks noChangeAspect="1"/>
            </p:cNvGraphicFramePr>
            <p:nvPr/>
          </p:nvGraphicFramePr>
          <p:xfrm>
            <a:off x="1097851" y="3268651"/>
            <a:ext cx="666750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6" imgW="469800" imgH="241200" progId="Equation.DSMT4">
                    <p:embed/>
                  </p:oleObj>
                </mc:Choice>
                <mc:Fallback>
                  <p:oleObj name="Equation" r:id="rId36" imgW="469800" imgH="241200" progId="Equation.DSMT4">
                    <p:embed/>
                    <p:pic>
                      <p:nvPicPr>
                        <p:cNvPr id="51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7851" y="3268651"/>
                          <a:ext cx="666750" cy="341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3" name="文字方塊 2"/>
          <p:cNvSpPr txBox="1">
            <a:spLocks noChangeArrowheads="1"/>
          </p:cNvSpPr>
          <p:nvPr/>
        </p:nvSpPr>
        <p:spPr bwMode="auto">
          <a:xfrm>
            <a:off x="1489459" y="3079374"/>
            <a:ext cx="1824700" cy="2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(Ordinary scale)</a:t>
            </a:r>
            <a:endParaRPr lang="zh-TW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416978" y="5050958"/>
            <a:ext cx="9183505" cy="1401375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8167" name="圖片 476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83" y="636055"/>
            <a:ext cx="4372151" cy="432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群組 21"/>
          <p:cNvGrpSpPr/>
          <p:nvPr/>
        </p:nvGrpSpPr>
        <p:grpSpPr>
          <a:xfrm>
            <a:off x="6468073" y="2163547"/>
            <a:ext cx="1560309" cy="1019386"/>
            <a:chOff x="6254885" y="2440381"/>
            <a:chExt cx="1560512" cy="1019519"/>
          </a:xfrm>
        </p:grpSpPr>
        <p:pic>
          <p:nvPicPr>
            <p:cNvPr id="168148" name="圖片 298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6142" y="2440381"/>
              <a:ext cx="966787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字方塊 2"/>
            <p:cNvSpPr txBox="1">
              <a:spLocks noChangeArrowheads="1"/>
            </p:cNvSpPr>
            <p:nvPr/>
          </p:nvSpPr>
          <p:spPr bwMode="auto">
            <a:xfrm>
              <a:off x="6685799" y="2945247"/>
              <a:ext cx="10134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0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200" i="1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a</a:t>
              </a:r>
              <a:r>
                <a:rPr lang="en-US" altLang="zh-TW" sz="1200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=2</a:t>
              </a:r>
              <a:endParaRPr lang="zh-TW" altLang="zh-TW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字方塊 2"/>
            <p:cNvSpPr txBox="1">
              <a:spLocks noChangeArrowheads="1"/>
            </p:cNvSpPr>
            <p:nvPr/>
          </p:nvSpPr>
          <p:spPr bwMode="auto">
            <a:xfrm>
              <a:off x="6254885" y="3182901"/>
              <a:ext cx="15605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0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200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(Degenerate scale)</a:t>
              </a:r>
              <a:endParaRPr lang="zh-TW" altLang="zh-TW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8168" name="圖片 452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459" y="2365501"/>
            <a:ext cx="1971418" cy="192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文字方塊 2"/>
          <p:cNvSpPr txBox="1">
            <a:spLocks noChangeArrowheads="1"/>
          </p:cNvSpPr>
          <p:nvPr/>
        </p:nvSpPr>
        <p:spPr bwMode="auto">
          <a:xfrm>
            <a:off x="8190042" y="2454814"/>
            <a:ext cx="1511419" cy="4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Boundary-layer</a:t>
            </a:r>
          </a:p>
          <a:p>
            <a:pPr algn="ctr" defTabSz="914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2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effect</a:t>
            </a:r>
            <a:endParaRPr lang="zh-TW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AutoShape 129"/>
          <p:cNvCxnSpPr>
            <a:cxnSpLocks noChangeShapeType="1"/>
          </p:cNvCxnSpPr>
          <p:nvPr/>
        </p:nvCxnSpPr>
        <p:spPr bwMode="auto">
          <a:xfrm>
            <a:off x="9394187" y="3052505"/>
            <a:ext cx="0" cy="765583"/>
          </a:xfrm>
          <a:prstGeom prst="straightConnector1">
            <a:avLst/>
          </a:prstGeom>
          <a:noFill/>
          <a:ln w="9525">
            <a:solidFill>
              <a:srgbClr val="00B05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620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41</a:t>
            </a:fld>
            <a:endParaRPr lang="zh-TW" altLang="en-US" dirty="0"/>
          </a:p>
        </p:txBody>
      </p:sp>
      <p:cxnSp>
        <p:nvCxnSpPr>
          <p:cNvPr id="5" name="直線接點 4"/>
          <p:cNvCxnSpPr/>
          <p:nvPr/>
        </p:nvCxnSpPr>
        <p:spPr>
          <a:xfrm>
            <a:off x="-2552" y="523492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1254712" y="85458"/>
            <a:ext cx="11741832" cy="5276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evidences of the SIF</a:t>
            </a: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(J</a:t>
            </a:r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integral)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78"/>
          <p:cNvSpPr>
            <a:spLocks noChangeArrowheads="1"/>
          </p:cNvSpPr>
          <p:nvPr/>
        </p:nvSpPr>
        <p:spPr bwMode="auto">
          <a:xfrm>
            <a:off x="7890642" y="3015788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710899" y="663582"/>
            <a:ext cx="4517231" cy="4492017"/>
            <a:chOff x="6002544" y="1739848"/>
            <a:chExt cx="3778250" cy="3757161"/>
          </a:xfrm>
        </p:grpSpPr>
        <p:pic>
          <p:nvPicPr>
            <p:cNvPr id="193812" name="圖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2544" y="1739848"/>
              <a:ext cx="3778250" cy="3757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" name="物件 3"/>
            <p:cNvGraphicFramePr>
              <a:graphicFrameLocks noChangeAspect="1"/>
            </p:cNvGraphicFramePr>
            <p:nvPr/>
          </p:nvGraphicFramePr>
          <p:xfrm>
            <a:off x="7891669" y="3200400"/>
            <a:ext cx="1790700" cy="175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lot" r:id="rId3" imgW="6233532" imgH="6099717" progId="Grapher.Document">
                    <p:embed/>
                  </p:oleObj>
                </mc:Choice>
                <mc:Fallback>
                  <p:oleObj name="Plot" r:id="rId3" imgW="6233532" imgH="6099717" progId="Grapher.Document">
                    <p:embed/>
                    <p:pic>
                      <p:nvPicPr>
                        <p:cNvPr id="4" name="物件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91669" y="3200400"/>
                          <a:ext cx="1790700" cy="1752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3816" name="圖片 29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183" y="1825442"/>
              <a:ext cx="871130" cy="68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字方塊 2"/>
            <p:cNvSpPr txBox="1">
              <a:spLocks noChangeArrowheads="1"/>
            </p:cNvSpPr>
            <p:nvPr/>
          </p:nvSpPr>
          <p:spPr bwMode="auto">
            <a:xfrm>
              <a:off x="6524079" y="2456280"/>
              <a:ext cx="1560512" cy="23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0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200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(Degenerate scale)</a:t>
              </a:r>
              <a:endParaRPr lang="zh-TW" altLang="zh-TW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文字方塊 2"/>
            <p:cNvSpPr txBox="1">
              <a:spLocks noChangeArrowheads="1"/>
            </p:cNvSpPr>
            <p:nvPr/>
          </p:nvSpPr>
          <p:spPr bwMode="auto">
            <a:xfrm>
              <a:off x="6903979" y="2308754"/>
              <a:ext cx="800712" cy="23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0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200" i="1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a</a:t>
              </a:r>
              <a:r>
                <a:rPr lang="en-US" altLang="zh-TW" sz="1200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=2</a:t>
              </a:r>
              <a:endParaRPr lang="zh-TW" altLang="zh-TW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ectangle 289"/>
          <p:cNvSpPr>
            <a:spLocks noChangeArrowheads="1"/>
          </p:cNvSpPr>
          <p:nvPr/>
        </p:nvSpPr>
        <p:spPr bwMode="auto">
          <a:xfrm>
            <a:off x="1177064" y="25827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pSp>
        <p:nvGrpSpPr>
          <p:cNvPr id="32" name="群組 31"/>
          <p:cNvGrpSpPr/>
          <p:nvPr/>
        </p:nvGrpSpPr>
        <p:grpSpPr>
          <a:xfrm>
            <a:off x="1295047" y="685794"/>
            <a:ext cx="4529268" cy="4447593"/>
            <a:chOff x="971702" y="2154598"/>
            <a:chExt cx="3873500" cy="3803650"/>
          </a:xfrm>
        </p:grpSpPr>
        <p:pic>
          <p:nvPicPr>
            <p:cNvPr id="193820" name="圖片 45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702" y="2154598"/>
              <a:ext cx="3873500" cy="380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9" name="物件 28"/>
            <p:cNvGraphicFramePr>
              <a:graphicFrameLocks noChangeAspect="1"/>
            </p:cNvGraphicFramePr>
            <p:nvPr/>
          </p:nvGraphicFramePr>
          <p:xfrm>
            <a:off x="2888549" y="3783859"/>
            <a:ext cx="1790700" cy="175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lot" r:id="rId7" imgW="6233532" imgH="6099717" progId="Grapher.Document">
                    <p:embed/>
                  </p:oleObj>
                </mc:Choice>
                <mc:Fallback>
                  <p:oleObj name="Plot" r:id="rId7" imgW="6233532" imgH="6099717" progId="Grapher.Document">
                    <p:embed/>
                    <p:pic>
                      <p:nvPicPr>
                        <p:cNvPr id="29" name="物件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8549" y="3783859"/>
                          <a:ext cx="1790700" cy="17526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3826" name="圖片 29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389" y="2311225"/>
              <a:ext cx="8191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文字方塊 2"/>
            <p:cNvSpPr txBox="1">
              <a:spLocks noChangeArrowheads="1"/>
            </p:cNvSpPr>
            <p:nvPr/>
          </p:nvSpPr>
          <p:spPr bwMode="auto">
            <a:xfrm>
              <a:off x="1751238" y="2348816"/>
              <a:ext cx="622300" cy="23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0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200" i="1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a</a:t>
              </a:r>
              <a:r>
                <a:rPr lang="en-US" altLang="zh-TW" sz="1200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=1</a:t>
              </a:r>
              <a:endParaRPr lang="zh-TW" altLang="zh-TW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字方塊 2"/>
            <p:cNvSpPr txBox="1">
              <a:spLocks noChangeArrowheads="1"/>
            </p:cNvSpPr>
            <p:nvPr/>
          </p:nvSpPr>
          <p:spPr bwMode="auto">
            <a:xfrm>
              <a:off x="1419008" y="2906615"/>
              <a:ext cx="1560512" cy="23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0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200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(Ordinary scale)</a:t>
              </a:r>
              <a:endParaRPr lang="zh-TW" altLang="zh-TW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4237769" y="5311763"/>
            <a:ext cx="4081138" cy="1268931"/>
            <a:chOff x="3810000" y="607391"/>
            <a:chExt cx="4081669" cy="1269096"/>
          </a:xfrm>
        </p:grpSpPr>
        <p:sp>
          <p:nvSpPr>
            <p:cNvPr id="10" name="矩形 9"/>
            <p:cNvSpPr/>
            <p:nvPr/>
          </p:nvSpPr>
          <p:spPr>
            <a:xfrm>
              <a:off x="3941897" y="865461"/>
              <a:ext cx="1069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i="1" dirty="0">
                  <a:solidFill>
                    <a:srgbClr val="00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J</a:t>
              </a:r>
              <a:r>
                <a:rPr lang="en-US" altLang="zh-TW" dirty="0">
                  <a:solidFill>
                    <a:srgbClr val="00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-integral</a:t>
              </a:r>
              <a:endParaRPr lang="zh-TW" altLang="en-US" dirty="0"/>
            </a:p>
          </p:txBody>
        </p:sp>
        <p:pic>
          <p:nvPicPr>
            <p:cNvPr id="193831" name="Picture 295" descr="Fig 4-23-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377" y="634203"/>
              <a:ext cx="2066657" cy="1226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矩形 38"/>
            <p:cNvSpPr/>
            <p:nvPr/>
          </p:nvSpPr>
          <p:spPr>
            <a:xfrm>
              <a:off x="3810000" y="607391"/>
              <a:ext cx="4081669" cy="1269096"/>
            </a:xfrm>
            <a:prstGeom prst="rect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498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/>
              <p:cNvGraphicFramePr>
                <a:graphicFrameLocks noGrp="1"/>
              </p:cNvGraphicFramePr>
              <p:nvPr/>
            </p:nvGraphicFramePr>
            <p:xfrm>
              <a:off x="519184" y="820550"/>
              <a:ext cx="9585204" cy="531063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846068">
                      <a:extLst>
                        <a:ext uri="{9D8B030D-6E8A-4147-A177-3AD203B41FA5}">
                          <a16:colId xmlns:a16="http://schemas.microsoft.com/office/drawing/2014/main" val="1430921547"/>
                        </a:ext>
                      </a:extLst>
                    </a:gridCol>
                    <a:gridCol w="1445154">
                      <a:extLst>
                        <a:ext uri="{9D8B030D-6E8A-4147-A177-3AD203B41FA5}">
                          <a16:colId xmlns:a16="http://schemas.microsoft.com/office/drawing/2014/main" val="3065323310"/>
                        </a:ext>
                      </a:extLst>
                    </a:gridCol>
                    <a:gridCol w="1592619">
                      <a:extLst>
                        <a:ext uri="{9D8B030D-6E8A-4147-A177-3AD203B41FA5}">
                          <a16:colId xmlns:a16="http://schemas.microsoft.com/office/drawing/2014/main" val="4023251388"/>
                        </a:ext>
                      </a:extLst>
                    </a:gridCol>
                    <a:gridCol w="1725336">
                      <a:extLst>
                        <a:ext uri="{9D8B030D-6E8A-4147-A177-3AD203B41FA5}">
                          <a16:colId xmlns:a16="http://schemas.microsoft.com/office/drawing/2014/main" val="2636227041"/>
                        </a:ext>
                      </a:extLst>
                    </a:gridCol>
                    <a:gridCol w="1976027">
                      <a:extLst>
                        <a:ext uri="{9D8B030D-6E8A-4147-A177-3AD203B41FA5}">
                          <a16:colId xmlns:a16="http://schemas.microsoft.com/office/drawing/2014/main" val="1755180462"/>
                        </a:ext>
                      </a:extLst>
                    </a:gridCol>
                  </a:tblGrid>
                  <a:tr h="274284">
                    <a:tc rowSpan="2"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TW" sz="16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SIF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7382885"/>
                      </a:ext>
                    </a:extLst>
                  </a:tr>
                  <a:tr h="551616">
                    <a:tc gridSpan="2"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Dual BEM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(200 elements)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Exact solution (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zh-TW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新細明體" panose="02020500000000000000" pitchFamily="18" charset="-12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新細明體" panose="02020500000000000000" pitchFamily="18" charset="-12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-US" sz="1800" i="1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=1)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Relative error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5519828"/>
                      </a:ext>
                    </a:extLst>
                  </a:tr>
                  <a:tr h="150584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Boundary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n-US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Stress 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1.7784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1.7725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0.33%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65092720"/>
                      </a:ext>
                    </a:extLst>
                  </a:tr>
                  <a:tr h="693084">
                    <a:tc rowSpan="3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Domain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Stress 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1.7834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0.61%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6641085"/>
                      </a:ext>
                    </a:extLst>
                  </a:tr>
                  <a:tr h="617513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Displacement</a:t>
                          </a:r>
                          <a:r>
                            <a:rPr lang="en-US" sz="1800" b="1" kern="100" dirty="0"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1.7835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0.62%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8271892"/>
                      </a:ext>
                    </a:extLst>
                  </a:tr>
                  <a:tr h="267276">
                    <a:tc v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TW" alt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0.02%</a:t>
                          </a:r>
                          <a:endParaRPr lang="zh-TW" alt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1153004"/>
                      </a:ext>
                    </a:extLst>
                  </a:tr>
                  <a:tr h="1400914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altLang="zh-TW" sz="1800" i="1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        J</a:t>
                          </a:r>
                          <a:r>
                            <a:rPr lang="en-US" altLang="zh-TW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-integral</a:t>
                          </a:r>
                          <a:r>
                            <a:rPr lang="en-US" altLang="zh-TW" sz="1800" kern="100" baseline="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TW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 (80 interior points)</a:t>
                          </a:r>
                          <a:endParaRPr lang="zh-TW" alt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1.7721</a:t>
                          </a:r>
                          <a:endParaRPr lang="zh-TW" alt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81164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19184" y="820550"/>
              <a:ext cx="9585204" cy="531063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846068">
                      <a:extLst>
                        <a:ext uri="{9D8B030D-6E8A-4147-A177-3AD203B41FA5}">
                          <a16:colId xmlns:a16="http://schemas.microsoft.com/office/drawing/2014/main" val="1430921547"/>
                        </a:ext>
                      </a:extLst>
                    </a:gridCol>
                    <a:gridCol w="1445154">
                      <a:extLst>
                        <a:ext uri="{9D8B030D-6E8A-4147-A177-3AD203B41FA5}">
                          <a16:colId xmlns:a16="http://schemas.microsoft.com/office/drawing/2014/main" val="3065323310"/>
                        </a:ext>
                      </a:extLst>
                    </a:gridCol>
                    <a:gridCol w="1592619">
                      <a:extLst>
                        <a:ext uri="{9D8B030D-6E8A-4147-A177-3AD203B41FA5}">
                          <a16:colId xmlns:a16="http://schemas.microsoft.com/office/drawing/2014/main" val="4023251388"/>
                        </a:ext>
                      </a:extLst>
                    </a:gridCol>
                    <a:gridCol w="1725336">
                      <a:extLst>
                        <a:ext uri="{9D8B030D-6E8A-4147-A177-3AD203B41FA5}">
                          <a16:colId xmlns:a16="http://schemas.microsoft.com/office/drawing/2014/main" val="2636227041"/>
                        </a:ext>
                      </a:extLst>
                    </a:gridCol>
                    <a:gridCol w="1976027">
                      <a:extLst>
                        <a:ext uri="{9D8B030D-6E8A-4147-A177-3AD203B41FA5}">
                          <a16:colId xmlns:a16="http://schemas.microsoft.com/office/drawing/2014/main" val="1755180462"/>
                        </a:ext>
                      </a:extLst>
                    </a:gridCol>
                  </a:tblGrid>
                  <a:tr h="274320">
                    <a:tc rowSpan="2"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TW" sz="16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SIF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7382885"/>
                      </a:ext>
                    </a:extLst>
                  </a:tr>
                  <a:tr h="551688">
                    <a:tc gridSpan="2"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Dual BEM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(200 elements)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1696" t="-62637" r="-115194" b="-8109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Relative error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5519828"/>
                      </a:ext>
                    </a:extLst>
                  </a:tr>
                  <a:tr h="150584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Boundary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n-US" sz="1800" kern="100" dirty="0" smtClean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 smtClean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Stress 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1.7784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1.7725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0.33%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65092720"/>
                      </a:ext>
                    </a:extLst>
                  </a:tr>
                  <a:tr h="693084">
                    <a:tc rowSpan="3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Domain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Stress 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1.7834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0.61%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86641085"/>
                      </a:ext>
                    </a:extLst>
                  </a:tr>
                  <a:tr h="617513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 smtClean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Displacement</a:t>
                          </a:r>
                          <a:r>
                            <a:rPr lang="en-US" sz="1800" b="1" kern="100" dirty="0" smtClean="0">
                              <a:effectLst/>
                              <a:latin typeface="Times New Roman" panose="020206030504050203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1.7835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0.62%</a:t>
                          </a:r>
                          <a:endParaRPr 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8271892"/>
                      </a:ext>
                    </a:extLst>
                  </a:tr>
                  <a:tr h="267276">
                    <a:tc vMerge="1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TW" alt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zh-TW" sz="1800" kern="100" dirty="0" smtClean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kern="100" dirty="0" smtClean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0.02%</a:t>
                          </a:r>
                          <a:endParaRPr lang="zh-TW" altLang="zh-TW" sz="1800" kern="100" dirty="0" smtClean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1153004"/>
                      </a:ext>
                    </a:extLst>
                  </a:tr>
                  <a:tr h="1400914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altLang="zh-TW" sz="1800" i="1" kern="100" dirty="0" smtClean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        J</a:t>
                          </a:r>
                          <a:r>
                            <a:rPr lang="en-US" altLang="zh-TW" sz="1800" kern="100" dirty="0" smtClean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-integral</a:t>
                          </a:r>
                          <a:r>
                            <a:rPr lang="en-US" altLang="zh-TW" sz="1800" kern="100" baseline="0" dirty="0" smtClean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TW" sz="1800" kern="100" dirty="0" smtClean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 (80 interior points)</a:t>
                          </a:r>
                          <a:endParaRPr lang="zh-TW" altLang="zh-TW" sz="1800" kern="100" dirty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kern="100" dirty="0" smtClean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1.7721</a:t>
                          </a:r>
                          <a:endParaRPr lang="zh-TW" altLang="zh-TW" sz="1800" kern="100" dirty="0" smtClean="0">
                            <a:effectLst/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68571" marR="68571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81164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42</a:t>
            </a:fld>
            <a:endParaRPr lang="zh-TW" altLang="en-US" dirty="0"/>
          </a:p>
        </p:txBody>
      </p:sp>
      <p:cxnSp>
        <p:nvCxnSpPr>
          <p:cNvPr id="5" name="直線接點 4"/>
          <p:cNvCxnSpPr/>
          <p:nvPr/>
        </p:nvCxnSpPr>
        <p:spPr>
          <a:xfrm>
            <a:off x="-2552" y="523492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物件 13"/>
          <p:cNvGraphicFramePr>
            <a:graphicFrameLocks noChangeAspect="1"/>
          </p:cNvGraphicFramePr>
          <p:nvPr/>
        </p:nvGraphicFramePr>
        <p:xfrm>
          <a:off x="3406883" y="2383250"/>
          <a:ext cx="1395888" cy="361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364" imgH="203112" progId="Equation.DSMT4">
                  <p:embed/>
                </p:oleObj>
              </mc:Choice>
              <mc:Fallback>
                <p:oleObj name="Equation" r:id="rId4" imgW="774364" imgH="203112" progId="Equation.DSMT4">
                  <p:embed/>
                  <p:pic>
                    <p:nvPicPr>
                      <p:cNvPr id="14" name="物件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6883" y="2383250"/>
                        <a:ext cx="1395888" cy="3618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物件 14"/>
          <p:cNvGraphicFramePr>
            <a:graphicFrameLocks noChangeAspect="1"/>
          </p:cNvGraphicFramePr>
          <p:nvPr/>
        </p:nvGraphicFramePr>
        <p:xfrm>
          <a:off x="3598362" y="4210133"/>
          <a:ext cx="1054454" cy="340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22030" imgH="203112" progId="Equation.DSMT4">
                  <p:embed/>
                </p:oleObj>
              </mc:Choice>
              <mc:Fallback>
                <p:oleObj name="Equation" r:id="rId6" imgW="622030" imgH="203112" progId="Equation.DSMT4">
                  <p:embed/>
                  <p:pic>
                    <p:nvPicPr>
                      <p:cNvPr id="15" name="物件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8362" y="4210133"/>
                        <a:ext cx="1054454" cy="3406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物件 15"/>
          <p:cNvGraphicFramePr>
            <a:graphicFrameLocks noChangeAspect="1"/>
          </p:cNvGraphicFramePr>
          <p:nvPr/>
        </p:nvGraphicFramePr>
        <p:xfrm>
          <a:off x="3598362" y="3451911"/>
          <a:ext cx="992062" cy="32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22030" imgH="203112" progId="Equation.DSMT4">
                  <p:embed/>
                </p:oleObj>
              </mc:Choice>
              <mc:Fallback>
                <p:oleObj name="Equation" r:id="rId8" imgW="622030" imgH="203112" progId="Equation.DSMT4">
                  <p:embed/>
                  <p:pic>
                    <p:nvPicPr>
                      <p:cNvPr id="16" name="物件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8362" y="3451911"/>
                        <a:ext cx="992062" cy="320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07423" y="43513"/>
            <a:ext cx="11741832" cy="5276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evidences of the SIF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群組 71"/>
          <p:cNvGrpSpPr/>
          <p:nvPr/>
        </p:nvGrpSpPr>
        <p:grpSpPr>
          <a:xfrm>
            <a:off x="907369" y="3405940"/>
            <a:ext cx="2164879" cy="1185888"/>
            <a:chOff x="-3629625" y="1985035"/>
            <a:chExt cx="5423886" cy="2971120"/>
          </a:xfrm>
        </p:grpSpPr>
        <p:cxnSp>
          <p:nvCxnSpPr>
            <p:cNvPr id="73" name="直線接點 72"/>
            <p:cNvCxnSpPr/>
            <p:nvPr/>
          </p:nvCxnSpPr>
          <p:spPr>
            <a:xfrm flipH="1">
              <a:off x="-1091548" y="2459633"/>
              <a:ext cx="18937" cy="2496522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sp>
          <p:nvSpPr>
            <p:cNvPr id="74" name="橢圓 73"/>
            <p:cNvSpPr/>
            <p:nvPr/>
          </p:nvSpPr>
          <p:spPr>
            <a:xfrm>
              <a:off x="-2244558" y="3689346"/>
              <a:ext cx="2303087" cy="45719"/>
            </a:xfrm>
            <a:prstGeom prst="ellips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75" name="橢圓 74"/>
            <p:cNvSpPr/>
            <p:nvPr/>
          </p:nvSpPr>
          <p:spPr>
            <a:xfrm>
              <a:off x="-2841932" y="2927226"/>
              <a:ext cx="3607824" cy="1566101"/>
            </a:xfrm>
            <a:prstGeom prst="ellipse">
              <a:avLst/>
            </a:prstGeom>
            <a:noFill/>
            <a:ln w="28575" cap="flat" cmpd="sng" algn="ctr">
              <a:solidFill>
                <a:srgbClr val="5B9BD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graphicFrame>
          <p:nvGraphicFramePr>
            <p:cNvPr id="76" name="物件 75"/>
            <p:cNvGraphicFramePr>
              <a:graphicFrameLocks noChangeAspect="1"/>
            </p:cNvGraphicFramePr>
            <p:nvPr/>
          </p:nvGraphicFramePr>
          <p:xfrm>
            <a:off x="-2616" y="3755385"/>
            <a:ext cx="538163" cy="306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55320" imgH="203040" progId="Equation.DSMT4">
                    <p:embed/>
                  </p:oleObj>
                </mc:Choice>
                <mc:Fallback>
                  <p:oleObj name="Equation" r:id="rId10" imgW="355320" imgH="203040" progId="Equation.DSMT4">
                    <p:embed/>
                    <p:pic>
                      <p:nvPicPr>
                        <p:cNvPr id="76" name="物件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616" y="3755385"/>
                          <a:ext cx="538163" cy="306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Oval 43"/>
            <p:cNvSpPr>
              <a:spLocks noChangeArrowheads="1"/>
            </p:cNvSpPr>
            <p:nvPr/>
          </p:nvSpPr>
          <p:spPr bwMode="auto">
            <a:xfrm>
              <a:off x="-2311864" y="3622676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78" name="Oval 43"/>
            <p:cNvSpPr>
              <a:spLocks noChangeArrowheads="1"/>
            </p:cNvSpPr>
            <p:nvPr/>
          </p:nvSpPr>
          <p:spPr bwMode="auto">
            <a:xfrm>
              <a:off x="-12109" y="3622676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graphicFrame>
          <p:nvGraphicFramePr>
            <p:cNvPr id="79" name="物件 8250"/>
            <p:cNvGraphicFramePr>
              <a:graphicFrameLocks noChangeAspect="1"/>
            </p:cNvGraphicFramePr>
            <p:nvPr/>
          </p:nvGraphicFramePr>
          <p:xfrm>
            <a:off x="-626809" y="3748314"/>
            <a:ext cx="50800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406080" imgH="228600" progId="Equation.DSMT4">
                    <p:embed/>
                  </p:oleObj>
                </mc:Choice>
                <mc:Fallback>
                  <p:oleObj name="Equation" r:id="rId12" imgW="406080" imgH="228600" progId="Equation.DSMT4">
                    <p:embed/>
                    <p:pic>
                      <p:nvPicPr>
                        <p:cNvPr id="79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626809" y="3748314"/>
                          <a:ext cx="508000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物件 79"/>
            <p:cNvGraphicFramePr>
              <a:graphicFrameLocks noChangeAspect="1"/>
            </p:cNvGraphicFramePr>
            <p:nvPr/>
          </p:nvGraphicFramePr>
          <p:xfrm>
            <a:off x="-2731410" y="3801103"/>
            <a:ext cx="576262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80880" imgH="164880" progId="Equation.DSMT4">
                    <p:embed/>
                  </p:oleObj>
                </mc:Choice>
                <mc:Fallback>
                  <p:oleObj name="Equation" r:id="rId14" imgW="380880" imgH="164880" progId="Equation.DSMT4">
                    <p:embed/>
                    <p:pic>
                      <p:nvPicPr>
                        <p:cNvPr id="80" name="物件 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731410" y="3801103"/>
                          <a:ext cx="576262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" name="物件 80"/>
            <p:cNvGraphicFramePr>
              <a:graphicFrameLocks noChangeAspect="1"/>
            </p:cNvGraphicFramePr>
            <p:nvPr/>
          </p:nvGraphicFramePr>
          <p:xfrm>
            <a:off x="-1437390" y="3075503"/>
            <a:ext cx="615950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406080" imgH="393480" progId="Equation.DSMT4">
                    <p:embed/>
                  </p:oleObj>
                </mc:Choice>
                <mc:Fallback>
                  <p:oleObj name="Equation" r:id="rId16" imgW="406080" imgH="393480" progId="Equation.DSMT4">
                    <p:embed/>
                    <p:pic>
                      <p:nvPicPr>
                        <p:cNvPr id="81" name="物件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437390" y="3075503"/>
                          <a:ext cx="615950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" name="物件 81"/>
            <p:cNvGraphicFramePr>
              <a:graphicFrameLocks noChangeAspect="1"/>
            </p:cNvGraphicFramePr>
            <p:nvPr/>
          </p:nvGraphicFramePr>
          <p:xfrm>
            <a:off x="-1443456" y="3704583"/>
            <a:ext cx="750888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495000" imgH="393480" progId="Equation.DSMT4">
                    <p:embed/>
                  </p:oleObj>
                </mc:Choice>
                <mc:Fallback>
                  <p:oleObj name="Equation" r:id="rId18" imgW="495000" imgH="393480" progId="Equation.DSMT4">
                    <p:embed/>
                    <p:pic>
                      <p:nvPicPr>
                        <p:cNvPr id="82" name="物件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443456" y="3704583"/>
                          <a:ext cx="750888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3" name="直線接點 82"/>
            <p:cNvCxnSpPr/>
            <p:nvPr/>
          </p:nvCxnSpPr>
          <p:spPr>
            <a:xfrm>
              <a:off x="-539229" y="2226319"/>
              <a:ext cx="810388" cy="0"/>
            </a:xfrm>
            <a:prstGeom prst="lin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graphicFrame>
          <p:nvGraphicFramePr>
            <p:cNvPr id="84" name="物件 8250"/>
            <p:cNvGraphicFramePr>
              <a:graphicFrameLocks noChangeAspect="1"/>
            </p:cNvGraphicFramePr>
            <p:nvPr/>
          </p:nvGraphicFramePr>
          <p:xfrm>
            <a:off x="-2166005" y="1998013"/>
            <a:ext cx="313950" cy="385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164880" imgH="203040" progId="Equation.DSMT4">
                    <p:embed/>
                  </p:oleObj>
                </mc:Choice>
                <mc:Fallback>
                  <p:oleObj name="Equation" r:id="rId20" imgW="164880" imgH="203040" progId="Equation.DSMT4">
                    <p:embed/>
                    <p:pic>
                      <p:nvPicPr>
                        <p:cNvPr id="84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166005" y="1998013"/>
                          <a:ext cx="313950" cy="3855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5" name="直線接點 84"/>
            <p:cNvCxnSpPr/>
            <p:nvPr/>
          </p:nvCxnSpPr>
          <p:spPr>
            <a:xfrm>
              <a:off x="-1772536" y="2231800"/>
              <a:ext cx="795015" cy="0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86" name="物件 85"/>
            <p:cNvGraphicFramePr>
              <a:graphicFrameLocks noChangeAspect="1"/>
            </p:cNvGraphicFramePr>
            <p:nvPr/>
          </p:nvGraphicFramePr>
          <p:xfrm>
            <a:off x="-954318" y="2016615"/>
            <a:ext cx="377825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64880" imgH="164880" progId="Equation.DSMT4">
                    <p:embed/>
                  </p:oleObj>
                </mc:Choice>
                <mc:Fallback>
                  <p:oleObj name="Equation" r:id="rId22" imgW="164880" imgH="164880" progId="Equation.DSMT4">
                    <p:embed/>
                    <p:pic>
                      <p:nvPicPr>
                        <p:cNvPr id="86" name="物件 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54318" y="2016615"/>
                          <a:ext cx="377825" cy="374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7" name="直線接點 86"/>
            <p:cNvCxnSpPr/>
            <p:nvPr/>
          </p:nvCxnSpPr>
          <p:spPr>
            <a:xfrm>
              <a:off x="-2932429" y="2201781"/>
              <a:ext cx="687871" cy="0"/>
            </a:xfrm>
            <a:prstGeom prst="line">
              <a:avLst/>
            </a:prstGeom>
            <a:noFill/>
            <a:ln w="19050" cap="flat" cmpd="sng" algn="ctr">
              <a:solidFill>
                <a:srgbClr val="5B9BD5"/>
              </a:solidFill>
              <a:prstDash val="lgDashDotDot"/>
              <a:miter lim="800000"/>
            </a:ln>
            <a:effectLst/>
          </p:spPr>
        </p:cxnSp>
        <p:graphicFrame>
          <p:nvGraphicFramePr>
            <p:cNvPr id="88" name="物件 8250"/>
            <p:cNvGraphicFramePr>
              <a:graphicFrameLocks noChangeAspect="1"/>
            </p:cNvGraphicFramePr>
            <p:nvPr/>
          </p:nvGraphicFramePr>
          <p:xfrm>
            <a:off x="286459" y="1985035"/>
            <a:ext cx="314325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164880" imgH="228600" progId="Equation.DSMT4">
                    <p:embed/>
                  </p:oleObj>
                </mc:Choice>
                <mc:Fallback>
                  <p:oleObj name="Equation" r:id="rId24" imgW="164880" imgH="228600" progId="Equation.DSMT4">
                    <p:embed/>
                    <p:pic>
                      <p:nvPicPr>
                        <p:cNvPr id="88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459" y="1985035"/>
                          <a:ext cx="314325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9" name="橢圓 88"/>
            <p:cNvSpPr/>
            <p:nvPr/>
          </p:nvSpPr>
          <p:spPr>
            <a:xfrm>
              <a:off x="-3162818" y="2717829"/>
              <a:ext cx="4203932" cy="2000468"/>
            </a:xfrm>
            <a:prstGeom prst="ellipse">
              <a:avLst/>
            </a:prstGeom>
            <a:noFill/>
            <a:ln w="28575" cap="flat" cmpd="sng" algn="ctr">
              <a:solidFill>
                <a:srgbClr val="5B9BD5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graphicFrame>
          <p:nvGraphicFramePr>
            <p:cNvPr id="90" name="Object 37"/>
            <p:cNvGraphicFramePr>
              <a:graphicFrameLocks noChangeAspect="1"/>
            </p:cNvGraphicFramePr>
            <p:nvPr/>
          </p:nvGraphicFramePr>
          <p:xfrm>
            <a:off x="-325113" y="3338599"/>
            <a:ext cx="55880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393480" imgH="228600" progId="Equation.DSMT4">
                    <p:embed/>
                  </p:oleObj>
                </mc:Choice>
                <mc:Fallback>
                  <p:oleObj name="Equation" r:id="rId26" imgW="393480" imgH="228600" progId="Equation.DSMT4">
                    <p:embed/>
                    <p:pic>
                      <p:nvPicPr>
                        <p:cNvPr id="90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25113" y="3338599"/>
                          <a:ext cx="558800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1" name="直線接點 90"/>
            <p:cNvCxnSpPr/>
            <p:nvPr/>
          </p:nvCxnSpPr>
          <p:spPr>
            <a:xfrm>
              <a:off x="-3629625" y="3702595"/>
              <a:ext cx="5253918" cy="10098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92" name="物件 8250"/>
            <p:cNvGraphicFramePr>
              <a:graphicFrameLocks noChangeAspect="1"/>
            </p:cNvGraphicFramePr>
            <p:nvPr/>
          </p:nvGraphicFramePr>
          <p:xfrm>
            <a:off x="354023" y="3029161"/>
            <a:ext cx="19050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52280" imgH="228600" progId="Equation.DSMT4">
                    <p:embed/>
                  </p:oleObj>
                </mc:Choice>
                <mc:Fallback>
                  <p:oleObj name="Equation" r:id="rId28" imgW="152280" imgH="228600" progId="Equation.DSMT4">
                    <p:embed/>
                    <p:pic>
                      <p:nvPicPr>
                        <p:cNvPr id="92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23" y="3029161"/>
                          <a:ext cx="190500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3" name="物件 8250"/>
            <p:cNvGraphicFramePr>
              <a:graphicFrameLocks noChangeAspect="1"/>
            </p:cNvGraphicFramePr>
            <p:nvPr/>
          </p:nvGraphicFramePr>
          <p:xfrm>
            <a:off x="520113" y="2814379"/>
            <a:ext cx="206375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164880" imgH="228600" progId="Equation.DSMT4">
                    <p:embed/>
                  </p:oleObj>
                </mc:Choice>
                <mc:Fallback>
                  <p:oleObj name="Equation" r:id="rId30" imgW="164880" imgH="228600" progId="Equation.DSMT4">
                    <p:embed/>
                    <p:pic>
                      <p:nvPicPr>
                        <p:cNvPr id="93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113" y="2814379"/>
                          <a:ext cx="206375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" name="Object 37"/>
            <p:cNvGraphicFramePr>
              <a:graphicFrameLocks noChangeAspect="1"/>
            </p:cNvGraphicFramePr>
            <p:nvPr/>
          </p:nvGraphicFramePr>
          <p:xfrm>
            <a:off x="-2639408" y="3338599"/>
            <a:ext cx="703262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2" imgW="495000" imgH="228600" progId="Equation.DSMT4">
                    <p:embed/>
                  </p:oleObj>
                </mc:Choice>
                <mc:Fallback>
                  <p:oleObj name="Equation" r:id="rId32" imgW="495000" imgH="228600" progId="Equation.DSMT4">
                    <p:embed/>
                    <p:pic>
                      <p:nvPicPr>
                        <p:cNvPr id="9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639408" y="3338599"/>
                          <a:ext cx="703262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5" name="直線單箭頭接點 94"/>
            <p:cNvCxnSpPr/>
            <p:nvPr/>
          </p:nvCxnSpPr>
          <p:spPr>
            <a:xfrm flipH="1">
              <a:off x="312577" y="3708471"/>
              <a:ext cx="1364107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graphicFrame>
          <p:nvGraphicFramePr>
            <p:cNvPr id="96" name="物件 8250"/>
            <p:cNvGraphicFramePr>
              <a:graphicFrameLocks noChangeAspect="1"/>
            </p:cNvGraphicFramePr>
            <p:nvPr/>
          </p:nvGraphicFramePr>
          <p:xfrm>
            <a:off x="1103471" y="3748314"/>
            <a:ext cx="690790" cy="3360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4" imgW="469800" imgH="228600" progId="Equation.DSMT4">
                    <p:embed/>
                  </p:oleObj>
                </mc:Choice>
                <mc:Fallback>
                  <p:oleObj name="Equation" r:id="rId34" imgW="469800" imgH="228600" progId="Equation.DSMT4">
                    <p:embed/>
                    <p:pic>
                      <p:nvPicPr>
                        <p:cNvPr id="96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3471" y="3748314"/>
                          <a:ext cx="690790" cy="3360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37"/>
            <p:cNvGraphicFramePr>
              <a:graphicFrameLocks noChangeAspect="1"/>
            </p:cNvGraphicFramePr>
            <p:nvPr/>
          </p:nvGraphicFramePr>
          <p:xfrm>
            <a:off x="1097851" y="3268651"/>
            <a:ext cx="666750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6" imgW="469800" imgH="241200" progId="Equation.DSMT4">
                    <p:embed/>
                  </p:oleObj>
                </mc:Choice>
                <mc:Fallback>
                  <p:oleObj name="Equation" r:id="rId36" imgW="469800" imgH="241200" progId="Equation.DSMT4">
                    <p:embed/>
                    <p:pic>
                      <p:nvPicPr>
                        <p:cNvPr id="97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7851" y="3268651"/>
                          <a:ext cx="666750" cy="341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" name="群組 97"/>
          <p:cNvGrpSpPr/>
          <p:nvPr/>
        </p:nvGrpSpPr>
        <p:grpSpPr>
          <a:xfrm>
            <a:off x="901409" y="2031224"/>
            <a:ext cx="2129030" cy="988566"/>
            <a:chOff x="6646878" y="1348294"/>
            <a:chExt cx="4112562" cy="1849810"/>
          </a:xfrm>
        </p:grpSpPr>
        <p:cxnSp>
          <p:nvCxnSpPr>
            <p:cNvPr id="99" name="直線接點 98"/>
            <p:cNvCxnSpPr/>
            <p:nvPr/>
          </p:nvCxnSpPr>
          <p:spPr>
            <a:xfrm flipH="1">
              <a:off x="8723760" y="1858999"/>
              <a:ext cx="17924" cy="1326536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sp>
          <p:nvSpPr>
            <p:cNvPr id="100" name="橢圓 99"/>
            <p:cNvSpPr/>
            <p:nvPr/>
          </p:nvSpPr>
          <p:spPr>
            <a:xfrm>
              <a:off x="7289800" y="2564318"/>
              <a:ext cx="2832473" cy="104352"/>
            </a:xfrm>
            <a:prstGeom prst="ellips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graphicFrame>
          <p:nvGraphicFramePr>
            <p:cNvPr id="101" name="物件 100"/>
            <p:cNvGraphicFramePr>
              <a:graphicFrameLocks noChangeAspect="1"/>
            </p:cNvGraphicFramePr>
            <p:nvPr/>
          </p:nvGraphicFramePr>
          <p:xfrm>
            <a:off x="9957844" y="2672588"/>
            <a:ext cx="538163" cy="306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8" imgW="355320" imgH="203040" progId="Equation.DSMT4">
                    <p:embed/>
                  </p:oleObj>
                </mc:Choice>
                <mc:Fallback>
                  <p:oleObj name="Equation" r:id="rId38" imgW="355320" imgH="203040" progId="Equation.DSMT4">
                    <p:embed/>
                    <p:pic>
                      <p:nvPicPr>
                        <p:cNvPr id="101" name="物件 10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57844" y="2672588"/>
                          <a:ext cx="538163" cy="306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" name="Oval 43"/>
            <p:cNvSpPr>
              <a:spLocks noChangeArrowheads="1"/>
            </p:cNvSpPr>
            <p:nvPr/>
          </p:nvSpPr>
          <p:spPr bwMode="auto">
            <a:xfrm>
              <a:off x="7177199" y="2522267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103" name="Oval 43"/>
            <p:cNvSpPr>
              <a:spLocks noChangeArrowheads="1"/>
            </p:cNvSpPr>
            <p:nvPr/>
          </p:nvSpPr>
          <p:spPr bwMode="auto">
            <a:xfrm>
              <a:off x="10079857" y="2528585"/>
              <a:ext cx="163723" cy="16192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defTabSz="914309" eaLnBrk="1" hangingPunct="1">
                <a:defRPr/>
              </a:pPr>
              <a:endParaRPr lang="zh-TW" altLang="en-US" kern="0">
                <a:solidFill>
                  <a:prstClr val="black"/>
                </a:solidFill>
              </a:endParaRPr>
            </a:p>
          </p:txBody>
        </p:sp>
        <p:graphicFrame>
          <p:nvGraphicFramePr>
            <p:cNvPr id="104" name="物件 8250"/>
            <p:cNvGraphicFramePr>
              <a:graphicFrameLocks noChangeAspect="1"/>
            </p:cNvGraphicFramePr>
            <p:nvPr/>
          </p:nvGraphicFramePr>
          <p:xfrm>
            <a:off x="9182887" y="2677120"/>
            <a:ext cx="50800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9" imgW="406080" imgH="228600" progId="Equation.DSMT4">
                    <p:embed/>
                  </p:oleObj>
                </mc:Choice>
                <mc:Fallback>
                  <p:oleObj name="Equation" r:id="rId39" imgW="406080" imgH="228600" progId="Equation.DSMT4">
                    <p:embed/>
                    <p:pic>
                      <p:nvPicPr>
                        <p:cNvPr id="104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82887" y="2677120"/>
                          <a:ext cx="508000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" name="物件 104"/>
            <p:cNvGraphicFramePr>
              <a:graphicFrameLocks noChangeAspect="1"/>
            </p:cNvGraphicFramePr>
            <p:nvPr/>
          </p:nvGraphicFramePr>
          <p:xfrm>
            <a:off x="7078286" y="2729909"/>
            <a:ext cx="576262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0" imgW="380880" imgH="164880" progId="Equation.DSMT4">
                    <p:embed/>
                  </p:oleObj>
                </mc:Choice>
                <mc:Fallback>
                  <p:oleObj name="Equation" r:id="rId40" imgW="380880" imgH="164880" progId="Equation.DSMT4">
                    <p:embed/>
                    <p:pic>
                      <p:nvPicPr>
                        <p:cNvPr id="105" name="物件 1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8286" y="2729909"/>
                          <a:ext cx="576262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物件 105"/>
            <p:cNvGraphicFramePr>
              <a:graphicFrameLocks noChangeAspect="1"/>
            </p:cNvGraphicFramePr>
            <p:nvPr/>
          </p:nvGraphicFramePr>
          <p:xfrm>
            <a:off x="8392041" y="1927531"/>
            <a:ext cx="615950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1" imgW="406080" imgH="393480" progId="Equation.DSMT4">
                    <p:embed/>
                  </p:oleObj>
                </mc:Choice>
                <mc:Fallback>
                  <p:oleObj name="Equation" r:id="rId41" imgW="406080" imgH="393480" progId="Equation.DSMT4">
                    <p:embed/>
                    <p:pic>
                      <p:nvPicPr>
                        <p:cNvPr id="106" name="物件 1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92041" y="1927531"/>
                          <a:ext cx="615950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物件 106"/>
            <p:cNvGraphicFramePr>
              <a:graphicFrameLocks noChangeAspect="1"/>
            </p:cNvGraphicFramePr>
            <p:nvPr/>
          </p:nvGraphicFramePr>
          <p:xfrm>
            <a:off x="8375784" y="2607554"/>
            <a:ext cx="750888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2" imgW="495000" imgH="393480" progId="Equation.DSMT4">
                    <p:embed/>
                  </p:oleObj>
                </mc:Choice>
                <mc:Fallback>
                  <p:oleObj name="Equation" r:id="rId42" imgW="495000" imgH="393480" progId="Equation.DSMT4">
                    <p:embed/>
                    <p:pic>
                      <p:nvPicPr>
                        <p:cNvPr id="107" name="物件 1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75784" y="2607554"/>
                          <a:ext cx="750888" cy="590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8" name="直線接點 107"/>
            <p:cNvCxnSpPr/>
            <p:nvPr/>
          </p:nvCxnSpPr>
          <p:spPr>
            <a:xfrm>
              <a:off x="8852594" y="1646517"/>
              <a:ext cx="810388" cy="0"/>
            </a:xfrm>
            <a:prstGeom prst="line">
              <a:avLst/>
            </a:prstGeom>
            <a:noFill/>
            <a:ln w="190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09" name="直線接點 108"/>
            <p:cNvCxnSpPr/>
            <p:nvPr/>
          </p:nvCxnSpPr>
          <p:spPr>
            <a:xfrm>
              <a:off x="7571054" y="1646517"/>
              <a:ext cx="795015" cy="0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110" name="物件 109"/>
            <p:cNvGraphicFramePr>
              <a:graphicFrameLocks noChangeAspect="1"/>
            </p:cNvGraphicFramePr>
            <p:nvPr/>
          </p:nvGraphicFramePr>
          <p:xfrm>
            <a:off x="8389271" y="1408619"/>
            <a:ext cx="377826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4" imgW="164880" imgH="164880" progId="Equation.DSMT4">
                    <p:embed/>
                  </p:oleObj>
                </mc:Choice>
                <mc:Fallback>
                  <p:oleObj name="Equation" r:id="rId44" imgW="164880" imgH="164880" progId="Equation.DSMT4">
                    <p:embed/>
                    <p:pic>
                      <p:nvPicPr>
                        <p:cNvPr id="110" name="物件 1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9271" y="1408619"/>
                          <a:ext cx="377826" cy="374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" name="物件 8250"/>
            <p:cNvGraphicFramePr>
              <a:graphicFrameLocks noChangeAspect="1"/>
            </p:cNvGraphicFramePr>
            <p:nvPr/>
          </p:nvGraphicFramePr>
          <p:xfrm>
            <a:off x="9727858" y="1348294"/>
            <a:ext cx="314325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5" imgW="164880" imgH="228600" progId="Equation.DSMT4">
                    <p:embed/>
                  </p:oleObj>
                </mc:Choice>
                <mc:Fallback>
                  <p:oleObj name="Equation" r:id="rId45" imgW="164880" imgH="228600" progId="Equation.DSMT4">
                    <p:embed/>
                    <p:pic>
                      <p:nvPicPr>
                        <p:cNvPr id="111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27858" y="1348294"/>
                          <a:ext cx="314325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" name="Object 37"/>
            <p:cNvGraphicFramePr>
              <a:graphicFrameLocks noChangeAspect="1"/>
            </p:cNvGraphicFramePr>
            <p:nvPr/>
          </p:nvGraphicFramePr>
          <p:xfrm>
            <a:off x="10050850" y="2251939"/>
            <a:ext cx="55880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6" imgW="393480" imgH="228600" progId="Equation.DSMT4">
                    <p:embed/>
                  </p:oleObj>
                </mc:Choice>
                <mc:Fallback>
                  <p:oleObj name="Equation" r:id="rId46" imgW="393480" imgH="228600" progId="Equation.DSMT4">
                    <p:embed/>
                    <p:pic>
                      <p:nvPicPr>
                        <p:cNvPr id="112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50850" y="2251939"/>
                          <a:ext cx="558800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3" name="直線接點 112"/>
            <p:cNvCxnSpPr/>
            <p:nvPr/>
          </p:nvCxnSpPr>
          <p:spPr>
            <a:xfrm>
              <a:off x="6646878" y="2608762"/>
              <a:ext cx="4112562" cy="0"/>
            </a:xfrm>
            <a:prstGeom prst="line">
              <a:avLst/>
            </a:prstGeom>
            <a:noFill/>
            <a:ln w="19050" cap="flat" cmpd="sng" algn="ctr">
              <a:solidFill>
                <a:srgbClr val="767171"/>
              </a:solidFill>
              <a:prstDash val="dash"/>
              <a:miter lim="800000"/>
            </a:ln>
            <a:effectLst/>
          </p:spPr>
        </p:cxnSp>
        <p:graphicFrame>
          <p:nvGraphicFramePr>
            <p:cNvPr id="114" name="Object 37"/>
            <p:cNvGraphicFramePr>
              <a:graphicFrameLocks noChangeAspect="1"/>
            </p:cNvGraphicFramePr>
            <p:nvPr/>
          </p:nvGraphicFramePr>
          <p:xfrm>
            <a:off x="7046026" y="2204410"/>
            <a:ext cx="703262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8" imgW="495000" imgH="228600" progId="Equation.DSMT4">
                    <p:embed/>
                  </p:oleObj>
                </mc:Choice>
                <mc:Fallback>
                  <p:oleObj name="Equation" r:id="rId48" imgW="495000" imgH="228600" progId="Equation.DSMT4">
                    <p:embed/>
                    <p:pic>
                      <p:nvPicPr>
                        <p:cNvPr id="11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46026" y="2204410"/>
                          <a:ext cx="703262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" name="物件 8250"/>
            <p:cNvGraphicFramePr>
              <a:graphicFrameLocks noChangeAspect="1"/>
            </p:cNvGraphicFramePr>
            <p:nvPr/>
          </p:nvGraphicFramePr>
          <p:xfrm>
            <a:off x="9291673" y="2077804"/>
            <a:ext cx="690790" cy="3360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0" imgW="469800" imgH="228600" progId="Equation.DSMT4">
                    <p:embed/>
                  </p:oleObj>
                </mc:Choice>
                <mc:Fallback>
                  <p:oleObj name="Equation" r:id="rId50" imgW="469800" imgH="228600" progId="Equation.DSMT4">
                    <p:embed/>
                    <p:pic>
                      <p:nvPicPr>
                        <p:cNvPr id="115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91673" y="2077804"/>
                          <a:ext cx="690790" cy="3360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6" name="Object 37"/>
            <p:cNvGraphicFramePr>
              <a:graphicFrameLocks noChangeAspect="1"/>
            </p:cNvGraphicFramePr>
            <p:nvPr/>
          </p:nvGraphicFramePr>
          <p:xfrm>
            <a:off x="9317369" y="1830444"/>
            <a:ext cx="666750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2" imgW="469800" imgH="241200" progId="Equation.DSMT4">
                    <p:embed/>
                  </p:oleObj>
                </mc:Choice>
                <mc:Fallback>
                  <p:oleObj name="Equation" r:id="rId52" imgW="469800" imgH="241200" progId="Equation.DSMT4">
                    <p:embed/>
                    <p:pic>
                      <p:nvPicPr>
                        <p:cNvPr id="116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17369" y="1830444"/>
                          <a:ext cx="666750" cy="341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7" name="直線單箭頭接點 116"/>
            <p:cNvCxnSpPr/>
            <p:nvPr/>
          </p:nvCxnSpPr>
          <p:spPr>
            <a:xfrm>
              <a:off x="9485379" y="2560047"/>
              <a:ext cx="398049" cy="21967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18" name="群組 117"/>
          <p:cNvGrpSpPr/>
          <p:nvPr/>
        </p:nvGrpSpPr>
        <p:grpSpPr>
          <a:xfrm>
            <a:off x="1607196" y="5014774"/>
            <a:ext cx="2213286" cy="1041636"/>
            <a:chOff x="4383703" y="1245288"/>
            <a:chExt cx="4194802" cy="1974195"/>
          </a:xfrm>
        </p:grpSpPr>
        <p:grpSp>
          <p:nvGrpSpPr>
            <p:cNvPr id="119" name="群組 118"/>
            <p:cNvGrpSpPr/>
            <p:nvPr/>
          </p:nvGrpSpPr>
          <p:grpSpPr>
            <a:xfrm>
              <a:off x="4383703" y="1245288"/>
              <a:ext cx="4194802" cy="1974195"/>
              <a:chOff x="-70276" y="1523912"/>
              <a:chExt cx="5253918" cy="2472645"/>
            </a:xfrm>
          </p:grpSpPr>
          <p:cxnSp>
            <p:nvCxnSpPr>
              <p:cNvPr id="121" name="直線接點 120"/>
              <p:cNvCxnSpPr/>
              <p:nvPr/>
            </p:nvCxnSpPr>
            <p:spPr>
              <a:xfrm>
                <a:off x="2505676" y="1523912"/>
                <a:ext cx="2127" cy="2472645"/>
              </a:xfrm>
              <a:prstGeom prst="line">
                <a:avLst/>
              </a:prstGeom>
              <a:noFill/>
              <a:ln w="19050" cap="flat" cmpd="sng" algn="ctr">
                <a:solidFill>
                  <a:srgbClr val="767171"/>
                </a:solidFill>
                <a:prstDash val="dash"/>
                <a:miter lim="800000"/>
              </a:ln>
              <a:effectLst/>
            </p:spPr>
          </p:cxnSp>
          <p:sp>
            <p:nvSpPr>
              <p:cNvPr id="122" name="橢圓 121"/>
              <p:cNvSpPr/>
              <p:nvPr/>
            </p:nvSpPr>
            <p:spPr>
              <a:xfrm>
                <a:off x="1314791" y="2749314"/>
                <a:ext cx="2303087" cy="45719"/>
              </a:xfrm>
              <a:prstGeom prst="ellipse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  <p:graphicFrame>
            <p:nvGraphicFramePr>
              <p:cNvPr id="123" name="物件 122"/>
              <p:cNvGraphicFramePr>
                <a:graphicFrameLocks noChangeAspect="1"/>
              </p:cNvGraphicFramePr>
              <p:nvPr/>
            </p:nvGraphicFramePr>
            <p:xfrm>
              <a:off x="3787401" y="2755581"/>
              <a:ext cx="538163" cy="306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4" imgW="355320" imgH="203040" progId="Equation.DSMT4">
                      <p:embed/>
                    </p:oleObj>
                  </mc:Choice>
                  <mc:Fallback>
                    <p:oleObj name="Equation" r:id="rId54" imgW="355320" imgH="203040" progId="Equation.DSMT4">
                      <p:embed/>
                      <p:pic>
                        <p:nvPicPr>
                          <p:cNvPr id="123" name="物件 1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87401" y="2755581"/>
                            <a:ext cx="538163" cy="3063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4" name="Oval 43"/>
              <p:cNvSpPr>
                <a:spLocks noChangeArrowheads="1"/>
              </p:cNvSpPr>
              <p:nvPr/>
            </p:nvSpPr>
            <p:spPr bwMode="auto">
              <a:xfrm>
                <a:off x="1247485" y="2682644"/>
                <a:ext cx="163723" cy="161924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defTabSz="914309" eaLnBrk="1" hangingPunct="1">
                  <a:defRPr/>
                </a:pPr>
                <a:endParaRPr lang="zh-TW" alt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Oval 43"/>
              <p:cNvSpPr>
                <a:spLocks noChangeArrowheads="1"/>
              </p:cNvSpPr>
              <p:nvPr/>
            </p:nvSpPr>
            <p:spPr bwMode="auto">
              <a:xfrm>
                <a:off x="3547240" y="2682644"/>
                <a:ext cx="163723" cy="161924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Verdana" panose="020B060403050404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defTabSz="914309" eaLnBrk="1" hangingPunct="1">
                  <a:defRPr/>
                </a:pPr>
                <a:endParaRPr lang="zh-TW" altLang="en-US" kern="0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126" name="物件 8250"/>
              <p:cNvGraphicFramePr>
                <a:graphicFrameLocks noChangeAspect="1"/>
              </p:cNvGraphicFramePr>
              <p:nvPr/>
            </p:nvGraphicFramePr>
            <p:xfrm>
              <a:off x="2933824" y="2795033"/>
              <a:ext cx="552720" cy="3109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5" imgW="406080" imgH="228600" progId="Equation.DSMT4">
                      <p:embed/>
                    </p:oleObj>
                  </mc:Choice>
                  <mc:Fallback>
                    <p:oleObj name="Equation" r:id="rId55" imgW="406080" imgH="228600" progId="Equation.DSMT4">
                      <p:embed/>
                      <p:pic>
                        <p:nvPicPr>
                          <p:cNvPr id="126" name="物件 82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33824" y="2795033"/>
                            <a:ext cx="552720" cy="31090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" name="物件 126"/>
              <p:cNvGraphicFramePr>
                <a:graphicFrameLocks noChangeAspect="1"/>
              </p:cNvGraphicFramePr>
              <p:nvPr/>
            </p:nvGraphicFramePr>
            <p:xfrm>
              <a:off x="668762" y="2772173"/>
              <a:ext cx="576262" cy="247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6" imgW="380880" imgH="164880" progId="Equation.DSMT4">
                      <p:embed/>
                    </p:oleObj>
                  </mc:Choice>
                  <mc:Fallback>
                    <p:oleObj name="Equation" r:id="rId56" imgW="380880" imgH="164880" progId="Equation.DSMT4">
                      <p:embed/>
                      <p:pic>
                        <p:nvPicPr>
                          <p:cNvPr id="127" name="物件 1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8762" y="2772173"/>
                            <a:ext cx="576262" cy="2476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物件 127"/>
              <p:cNvGraphicFramePr>
                <a:graphicFrameLocks noChangeAspect="1"/>
              </p:cNvGraphicFramePr>
              <p:nvPr/>
            </p:nvGraphicFramePr>
            <p:xfrm>
              <a:off x="2528450" y="1877525"/>
              <a:ext cx="566649" cy="543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7" imgW="406080" imgH="393480" progId="Equation.DSMT4">
                      <p:embed/>
                    </p:oleObj>
                  </mc:Choice>
                  <mc:Fallback>
                    <p:oleObj name="Equation" r:id="rId57" imgW="406080" imgH="393480" progId="Equation.DSMT4">
                      <p:embed/>
                      <p:pic>
                        <p:nvPicPr>
                          <p:cNvPr id="128" name="物件 1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28450" y="1877525"/>
                            <a:ext cx="566649" cy="543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物件 128"/>
              <p:cNvGraphicFramePr>
                <a:graphicFrameLocks noChangeAspect="1"/>
              </p:cNvGraphicFramePr>
              <p:nvPr/>
            </p:nvGraphicFramePr>
            <p:xfrm>
              <a:off x="2539410" y="3161450"/>
              <a:ext cx="608688" cy="4787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8" imgW="495000" imgH="393480" progId="Equation.DSMT4">
                      <p:embed/>
                    </p:oleObj>
                  </mc:Choice>
                  <mc:Fallback>
                    <p:oleObj name="Equation" r:id="rId58" imgW="495000" imgH="393480" progId="Equation.DSMT4">
                      <p:embed/>
                      <p:pic>
                        <p:nvPicPr>
                          <p:cNvPr id="129" name="物件 1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39410" y="3161450"/>
                            <a:ext cx="608688" cy="4787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0" name="橢圓 129"/>
              <p:cNvSpPr/>
              <p:nvPr/>
            </p:nvSpPr>
            <p:spPr>
              <a:xfrm>
                <a:off x="396531" y="1777797"/>
                <a:ext cx="4203932" cy="200046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  <p:graphicFrame>
            <p:nvGraphicFramePr>
              <p:cNvPr id="131" name="Object 37"/>
              <p:cNvGraphicFramePr>
                <a:graphicFrameLocks noChangeAspect="1"/>
              </p:cNvGraphicFramePr>
              <p:nvPr/>
            </p:nvGraphicFramePr>
            <p:xfrm>
              <a:off x="3234236" y="2398567"/>
              <a:ext cx="558800" cy="3238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9" imgW="393480" imgH="228600" progId="Equation.DSMT4">
                      <p:embed/>
                    </p:oleObj>
                  </mc:Choice>
                  <mc:Fallback>
                    <p:oleObj name="Equation" r:id="rId59" imgW="393480" imgH="228600" progId="Equation.DSMT4">
                      <p:embed/>
                      <p:pic>
                        <p:nvPicPr>
                          <p:cNvPr id="131" name="Object 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4236" y="2398567"/>
                            <a:ext cx="558800" cy="3238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32" name="直線接點 131"/>
              <p:cNvCxnSpPr/>
              <p:nvPr/>
            </p:nvCxnSpPr>
            <p:spPr>
              <a:xfrm>
                <a:off x="-70276" y="2762563"/>
                <a:ext cx="5253918" cy="10098"/>
              </a:xfrm>
              <a:prstGeom prst="line">
                <a:avLst/>
              </a:prstGeom>
              <a:noFill/>
              <a:ln w="19050" cap="flat" cmpd="sng" algn="ctr">
                <a:solidFill>
                  <a:srgbClr val="767171"/>
                </a:solidFill>
                <a:prstDash val="dash"/>
                <a:miter lim="800000"/>
              </a:ln>
              <a:effectLst/>
            </p:spPr>
          </p:cxnSp>
          <p:graphicFrame>
            <p:nvGraphicFramePr>
              <p:cNvPr id="133" name="物件 8250"/>
              <p:cNvGraphicFramePr>
                <a:graphicFrameLocks noChangeAspect="1"/>
              </p:cNvGraphicFramePr>
              <p:nvPr/>
            </p:nvGraphicFramePr>
            <p:xfrm>
              <a:off x="4056482" y="1665427"/>
              <a:ext cx="268779" cy="4031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0" imgW="152280" imgH="228600" progId="Equation.DSMT4">
                      <p:embed/>
                    </p:oleObj>
                  </mc:Choice>
                  <mc:Fallback>
                    <p:oleObj name="Equation" r:id="rId60" imgW="152280" imgH="228600" progId="Equation.DSMT4">
                      <p:embed/>
                      <p:pic>
                        <p:nvPicPr>
                          <p:cNvPr id="133" name="物件 82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6482" y="1665427"/>
                            <a:ext cx="268779" cy="4031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37"/>
              <p:cNvGraphicFramePr>
                <a:graphicFrameLocks noChangeAspect="1"/>
              </p:cNvGraphicFramePr>
              <p:nvPr/>
            </p:nvGraphicFramePr>
            <p:xfrm>
              <a:off x="919941" y="2398567"/>
              <a:ext cx="703262" cy="3238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1" imgW="495000" imgH="228600" progId="Equation.DSMT4">
                      <p:embed/>
                    </p:oleObj>
                  </mc:Choice>
                  <mc:Fallback>
                    <p:oleObj name="Equation" r:id="rId61" imgW="495000" imgH="228600" progId="Equation.DSMT4">
                      <p:embed/>
                      <p:pic>
                        <p:nvPicPr>
                          <p:cNvPr id="134" name="Object 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19941" y="2398567"/>
                            <a:ext cx="703262" cy="3238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35" name="直線單箭頭接點 134"/>
              <p:cNvCxnSpPr/>
              <p:nvPr/>
            </p:nvCxnSpPr>
            <p:spPr>
              <a:xfrm flipH="1">
                <a:off x="2509226" y="1770786"/>
                <a:ext cx="108467" cy="773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6" name="弧形 135"/>
              <p:cNvSpPr/>
              <p:nvPr/>
            </p:nvSpPr>
            <p:spPr>
              <a:xfrm>
                <a:off x="479887" y="1777899"/>
                <a:ext cx="4120576" cy="1992476"/>
              </a:xfrm>
              <a:prstGeom prst="arc">
                <a:avLst>
                  <a:gd name="adj1" fmla="val 16046738"/>
                  <a:gd name="adj2" fmla="val 551956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black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  <p:graphicFrame>
            <p:nvGraphicFramePr>
              <p:cNvPr id="137" name="物件 136"/>
              <p:cNvGraphicFramePr>
                <a:graphicFrameLocks noChangeAspect="1"/>
              </p:cNvGraphicFramePr>
              <p:nvPr/>
            </p:nvGraphicFramePr>
            <p:xfrm>
              <a:off x="2114536" y="2888692"/>
              <a:ext cx="306565" cy="382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2" imgW="152280" imgH="190440" progId="Equation.DSMT4">
                      <p:embed/>
                    </p:oleObj>
                  </mc:Choice>
                  <mc:Fallback>
                    <p:oleObj name="Equation" r:id="rId62" imgW="152280" imgH="190440" progId="Equation.DSMT4">
                      <p:embed/>
                      <p:pic>
                        <p:nvPicPr>
                          <p:cNvPr id="137" name="物件 1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14536" y="2888692"/>
                            <a:ext cx="306565" cy="382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物件 137"/>
              <p:cNvGraphicFramePr>
                <a:graphicFrameLocks noChangeAspect="1"/>
              </p:cNvGraphicFramePr>
              <p:nvPr/>
            </p:nvGraphicFramePr>
            <p:xfrm>
              <a:off x="2096219" y="2077791"/>
              <a:ext cx="351931" cy="4036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4" imgW="164880" imgH="190440" progId="Equation.DSMT4">
                      <p:embed/>
                    </p:oleObj>
                  </mc:Choice>
                  <mc:Fallback>
                    <p:oleObj name="Equation" r:id="rId64" imgW="164880" imgH="190440" progId="Equation.DSMT4">
                      <p:embed/>
                      <p:pic>
                        <p:nvPicPr>
                          <p:cNvPr id="138" name="物件 1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96219" y="2077791"/>
                            <a:ext cx="351931" cy="4036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39" name="直線單箭頭接點 138"/>
              <p:cNvCxnSpPr>
                <a:endCxn id="136" idx="2"/>
              </p:cNvCxnSpPr>
              <p:nvPr/>
            </p:nvCxnSpPr>
            <p:spPr>
              <a:xfrm flipH="1">
                <a:off x="2505516" y="2800531"/>
                <a:ext cx="601" cy="969703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40" name="直線單箭頭接點 139"/>
              <p:cNvCxnSpPr/>
              <p:nvPr/>
            </p:nvCxnSpPr>
            <p:spPr>
              <a:xfrm flipH="1">
                <a:off x="2500912" y="1786234"/>
                <a:ext cx="601" cy="969703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aphicFrame>
          <p:nvGraphicFramePr>
            <p:cNvPr id="120" name="物件 119"/>
            <p:cNvGraphicFramePr>
              <a:graphicFrameLocks noChangeAspect="1"/>
            </p:cNvGraphicFramePr>
            <p:nvPr/>
          </p:nvGraphicFramePr>
          <p:xfrm>
            <a:off x="8091488" y="2298700"/>
            <a:ext cx="265112" cy="306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6" imgW="164880" imgH="190440" progId="Equation.DSMT4">
                    <p:embed/>
                  </p:oleObj>
                </mc:Choice>
                <mc:Fallback>
                  <p:oleObj name="Equation" r:id="rId66" imgW="164880" imgH="190440" progId="Equation.DSMT4">
                    <p:embed/>
                    <p:pic>
                      <p:nvPicPr>
                        <p:cNvPr id="120" name="物件 1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91488" y="2298700"/>
                          <a:ext cx="265112" cy="306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向右箭號 1"/>
          <p:cNvSpPr/>
          <p:nvPr/>
        </p:nvSpPr>
        <p:spPr>
          <a:xfrm>
            <a:off x="10154594" y="2307146"/>
            <a:ext cx="418966" cy="3147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1" name="向右箭號 140"/>
          <p:cNvSpPr/>
          <p:nvPr/>
        </p:nvSpPr>
        <p:spPr>
          <a:xfrm>
            <a:off x="10196945" y="3590998"/>
            <a:ext cx="376615" cy="3224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2" name="向右箭號 141"/>
          <p:cNvSpPr/>
          <p:nvPr/>
        </p:nvSpPr>
        <p:spPr>
          <a:xfrm>
            <a:off x="10174810" y="4981643"/>
            <a:ext cx="398750" cy="2965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" name="Rectangle 2"/>
          <p:cNvSpPr txBox="1">
            <a:spLocks noChangeArrowheads="1"/>
          </p:cNvSpPr>
          <p:nvPr/>
        </p:nvSpPr>
        <p:spPr>
          <a:xfrm>
            <a:off x="10385253" y="4916696"/>
            <a:ext cx="1190057" cy="52763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</a:t>
            </a:r>
          </a:p>
        </p:txBody>
      </p:sp>
      <p:sp>
        <p:nvSpPr>
          <p:cNvPr id="144" name="Rectangle 2"/>
          <p:cNvSpPr txBox="1">
            <a:spLocks noChangeArrowheads="1"/>
          </p:cNvSpPr>
          <p:nvPr/>
        </p:nvSpPr>
        <p:spPr>
          <a:xfrm>
            <a:off x="10515137" y="2286156"/>
            <a:ext cx="1190057" cy="52763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</a:p>
        </p:txBody>
      </p:sp>
      <p:sp>
        <p:nvSpPr>
          <p:cNvPr id="145" name="Rectangle 2"/>
          <p:cNvSpPr txBox="1">
            <a:spLocks noChangeArrowheads="1"/>
          </p:cNvSpPr>
          <p:nvPr/>
        </p:nvSpPr>
        <p:spPr>
          <a:xfrm>
            <a:off x="10474136" y="3497100"/>
            <a:ext cx="1803925" cy="5276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Acceptable</a:t>
            </a:r>
          </a:p>
        </p:txBody>
      </p:sp>
    </p:spTree>
    <p:extLst>
      <p:ext uri="{BB962C8B-B14F-4D97-AF65-F5344CB8AC3E}">
        <p14:creationId xmlns:p14="http://schemas.microsoft.com/office/powerpoint/2010/main" val="32363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43</a:t>
            </a:fld>
            <a:endParaRPr lang="zh-TW" altLang="en-US" dirty="0"/>
          </a:p>
        </p:txBody>
      </p:sp>
      <p:cxnSp>
        <p:nvCxnSpPr>
          <p:cNvPr id="5" name="直線接點 4"/>
          <p:cNvCxnSpPr/>
          <p:nvPr/>
        </p:nvCxnSpPr>
        <p:spPr>
          <a:xfrm>
            <a:off x="-2552" y="523492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5278825" y="-119580"/>
            <a:ext cx="3595388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Degenerate scale 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72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7" name="Rectangle 74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79" name="Rectangle 86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6" name="Rectangle 92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88" name="Rectangle 94"/>
          <p:cNvSpPr>
            <a:spLocks noChangeArrowheads="1"/>
          </p:cNvSpPr>
          <p:nvPr/>
        </p:nvSpPr>
        <p:spPr bwMode="auto">
          <a:xfrm>
            <a:off x="0" y="-184196"/>
            <a:ext cx="184707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97" name="矩形 96"/>
          <p:cNvSpPr/>
          <p:nvPr/>
        </p:nvSpPr>
        <p:spPr>
          <a:xfrm>
            <a:off x="274322" y="949386"/>
            <a:ext cx="4146749" cy="369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Dual BEM overcome degenerate boundary</a:t>
            </a:r>
          </a:p>
        </p:txBody>
      </p:sp>
      <p:sp>
        <p:nvSpPr>
          <p:cNvPr id="98" name="矩形 97"/>
          <p:cNvSpPr/>
          <p:nvPr/>
        </p:nvSpPr>
        <p:spPr>
          <a:xfrm>
            <a:off x="274321" y="1394182"/>
            <a:ext cx="2742702" cy="369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Degenerate scale still exists</a:t>
            </a:r>
          </a:p>
        </p:txBody>
      </p:sp>
      <p:graphicFrame>
        <p:nvGraphicFramePr>
          <p:cNvPr id="107" name="物件 106"/>
          <p:cNvGraphicFramePr>
            <a:graphicFrameLocks noChangeAspect="1"/>
          </p:cNvGraphicFramePr>
          <p:nvPr/>
        </p:nvGraphicFramePr>
        <p:xfrm>
          <a:off x="1511009" y="4263073"/>
          <a:ext cx="917456" cy="882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1640" imgH="393480" progId="Equation.DSMT4">
                  <p:embed/>
                </p:oleObj>
              </mc:Choice>
              <mc:Fallback>
                <p:oleObj name="Equation" r:id="rId2" imgW="431640" imgH="393480" progId="Equation.DSMT4">
                  <p:embed/>
                  <p:pic>
                    <p:nvPicPr>
                      <p:cNvPr id="107" name="物件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1009" y="4263073"/>
                        <a:ext cx="917456" cy="8825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" name="圖片 1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039" y="1653855"/>
            <a:ext cx="3780460" cy="3666190"/>
          </a:xfrm>
          <a:prstGeom prst="rect">
            <a:avLst/>
          </a:prstGeom>
        </p:spPr>
      </p:pic>
      <p:pic>
        <p:nvPicPr>
          <p:cNvPr id="109" name="圖片 1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500" y="1685629"/>
            <a:ext cx="3751892" cy="3637621"/>
          </a:xfrm>
          <a:prstGeom prst="rect">
            <a:avLst/>
          </a:prstGeom>
        </p:spPr>
      </p:pic>
      <p:graphicFrame>
        <p:nvGraphicFramePr>
          <p:cNvPr id="112" name="物件 111"/>
          <p:cNvGraphicFramePr>
            <a:graphicFrameLocks noChangeAspect="1"/>
          </p:cNvGraphicFramePr>
          <p:nvPr/>
        </p:nvGraphicFramePr>
        <p:xfrm>
          <a:off x="5471181" y="5315782"/>
          <a:ext cx="1134915" cy="493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3920" imgH="253800" progId="Equation.DSMT4">
                  <p:embed/>
                </p:oleObj>
              </mc:Choice>
              <mc:Fallback>
                <p:oleObj name="Equation" r:id="rId6" imgW="583920" imgH="253800" progId="Equation.DSMT4">
                  <p:embed/>
                  <p:pic>
                    <p:nvPicPr>
                      <p:cNvPr id="112" name="物件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1181" y="5315782"/>
                        <a:ext cx="1134915" cy="4936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物件 112"/>
          <p:cNvGraphicFramePr>
            <a:graphicFrameLocks noChangeAspect="1"/>
          </p:cNvGraphicFramePr>
          <p:nvPr/>
        </p:nvGraphicFramePr>
        <p:xfrm>
          <a:off x="9143705" y="5315781"/>
          <a:ext cx="1242851" cy="509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34680" imgH="253800" progId="Equation.DSMT4">
                  <p:embed/>
                </p:oleObj>
              </mc:Choice>
              <mc:Fallback>
                <p:oleObj name="Equation" r:id="rId8" imgW="634680" imgH="253800" progId="Equation.DSMT4">
                  <p:embed/>
                  <p:pic>
                    <p:nvPicPr>
                      <p:cNvPr id="113" name="物件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3705" y="5315781"/>
                        <a:ext cx="1242851" cy="5095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群組 10"/>
          <p:cNvGrpSpPr/>
          <p:nvPr/>
        </p:nvGrpSpPr>
        <p:grpSpPr>
          <a:xfrm>
            <a:off x="4566951" y="1800806"/>
            <a:ext cx="1721722" cy="1234529"/>
            <a:chOff x="10459679" y="-539874"/>
            <a:chExt cx="2210132" cy="1584735"/>
          </a:xfrm>
        </p:grpSpPr>
        <p:pic>
          <p:nvPicPr>
            <p:cNvPr id="100" name="圖片 29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303" y="-539874"/>
              <a:ext cx="1550207" cy="1216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文字方塊 2"/>
            <p:cNvSpPr txBox="1">
              <a:spLocks noChangeArrowheads="1"/>
            </p:cNvSpPr>
            <p:nvPr/>
          </p:nvSpPr>
          <p:spPr bwMode="auto">
            <a:xfrm>
              <a:off x="11182269" y="302888"/>
              <a:ext cx="876300" cy="474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0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i="1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a</a:t>
              </a:r>
              <a:r>
                <a:rPr lang="en-US" altLang="zh-TW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=2</a:t>
              </a:r>
              <a:endParaRPr lang="zh-TW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10459679" y="610324"/>
              <a:ext cx="2210132" cy="4345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(Degenerate scale)</a:t>
              </a:r>
            </a:p>
          </p:txBody>
        </p:sp>
      </p:grpSp>
      <p:grpSp>
        <p:nvGrpSpPr>
          <p:cNvPr id="114" name="群組 113"/>
          <p:cNvGrpSpPr/>
          <p:nvPr/>
        </p:nvGrpSpPr>
        <p:grpSpPr>
          <a:xfrm>
            <a:off x="8148039" y="1832831"/>
            <a:ext cx="1721722" cy="1234529"/>
            <a:chOff x="10459679" y="-539874"/>
            <a:chExt cx="2210132" cy="1584735"/>
          </a:xfrm>
        </p:grpSpPr>
        <p:pic>
          <p:nvPicPr>
            <p:cNvPr id="115" name="圖片 29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303" y="-539874"/>
              <a:ext cx="1550207" cy="1216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矩形 116"/>
            <p:cNvSpPr/>
            <p:nvPr/>
          </p:nvSpPr>
          <p:spPr>
            <a:xfrm>
              <a:off x="10459679" y="610324"/>
              <a:ext cx="2210132" cy="4345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(Degenerate scale)</a:t>
              </a:r>
            </a:p>
          </p:txBody>
        </p:sp>
      </p:grpSp>
      <p:graphicFrame>
        <p:nvGraphicFramePr>
          <p:cNvPr id="83" name="物件 82"/>
          <p:cNvGraphicFramePr>
            <a:graphicFrameLocks noChangeAspect="1"/>
          </p:cNvGraphicFramePr>
          <p:nvPr/>
        </p:nvGraphicFramePr>
        <p:xfrm>
          <a:off x="1417121" y="2377459"/>
          <a:ext cx="1075434" cy="956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07960" imgH="431640" progId="Equation.DSMT4">
                  <p:embed/>
                </p:oleObj>
              </mc:Choice>
              <mc:Fallback>
                <p:oleObj name="Equation" r:id="rId11" imgW="507960" imgH="431640" progId="Equation.DSMT4">
                  <p:embed/>
                  <p:pic>
                    <p:nvPicPr>
                      <p:cNvPr id="83" name="物件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7121" y="2377459"/>
                        <a:ext cx="1075434" cy="9566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物件 83"/>
          <p:cNvGraphicFramePr>
            <a:graphicFrameLocks noChangeAspect="1"/>
          </p:cNvGraphicFramePr>
          <p:nvPr/>
        </p:nvGraphicFramePr>
        <p:xfrm>
          <a:off x="1043204" y="3575367"/>
          <a:ext cx="1604753" cy="493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25480" imgH="253800" progId="Equation.DSMT4">
                  <p:embed/>
                </p:oleObj>
              </mc:Choice>
              <mc:Fallback>
                <p:oleObj name="Equation" r:id="rId13" imgW="825480" imgH="253800" progId="Equation.DSMT4">
                  <p:embed/>
                  <p:pic>
                    <p:nvPicPr>
                      <p:cNvPr id="84" name="物件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204" y="3575367"/>
                        <a:ext cx="1604753" cy="493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向右箭號 84"/>
          <p:cNvSpPr/>
          <p:nvPr/>
        </p:nvSpPr>
        <p:spPr>
          <a:xfrm>
            <a:off x="656220" y="4557480"/>
            <a:ext cx="611415" cy="2937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向右箭號 86"/>
          <p:cNvSpPr/>
          <p:nvPr/>
        </p:nvSpPr>
        <p:spPr>
          <a:xfrm>
            <a:off x="2548559" y="3086902"/>
            <a:ext cx="524745" cy="2066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橢圓 88"/>
          <p:cNvSpPr/>
          <p:nvPr/>
        </p:nvSpPr>
        <p:spPr>
          <a:xfrm>
            <a:off x="1985992" y="2902070"/>
            <a:ext cx="524899" cy="5248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90" name="物件 89"/>
          <p:cNvGraphicFramePr>
            <a:graphicFrameLocks noChangeAspect="1"/>
          </p:cNvGraphicFramePr>
          <p:nvPr/>
        </p:nvGraphicFramePr>
        <p:xfrm>
          <a:off x="3103669" y="3020777"/>
          <a:ext cx="262593" cy="386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6720" imgH="177480" progId="Equation.DSMT4">
                  <p:embed/>
                </p:oleObj>
              </mc:Choice>
              <mc:Fallback>
                <p:oleObj name="Equation" r:id="rId15" imgW="126720" imgH="177480" progId="Equation.DSMT4">
                  <p:embed/>
                  <p:pic>
                    <p:nvPicPr>
                      <p:cNvPr id="90" name="物件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669" y="3020777"/>
                        <a:ext cx="262593" cy="3867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文字方塊 2"/>
          <p:cNvSpPr txBox="1">
            <a:spLocks noChangeArrowheads="1"/>
          </p:cNvSpPr>
          <p:nvPr/>
        </p:nvSpPr>
        <p:spPr bwMode="auto">
          <a:xfrm>
            <a:off x="8709257" y="2451130"/>
            <a:ext cx="682649" cy="36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spAutoFit/>
          </a:bodyPr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i="1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=2</a:t>
            </a:r>
            <a:endParaRPr lang="zh-TW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44</a:t>
            </a:fld>
            <a:endParaRPr lang="zh-TW" altLang="en-US" dirty="0"/>
          </a:p>
        </p:txBody>
      </p:sp>
      <p:cxnSp>
        <p:nvCxnSpPr>
          <p:cNvPr id="5" name="直線接點 4"/>
          <p:cNvCxnSpPr/>
          <p:nvPr/>
        </p:nvCxnSpPr>
        <p:spPr>
          <a:xfrm>
            <a:off x="-2552" y="523492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3300132" y="-50794"/>
            <a:ext cx="69915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Boundary stress</a:t>
            </a:r>
          </a:p>
          <a:p>
            <a:pPr lvl="0"/>
            <a:r>
              <a:rPr lang="en-US" altLang="zh-TW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using the self-regularization technique</a:t>
            </a:r>
          </a:p>
        </p:txBody>
      </p:sp>
      <p:sp>
        <p:nvSpPr>
          <p:cNvPr id="9" name="矩形 8"/>
          <p:cNvSpPr/>
          <p:nvPr/>
        </p:nvSpPr>
        <p:spPr>
          <a:xfrm>
            <a:off x="9713276" y="6000343"/>
            <a:ext cx="1409177" cy="369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elements</a:t>
            </a:r>
          </a:p>
        </p:txBody>
      </p:sp>
      <p:graphicFrame>
        <p:nvGraphicFramePr>
          <p:cNvPr id="10" name="物件 9"/>
          <p:cNvGraphicFramePr>
            <a:graphicFrameLocks noChangeAspect="1"/>
          </p:cNvGraphicFramePr>
          <p:nvPr/>
        </p:nvGraphicFramePr>
        <p:xfrm>
          <a:off x="2075008" y="5410127"/>
          <a:ext cx="2649737" cy="105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33440" imgH="533160" progId="Equation.DSMT4">
                  <p:embed/>
                </p:oleObj>
              </mc:Choice>
              <mc:Fallback>
                <p:oleObj name="Equation" r:id="rId2" imgW="1333440" imgH="533160" progId="Equation.DSMT4">
                  <p:embed/>
                  <p:pic>
                    <p:nvPicPr>
                      <p:cNvPr id="10" name="物件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5008" y="5410127"/>
                        <a:ext cx="2649737" cy="1054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/>
          <p:cNvGraphicFramePr>
            <a:graphicFrameLocks noChangeAspect="1"/>
          </p:cNvGraphicFramePr>
          <p:nvPr/>
        </p:nvGraphicFramePr>
        <p:xfrm>
          <a:off x="5097109" y="5441149"/>
          <a:ext cx="1176185" cy="465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253800" progId="Equation.DSMT4">
                  <p:embed/>
                </p:oleObj>
              </mc:Choice>
              <mc:Fallback>
                <p:oleObj name="Equation" r:id="rId4" imgW="660240" imgH="253800" progId="Equation.DSMT4">
                  <p:embed/>
                  <p:pic>
                    <p:nvPicPr>
                      <p:cNvPr id="11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109" y="5441149"/>
                        <a:ext cx="1176185" cy="4650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/>
        </p:nvGraphicFramePr>
        <p:xfrm>
          <a:off x="5092034" y="5959045"/>
          <a:ext cx="1761896" cy="506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27000" imgH="253800" progId="Equation.DSMT4">
                  <p:embed/>
                </p:oleObj>
              </mc:Choice>
              <mc:Fallback>
                <p:oleObj name="Equation" r:id="rId6" imgW="927000" imgH="253800" progId="Equation.DSMT4">
                  <p:embed/>
                  <p:pic>
                    <p:nvPicPr>
                      <p:cNvPr id="12" name="物件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034" y="5959045"/>
                        <a:ext cx="1761896" cy="5063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圖片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35" y="893550"/>
            <a:ext cx="4714368" cy="4325917"/>
          </a:xfrm>
          <a:prstGeom prst="rect">
            <a:avLst/>
          </a:prstGeom>
        </p:spPr>
      </p:pic>
      <p:pic>
        <p:nvPicPr>
          <p:cNvPr id="14" name="圖片 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33" y="893550"/>
            <a:ext cx="4380930" cy="4325917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4378136" y="1075373"/>
            <a:ext cx="1721722" cy="1234529"/>
            <a:chOff x="10459679" y="-539874"/>
            <a:chExt cx="2210132" cy="1584735"/>
          </a:xfrm>
        </p:grpSpPr>
        <p:pic>
          <p:nvPicPr>
            <p:cNvPr id="20" name="圖片 29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302" y="-539874"/>
              <a:ext cx="1550208" cy="1216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字方塊 2"/>
            <p:cNvSpPr txBox="1">
              <a:spLocks noChangeArrowheads="1"/>
            </p:cNvSpPr>
            <p:nvPr/>
          </p:nvSpPr>
          <p:spPr bwMode="auto">
            <a:xfrm>
              <a:off x="11182269" y="302888"/>
              <a:ext cx="876300" cy="474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0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i="1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a</a:t>
              </a:r>
              <a:r>
                <a:rPr lang="en-US" altLang="zh-TW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=2</a:t>
              </a:r>
              <a:endParaRPr lang="zh-TW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0459679" y="610324"/>
              <a:ext cx="2210132" cy="4345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(Degenerate scale)</a:t>
              </a: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9375064" y="1108191"/>
            <a:ext cx="1721722" cy="1234529"/>
            <a:chOff x="10459679" y="-539874"/>
            <a:chExt cx="2210132" cy="1584735"/>
          </a:xfrm>
        </p:grpSpPr>
        <p:pic>
          <p:nvPicPr>
            <p:cNvPr id="25" name="圖片 29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302" y="-539874"/>
              <a:ext cx="1550208" cy="1216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文字方塊 2"/>
            <p:cNvSpPr txBox="1">
              <a:spLocks noChangeArrowheads="1"/>
            </p:cNvSpPr>
            <p:nvPr/>
          </p:nvSpPr>
          <p:spPr bwMode="auto">
            <a:xfrm>
              <a:off x="11182269" y="302888"/>
              <a:ext cx="876300" cy="474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0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i="1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a</a:t>
              </a:r>
              <a:r>
                <a:rPr lang="en-US" altLang="zh-TW" dirty="0"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=2</a:t>
              </a:r>
              <a:endParaRPr lang="zh-TW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0459679" y="610324"/>
              <a:ext cx="2210132" cy="4345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(Degenerate scale)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193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45</a:t>
            </a:fld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035637" y="34765"/>
            <a:ext cx="12124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Rank-deficiency mechanism for double-degeneracy problem in the dual BIE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-2552" y="462051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688108" y="536073"/>
          <a:ext cx="11197544" cy="6064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9759">
                  <a:extLst>
                    <a:ext uri="{9D8B030D-6E8A-4147-A177-3AD203B41FA5}">
                      <a16:colId xmlns:a16="http://schemas.microsoft.com/office/drawing/2014/main" val="3055945562"/>
                    </a:ext>
                  </a:extLst>
                </a:gridCol>
                <a:gridCol w="3128769">
                  <a:extLst>
                    <a:ext uri="{9D8B030D-6E8A-4147-A177-3AD203B41FA5}">
                      <a16:colId xmlns:a16="http://schemas.microsoft.com/office/drawing/2014/main" val="669952741"/>
                    </a:ext>
                  </a:extLst>
                </a:gridCol>
                <a:gridCol w="6019016">
                  <a:extLst>
                    <a:ext uri="{9D8B030D-6E8A-4147-A177-3AD203B41FA5}">
                      <a16:colId xmlns:a16="http://schemas.microsoft.com/office/drawing/2014/main" val="2012499187"/>
                    </a:ext>
                  </a:extLst>
                </a:gridCol>
              </a:tblGrid>
              <a:tr h="247776"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 marL="34444" marR="34444" marT="17222" marB="172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Crack</a:t>
                      </a:r>
                      <a:endParaRPr lang="zh-TW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4" marR="34444" marT="17222" marB="172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Rigid</a:t>
                      </a:r>
                      <a:r>
                        <a:rPr lang="en-US" altLang="zh-TW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-line inclusion</a:t>
                      </a:r>
                      <a:endParaRPr lang="zh-TW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4" marR="34444" marT="17222" marB="17222" anchor="ctr"/>
                </a:tc>
                <a:extLst>
                  <a:ext uri="{0D108BD9-81ED-4DB2-BD59-A6C34878D82A}">
                    <a16:rowId xmlns:a16="http://schemas.microsoft.com/office/drawing/2014/main" val="1291288270"/>
                  </a:ext>
                </a:extLst>
              </a:tr>
              <a:tr h="1314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/>
                        <a:t>           </a:t>
                      </a:r>
                      <a:r>
                        <a:rPr lang="en-US" altLang="zh-TW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Geometry</a:t>
                      </a:r>
                    </a:p>
                    <a:p>
                      <a:endParaRPr lang="en-US" altLang="zh-TW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TW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BIE</a:t>
                      </a:r>
                      <a:endParaRPr lang="zh-TW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4" marR="34444" marT="17222" marB="17222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 marL="34444" marR="34444" marT="17222" marB="17222"/>
                </a:tc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 marL="34444" marR="34444" marT="17222" marB="17222"/>
                </a:tc>
                <a:extLst>
                  <a:ext uri="{0D108BD9-81ED-4DB2-BD59-A6C34878D82A}">
                    <a16:rowId xmlns:a16="http://schemas.microsoft.com/office/drawing/2014/main" val="1775888563"/>
                  </a:ext>
                </a:extLst>
              </a:tr>
              <a:tr h="4354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Given</a:t>
                      </a:r>
                      <a:r>
                        <a:rPr lang="en-US" altLang="zh-TW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B. C.</a:t>
                      </a:r>
                      <a:endParaRPr lang="zh-TW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4" marR="34444" marT="17222" marB="17222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 marL="34444" marR="34444" marT="17222" marB="17222"/>
                </a:tc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 marL="34444" marR="34444" marT="17222" marB="17222"/>
                </a:tc>
                <a:extLst>
                  <a:ext uri="{0D108BD9-81ED-4DB2-BD59-A6C34878D82A}">
                    <a16:rowId xmlns:a16="http://schemas.microsoft.com/office/drawing/2014/main" val="2594940432"/>
                  </a:ext>
                </a:extLst>
              </a:tr>
              <a:tr h="41223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</a:t>
                      </a:r>
                      <a:r>
                        <a:rPr lang="en-US" altLang="zh-TW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boundary density</a:t>
                      </a:r>
                      <a:endParaRPr lang="zh-TW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4" marR="34444" marT="17222" marB="17222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 marL="34444" marR="34444" marT="17222" marB="17222"/>
                </a:tc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 marL="34444" marR="34444" marT="17222" marB="17222"/>
                </a:tc>
                <a:extLst>
                  <a:ext uri="{0D108BD9-81ED-4DB2-BD59-A6C34878D82A}">
                    <a16:rowId xmlns:a16="http://schemas.microsoft.com/office/drawing/2014/main" val="3006012081"/>
                  </a:ext>
                </a:extLst>
              </a:tr>
              <a:tr h="174966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Singular boundary </a:t>
                      </a:r>
                    </a:p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integral equation   </a:t>
                      </a:r>
                    </a:p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(UT)</a:t>
                      </a:r>
                      <a:endParaRPr lang="zh-TW" altLang="en-US" sz="1400" dirty="0"/>
                    </a:p>
                  </a:txBody>
                  <a:tcPr marL="34444" marR="34444" marT="17222" marB="172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4" marR="34444" marT="17222" marB="17222" anchor="ctr"/>
                </a:tc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 marL="34444" marR="34444" marT="17222" marB="17222"/>
                </a:tc>
                <a:extLst>
                  <a:ext uri="{0D108BD9-81ED-4DB2-BD59-A6C34878D82A}">
                    <a16:rowId xmlns:a16="http://schemas.microsoft.com/office/drawing/2014/main" val="2045605957"/>
                  </a:ext>
                </a:extLst>
              </a:tr>
              <a:tr h="1904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Hypersingular</a:t>
                      </a:r>
                      <a:r>
                        <a:rPr lang="en-US" altLang="zh-TW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boundary integral equation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(LM)</a:t>
                      </a:r>
                    </a:p>
                    <a:p>
                      <a:endParaRPr lang="zh-TW" altLang="en-US" sz="1400" dirty="0"/>
                    </a:p>
                  </a:txBody>
                  <a:tcPr marL="34444" marR="34444" marT="17222" marB="172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4" marR="34444" marT="17222" marB="17222" anchor="ctr"/>
                </a:tc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 marL="34444" marR="34444" marT="17222" marB="17222"/>
                </a:tc>
                <a:extLst>
                  <a:ext uri="{0D108BD9-81ED-4DB2-BD59-A6C34878D82A}">
                    <a16:rowId xmlns:a16="http://schemas.microsoft.com/office/drawing/2014/main" val="2277895100"/>
                  </a:ext>
                </a:extLst>
              </a:tr>
            </a:tbl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/>
        </p:nvGraphicFramePr>
        <p:xfrm>
          <a:off x="5892882" y="3043296"/>
          <a:ext cx="1653770" cy="1364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600" imgH="1536480" progId="Equation.DSMT4">
                  <p:embed/>
                </p:oleObj>
              </mc:Choice>
              <mc:Fallback>
                <p:oleObj name="Equation" r:id="rId2" imgW="1866600" imgH="1536480" progId="Equation.DSMT4">
                  <p:embed/>
                  <p:pic>
                    <p:nvPicPr>
                      <p:cNvPr id="10" name="物件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882" y="3043296"/>
                        <a:ext cx="1653770" cy="13646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3307263" y="3598363"/>
            <a:ext cx="1969045" cy="8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N+1 independent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2N+1 unknowns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rank deficient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065401" y="4342296"/>
            <a:ext cx="2261070" cy="33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(Degenerate boundary)</a:t>
            </a:r>
            <a:endParaRPr lang="zh-TW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物件 12"/>
          <p:cNvGraphicFramePr>
            <a:graphicFrameLocks noChangeAspect="1"/>
          </p:cNvGraphicFramePr>
          <p:nvPr/>
        </p:nvGraphicFramePr>
        <p:xfrm>
          <a:off x="3245637" y="3044309"/>
          <a:ext cx="1934823" cy="554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17360" imgH="545760" progId="Equation.DSMT4">
                  <p:embed/>
                </p:oleObj>
              </mc:Choice>
              <mc:Fallback>
                <p:oleObj name="Equation" r:id="rId4" imgW="1917360" imgH="545760" progId="Equation.DSMT4">
                  <p:embed/>
                  <p:pic>
                    <p:nvPicPr>
                      <p:cNvPr id="13" name="物件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5637" y="3044309"/>
                        <a:ext cx="1934823" cy="5540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物件 13"/>
          <p:cNvGraphicFramePr>
            <a:graphicFrameLocks noChangeAspect="1"/>
          </p:cNvGraphicFramePr>
          <p:nvPr/>
        </p:nvGraphicFramePr>
        <p:xfrm>
          <a:off x="6024459" y="5205444"/>
          <a:ext cx="2188940" cy="616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26920" imgH="482400" progId="Equation.DSMT4">
                  <p:embed/>
                </p:oleObj>
              </mc:Choice>
              <mc:Fallback>
                <p:oleObj name="Equation" r:id="rId6" imgW="1726920" imgH="482400" progId="Equation.DSMT4">
                  <p:embed/>
                  <p:pic>
                    <p:nvPicPr>
                      <p:cNvPr id="14" name="物件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459" y="5205444"/>
                        <a:ext cx="2188940" cy="6162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字方塊 14"/>
          <p:cNvSpPr txBox="1"/>
          <p:nvPr/>
        </p:nvSpPr>
        <p:spPr>
          <a:xfrm>
            <a:off x="5683211" y="6252569"/>
            <a:ext cx="6393139" cy="33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(Rank deficiency  mechanism due to the degenerate boundary only)</a:t>
            </a:r>
            <a:endParaRPr lang="zh-TW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物件 15"/>
          <p:cNvGraphicFramePr>
            <a:graphicFrameLocks noChangeAspect="1"/>
          </p:cNvGraphicFramePr>
          <p:nvPr/>
        </p:nvGraphicFramePr>
        <p:xfrm>
          <a:off x="3236817" y="4736180"/>
          <a:ext cx="1909451" cy="927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09680" imgH="1079280" progId="Equation.DSMT4">
                  <p:embed/>
                </p:oleObj>
              </mc:Choice>
              <mc:Fallback>
                <p:oleObj name="Equation" r:id="rId8" imgW="2209680" imgH="1079280" progId="Equation.DSMT4">
                  <p:embed/>
                  <p:pic>
                    <p:nvPicPr>
                      <p:cNvPr id="16" name="物件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6817" y="4736180"/>
                        <a:ext cx="1909451" cy="9275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2470298" y="5551690"/>
            <a:ext cx="3442490" cy="8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independent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2N+1 unknowns</a:t>
            </a:r>
          </a:p>
          <a:p>
            <a:pPr algn="ctr"/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N+1 rank deficient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756645" y="5088262"/>
            <a:ext cx="2684789" cy="8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independent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2N+1 unknowns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N+1 rank deficient!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物件 18"/>
          <p:cNvGraphicFramePr>
            <a:graphicFrameLocks noChangeAspect="1"/>
          </p:cNvGraphicFramePr>
          <p:nvPr/>
        </p:nvGraphicFramePr>
        <p:xfrm>
          <a:off x="3686551" y="2074415"/>
          <a:ext cx="1335039" cy="440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44520" imgH="393480" progId="Equation.DSMT4">
                  <p:embed/>
                </p:oleObj>
              </mc:Choice>
              <mc:Fallback>
                <p:oleObj name="Equation" r:id="rId10" imgW="1244520" imgH="393480" progId="Equation.DSMT4">
                  <p:embed/>
                  <p:pic>
                    <p:nvPicPr>
                      <p:cNvPr id="19" name="物件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551" y="2074415"/>
                        <a:ext cx="1335039" cy="4408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物件 19"/>
          <p:cNvGraphicFramePr>
            <a:graphicFrameLocks noChangeAspect="1"/>
          </p:cNvGraphicFramePr>
          <p:nvPr/>
        </p:nvGraphicFramePr>
        <p:xfrm>
          <a:off x="8293451" y="2195198"/>
          <a:ext cx="1260626" cy="272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27000" imgH="203040" progId="Equation.DSMT4">
                  <p:embed/>
                </p:oleObj>
              </mc:Choice>
              <mc:Fallback>
                <p:oleObj name="Equation" r:id="rId12" imgW="927000" imgH="203040" progId="Equation.DSMT4">
                  <p:embed/>
                  <p:pic>
                    <p:nvPicPr>
                      <p:cNvPr id="20" name="物件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3451" y="2195198"/>
                        <a:ext cx="1260626" cy="2720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物件 20"/>
          <p:cNvGraphicFramePr>
            <a:graphicFrameLocks noChangeAspect="1"/>
          </p:cNvGraphicFramePr>
          <p:nvPr/>
        </p:nvGraphicFramePr>
        <p:xfrm>
          <a:off x="2853195" y="2507132"/>
          <a:ext cx="2877181" cy="465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514600" imgH="431640" progId="Equation.DSMT4">
                  <p:embed/>
                </p:oleObj>
              </mc:Choice>
              <mc:Fallback>
                <p:oleObj name="Equation" r:id="rId14" imgW="2514600" imgH="431640" progId="Equation.DSMT4">
                  <p:embed/>
                  <p:pic>
                    <p:nvPicPr>
                      <p:cNvPr id="21" name="物件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3195" y="2507132"/>
                        <a:ext cx="2877181" cy="465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物件 21"/>
          <p:cNvGraphicFramePr>
            <a:graphicFrameLocks noChangeAspect="1"/>
          </p:cNvGraphicFramePr>
          <p:nvPr/>
        </p:nvGraphicFramePr>
        <p:xfrm>
          <a:off x="7710705" y="2500896"/>
          <a:ext cx="2827778" cy="45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717640" imgH="444240" progId="Equation.DSMT4">
                  <p:embed/>
                </p:oleObj>
              </mc:Choice>
              <mc:Fallback>
                <p:oleObj name="Equation" r:id="rId16" imgW="2717640" imgH="444240" progId="Equation.DSMT4">
                  <p:embed/>
                  <p:pic>
                    <p:nvPicPr>
                      <p:cNvPr id="22" name="物件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0705" y="2500896"/>
                        <a:ext cx="2827778" cy="4540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群組 22"/>
          <p:cNvGrpSpPr/>
          <p:nvPr/>
        </p:nvGrpSpPr>
        <p:grpSpPr>
          <a:xfrm>
            <a:off x="7542487" y="2980781"/>
            <a:ext cx="4692912" cy="1697804"/>
            <a:chOff x="16228840" y="4984887"/>
            <a:chExt cx="4693523" cy="1698025"/>
          </a:xfrm>
        </p:grpSpPr>
        <p:grpSp>
          <p:nvGrpSpPr>
            <p:cNvPr id="24" name="群組 23"/>
            <p:cNvGrpSpPr/>
            <p:nvPr/>
          </p:nvGrpSpPr>
          <p:grpSpPr>
            <a:xfrm>
              <a:off x="16233788" y="4984887"/>
              <a:ext cx="4688575" cy="1698025"/>
              <a:chOff x="12164074" y="4144112"/>
              <a:chExt cx="4688575" cy="1698025"/>
            </a:xfrm>
          </p:grpSpPr>
          <p:grpSp>
            <p:nvGrpSpPr>
              <p:cNvPr id="26" name="群組 25"/>
              <p:cNvGrpSpPr/>
              <p:nvPr/>
            </p:nvGrpSpPr>
            <p:grpSpPr>
              <a:xfrm>
                <a:off x="14423289" y="4144112"/>
                <a:ext cx="1940953" cy="493423"/>
                <a:chOff x="14667069" y="823354"/>
                <a:chExt cx="1940953" cy="493423"/>
              </a:xfrm>
            </p:grpSpPr>
            <p:graphicFrame>
              <p:nvGraphicFramePr>
                <p:cNvPr id="33" name="物件 32"/>
                <p:cNvGraphicFramePr>
                  <a:graphicFrameLocks noChangeAspect="1"/>
                </p:cNvGraphicFramePr>
                <p:nvPr/>
              </p:nvGraphicFramePr>
              <p:xfrm>
                <a:off x="14941636" y="823354"/>
                <a:ext cx="1666386" cy="49342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8" imgW="1333440" imgH="393480" progId="Equation.DSMT4">
                        <p:embed/>
                      </p:oleObj>
                    </mc:Choice>
                    <mc:Fallback>
                      <p:oleObj name="Equation" r:id="rId18" imgW="1333440" imgH="393480" progId="Equation.DSMT4">
                        <p:embed/>
                        <p:pic>
                          <p:nvPicPr>
                            <p:cNvPr id="33" name="物件 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941636" y="823354"/>
                              <a:ext cx="1666386" cy="493423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4" name="文字方塊 33"/>
                <p:cNvSpPr txBox="1"/>
                <p:nvPr/>
              </p:nvSpPr>
              <p:spPr>
                <a:xfrm>
                  <a:off x="14667069" y="885878"/>
                  <a:ext cx="4495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If</a:t>
                  </a:r>
                  <a:endParaRPr lang="zh-TW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7" name="文字方塊 26"/>
              <p:cNvSpPr txBox="1"/>
              <p:nvPr/>
            </p:nvSpPr>
            <p:spPr>
              <a:xfrm>
                <a:off x="14309023" y="5257362"/>
                <a:ext cx="25436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(Degenerate scale</a:t>
                </a:r>
              </a:p>
              <a:p>
                <a:r>
                  <a:rPr lang="en-US" altLang="zh-TW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degenerate boundary)</a:t>
                </a:r>
                <a:endParaRPr lang="zh-TW" alt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8" name="群組 27"/>
              <p:cNvGrpSpPr/>
              <p:nvPr/>
            </p:nvGrpSpPr>
            <p:grpSpPr>
              <a:xfrm>
                <a:off x="12164074" y="4169422"/>
                <a:ext cx="2009289" cy="483211"/>
                <a:chOff x="12380398" y="2343479"/>
                <a:chExt cx="2009289" cy="483211"/>
              </a:xfrm>
            </p:grpSpPr>
            <p:graphicFrame>
              <p:nvGraphicFramePr>
                <p:cNvPr id="31" name="物件 30"/>
                <p:cNvGraphicFramePr>
                  <a:graphicFrameLocks noChangeAspect="1"/>
                </p:cNvGraphicFramePr>
                <p:nvPr/>
              </p:nvGraphicFramePr>
              <p:xfrm>
                <a:off x="12757791" y="2343479"/>
                <a:ext cx="1631896" cy="48321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0" imgW="1333440" imgH="393480" progId="Equation.DSMT4">
                        <p:embed/>
                      </p:oleObj>
                    </mc:Choice>
                    <mc:Fallback>
                      <p:oleObj name="Equation" r:id="rId20" imgW="1333440" imgH="393480" progId="Equation.DSMT4">
                        <p:embed/>
                        <p:pic>
                          <p:nvPicPr>
                            <p:cNvPr id="31" name="物件 3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757791" y="2343479"/>
                              <a:ext cx="1631896" cy="48321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2" name="文字方塊 31"/>
                <p:cNvSpPr txBox="1"/>
                <p:nvPr/>
              </p:nvSpPr>
              <p:spPr>
                <a:xfrm>
                  <a:off x="12380398" y="2398320"/>
                  <a:ext cx="4495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If</a:t>
                  </a:r>
                  <a:endParaRPr lang="zh-TW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9" name="文字方塊 28"/>
              <p:cNvSpPr txBox="1"/>
              <p:nvPr/>
            </p:nvSpPr>
            <p:spPr>
              <a:xfrm>
                <a:off x="12327366" y="4621975"/>
                <a:ext cx="19715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N+1 independent </a:t>
                </a:r>
                <a:r>
                  <a:rPr lang="en-US" altLang="zh-TW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eqs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2N+1 unknowns</a:t>
                </a: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rank deficient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文字方塊 29"/>
              <p:cNvSpPr txBox="1"/>
              <p:nvPr/>
            </p:nvSpPr>
            <p:spPr>
              <a:xfrm>
                <a:off x="14522137" y="4561326"/>
                <a:ext cx="173760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independent </a:t>
                </a:r>
                <a:r>
                  <a:rPr lang="en-US" altLang="zh-TW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eqs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2N+1 unknowns</a:t>
                </a: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N+1 rank deficient!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文字方塊 24"/>
            <p:cNvSpPr txBox="1"/>
            <p:nvPr/>
          </p:nvSpPr>
          <p:spPr>
            <a:xfrm>
              <a:off x="16228840" y="6117945"/>
              <a:ext cx="22369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(Degenerate boundary)</a:t>
              </a:r>
              <a:endParaRPr lang="zh-TW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3847984" y="816025"/>
            <a:ext cx="1012172" cy="1208395"/>
            <a:chOff x="9178661" y="425310"/>
            <a:chExt cx="2230395" cy="2662786"/>
          </a:xfrm>
        </p:grpSpPr>
        <p:grpSp>
          <p:nvGrpSpPr>
            <p:cNvPr id="36" name="群組 35"/>
            <p:cNvGrpSpPr/>
            <p:nvPr/>
          </p:nvGrpSpPr>
          <p:grpSpPr>
            <a:xfrm>
              <a:off x="9178661" y="425310"/>
              <a:ext cx="2230395" cy="2662786"/>
              <a:chOff x="1653299" y="3552645"/>
              <a:chExt cx="2230395" cy="2662786"/>
            </a:xfrm>
          </p:grpSpPr>
          <p:grpSp>
            <p:nvGrpSpPr>
              <p:cNvPr id="41" name="群組 40"/>
              <p:cNvGrpSpPr/>
              <p:nvPr/>
            </p:nvGrpSpPr>
            <p:grpSpPr>
              <a:xfrm>
                <a:off x="1653299" y="3552645"/>
                <a:ext cx="2230395" cy="2662786"/>
                <a:chOff x="1168439" y="334097"/>
                <a:chExt cx="2230395" cy="2662786"/>
              </a:xfrm>
            </p:grpSpPr>
            <p:sp>
              <p:nvSpPr>
                <p:cNvPr id="43" name="矩形 42"/>
                <p:cNvSpPr/>
                <p:nvPr/>
              </p:nvSpPr>
              <p:spPr>
                <a:xfrm>
                  <a:off x="1210421" y="603546"/>
                  <a:ext cx="2160000" cy="2160000"/>
                </a:xfrm>
                <a:prstGeom prst="rect">
                  <a:avLst/>
                </a:prstGeom>
                <a:solidFill>
                  <a:srgbClr val="E7E6E6"/>
                </a:solidFill>
                <a:ln>
                  <a:noFill/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44" name="群組 43"/>
                <p:cNvGrpSpPr/>
                <p:nvPr/>
              </p:nvGrpSpPr>
              <p:grpSpPr>
                <a:xfrm>
                  <a:off x="1168439" y="2811269"/>
                  <a:ext cx="2230395" cy="185614"/>
                  <a:chOff x="1168439" y="2811269"/>
                  <a:chExt cx="2230395" cy="185614"/>
                </a:xfrm>
              </p:grpSpPr>
              <p:grpSp>
                <p:nvGrpSpPr>
                  <p:cNvPr id="81" name="群組 80"/>
                  <p:cNvGrpSpPr/>
                  <p:nvPr/>
                </p:nvGrpSpPr>
                <p:grpSpPr>
                  <a:xfrm rot="10800000">
                    <a:off x="1168439" y="2814845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100" name="橢圓 99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01" name="橢圓 100"/>
                    <p:cNvSpPr/>
                    <p:nvPr/>
                  </p:nvSpPr>
                  <p:spPr>
                    <a:xfrm>
                      <a:off x="60126" y="60330"/>
                      <a:ext cx="59452" cy="59452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</p:grpSp>
              <p:grpSp>
                <p:nvGrpSpPr>
                  <p:cNvPr id="82" name="群組 81"/>
                  <p:cNvGrpSpPr/>
                  <p:nvPr/>
                </p:nvGrpSpPr>
                <p:grpSpPr>
                  <a:xfrm rot="10800000">
                    <a:off x="1478692" y="2811269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98" name="橢圓 97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99" name="橢圓 98"/>
                    <p:cNvSpPr/>
                    <p:nvPr/>
                  </p:nvSpPr>
                  <p:spPr>
                    <a:xfrm>
                      <a:off x="60126" y="60330"/>
                      <a:ext cx="59452" cy="59452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</p:grpSp>
              <p:grpSp>
                <p:nvGrpSpPr>
                  <p:cNvPr id="83" name="群組 82"/>
                  <p:cNvGrpSpPr/>
                  <p:nvPr/>
                </p:nvGrpSpPr>
                <p:grpSpPr>
                  <a:xfrm rot="10800000">
                    <a:off x="1819149" y="2811472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96" name="橢圓 95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97" name="橢圓 96"/>
                    <p:cNvSpPr/>
                    <p:nvPr/>
                  </p:nvSpPr>
                  <p:spPr>
                    <a:xfrm>
                      <a:off x="60126" y="60330"/>
                      <a:ext cx="59452" cy="59452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</p:grpSp>
              <p:grpSp>
                <p:nvGrpSpPr>
                  <p:cNvPr id="84" name="群組 83"/>
                  <p:cNvGrpSpPr/>
                  <p:nvPr/>
                </p:nvGrpSpPr>
                <p:grpSpPr>
                  <a:xfrm rot="10800000">
                    <a:off x="2146391" y="2817218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94" name="橢圓 93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95" name="橢圓 94"/>
                    <p:cNvSpPr/>
                    <p:nvPr/>
                  </p:nvSpPr>
                  <p:spPr>
                    <a:xfrm>
                      <a:off x="60126" y="60330"/>
                      <a:ext cx="59452" cy="59452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</p:grpSp>
              <p:grpSp>
                <p:nvGrpSpPr>
                  <p:cNvPr id="85" name="群組 84"/>
                  <p:cNvGrpSpPr/>
                  <p:nvPr/>
                </p:nvGrpSpPr>
                <p:grpSpPr>
                  <a:xfrm rot="10800000">
                    <a:off x="2501188" y="2811269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92" name="橢圓 91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93" name="橢圓 92"/>
                    <p:cNvSpPr/>
                    <p:nvPr/>
                  </p:nvSpPr>
                  <p:spPr>
                    <a:xfrm>
                      <a:off x="60126" y="60330"/>
                      <a:ext cx="59452" cy="59452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</p:grpSp>
              <p:grpSp>
                <p:nvGrpSpPr>
                  <p:cNvPr id="86" name="群組 85"/>
                  <p:cNvGrpSpPr/>
                  <p:nvPr/>
                </p:nvGrpSpPr>
                <p:grpSpPr>
                  <a:xfrm rot="10800000">
                    <a:off x="2873443" y="2811269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90" name="橢圓 89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91" name="橢圓 90"/>
                    <p:cNvSpPr/>
                    <p:nvPr/>
                  </p:nvSpPr>
                  <p:spPr>
                    <a:xfrm>
                      <a:off x="60126" y="60330"/>
                      <a:ext cx="59452" cy="59452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</p:grpSp>
              <p:grpSp>
                <p:nvGrpSpPr>
                  <p:cNvPr id="87" name="群組 86"/>
                  <p:cNvGrpSpPr/>
                  <p:nvPr/>
                </p:nvGrpSpPr>
                <p:grpSpPr>
                  <a:xfrm rot="10800000">
                    <a:off x="3219129" y="2811269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88" name="橢圓 87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89" name="橢圓 88"/>
                    <p:cNvSpPr/>
                    <p:nvPr/>
                  </p:nvSpPr>
                  <p:spPr>
                    <a:xfrm>
                      <a:off x="60126" y="60330"/>
                      <a:ext cx="59452" cy="59452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</p:grpSp>
            </p:grpSp>
            <p:grpSp>
              <p:nvGrpSpPr>
                <p:cNvPr id="45" name="群組 44"/>
                <p:cNvGrpSpPr/>
                <p:nvPr/>
              </p:nvGrpSpPr>
              <p:grpSpPr>
                <a:xfrm>
                  <a:off x="1174831" y="334097"/>
                  <a:ext cx="2224003" cy="188426"/>
                  <a:chOff x="1174831" y="3082080"/>
                  <a:chExt cx="2224003" cy="188426"/>
                </a:xfrm>
              </p:grpSpPr>
              <p:grpSp>
                <p:nvGrpSpPr>
                  <p:cNvPr id="46" name="群組 45"/>
                  <p:cNvGrpSpPr/>
                  <p:nvPr/>
                </p:nvGrpSpPr>
                <p:grpSpPr>
                  <a:xfrm rot="13465222">
                    <a:off x="1174831" y="3090841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77" name="橢圓 76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grpSp>
                  <p:nvGrpSpPr>
                    <p:cNvPr id="78" name="群組 77"/>
                    <p:cNvGrpSpPr/>
                    <p:nvPr/>
                  </p:nvGrpSpPr>
                  <p:grpSpPr>
                    <a:xfrm>
                      <a:off x="0" y="0"/>
                      <a:ext cx="179705" cy="179705"/>
                      <a:chOff x="0" y="0"/>
                      <a:chExt cx="179705" cy="179705"/>
                    </a:xfrm>
                    <a:scene3d>
                      <a:camera prst="orthographicFront">
                        <a:rot lat="0" lon="0" rev="2700000"/>
                      </a:camera>
                      <a:lightRig rig="threePt" dir="t"/>
                    </a:scene3d>
                  </p:grpSpPr>
                  <p:cxnSp>
                    <p:nvCxnSpPr>
                      <p:cNvPr id="79" name="直線接點 78"/>
                      <p:cNvCxnSpPr/>
                      <p:nvPr/>
                    </p:nvCxnSpPr>
                    <p:spPr>
                      <a:xfrm>
                        <a:off x="0" y="90055"/>
                        <a:ext cx="179705" cy="0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直線接點 79"/>
                      <p:cNvCxnSpPr/>
                      <p:nvPr/>
                    </p:nvCxnSpPr>
                    <p:spPr>
                      <a:xfrm>
                        <a:off x="90055" y="0"/>
                        <a:ext cx="0" cy="179705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7" name="群組 46"/>
                  <p:cNvGrpSpPr/>
                  <p:nvPr/>
                </p:nvGrpSpPr>
                <p:grpSpPr>
                  <a:xfrm rot="13465222">
                    <a:off x="1478692" y="3088062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73" name="橢圓 72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grpSp>
                  <p:nvGrpSpPr>
                    <p:cNvPr id="74" name="群組 73"/>
                    <p:cNvGrpSpPr/>
                    <p:nvPr/>
                  </p:nvGrpSpPr>
                  <p:grpSpPr>
                    <a:xfrm>
                      <a:off x="0" y="0"/>
                      <a:ext cx="179705" cy="179705"/>
                      <a:chOff x="0" y="0"/>
                      <a:chExt cx="179705" cy="179705"/>
                    </a:xfrm>
                    <a:scene3d>
                      <a:camera prst="orthographicFront">
                        <a:rot lat="0" lon="0" rev="2700000"/>
                      </a:camera>
                      <a:lightRig rig="threePt" dir="t"/>
                    </a:scene3d>
                  </p:grpSpPr>
                  <p:cxnSp>
                    <p:nvCxnSpPr>
                      <p:cNvPr id="75" name="直線接點 74"/>
                      <p:cNvCxnSpPr/>
                      <p:nvPr/>
                    </p:nvCxnSpPr>
                    <p:spPr>
                      <a:xfrm>
                        <a:off x="0" y="90055"/>
                        <a:ext cx="179705" cy="0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6" name="直線接點 75"/>
                      <p:cNvCxnSpPr/>
                      <p:nvPr/>
                    </p:nvCxnSpPr>
                    <p:spPr>
                      <a:xfrm>
                        <a:off x="90055" y="0"/>
                        <a:ext cx="0" cy="179705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8" name="群組 47"/>
                  <p:cNvGrpSpPr/>
                  <p:nvPr/>
                </p:nvGrpSpPr>
                <p:grpSpPr>
                  <a:xfrm rot="13465222">
                    <a:off x="1820998" y="3087918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69" name="橢圓 68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grpSp>
                  <p:nvGrpSpPr>
                    <p:cNvPr id="70" name="群組 69"/>
                    <p:cNvGrpSpPr/>
                    <p:nvPr/>
                  </p:nvGrpSpPr>
                  <p:grpSpPr>
                    <a:xfrm>
                      <a:off x="0" y="0"/>
                      <a:ext cx="179705" cy="179705"/>
                      <a:chOff x="0" y="0"/>
                      <a:chExt cx="179705" cy="179705"/>
                    </a:xfrm>
                    <a:scene3d>
                      <a:camera prst="orthographicFront">
                        <a:rot lat="0" lon="0" rev="2700000"/>
                      </a:camera>
                      <a:lightRig rig="threePt" dir="t"/>
                    </a:scene3d>
                  </p:grpSpPr>
                  <p:cxnSp>
                    <p:nvCxnSpPr>
                      <p:cNvPr id="71" name="直線接點 70"/>
                      <p:cNvCxnSpPr/>
                      <p:nvPr/>
                    </p:nvCxnSpPr>
                    <p:spPr>
                      <a:xfrm>
                        <a:off x="0" y="90055"/>
                        <a:ext cx="179705" cy="0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" name="直線接點 71"/>
                      <p:cNvCxnSpPr/>
                      <p:nvPr/>
                    </p:nvCxnSpPr>
                    <p:spPr>
                      <a:xfrm>
                        <a:off x="90055" y="0"/>
                        <a:ext cx="0" cy="179705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9" name="群組 48"/>
                  <p:cNvGrpSpPr/>
                  <p:nvPr/>
                </p:nvGrpSpPr>
                <p:grpSpPr>
                  <a:xfrm rot="13465222">
                    <a:off x="2146389" y="3082080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65" name="橢圓 64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grpSp>
                  <p:nvGrpSpPr>
                    <p:cNvPr id="66" name="群組 65"/>
                    <p:cNvGrpSpPr/>
                    <p:nvPr/>
                  </p:nvGrpSpPr>
                  <p:grpSpPr>
                    <a:xfrm>
                      <a:off x="0" y="0"/>
                      <a:ext cx="179705" cy="179705"/>
                      <a:chOff x="0" y="0"/>
                      <a:chExt cx="179705" cy="179705"/>
                    </a:xfrm>
                    <a:scene3d>
                      <a:camera prst="orthographicFront">
                        <a:rot lat="0" lon="0" rev="2700000"/>
                      </a:camera>
                      <a:lightRig rig="threePt" dir="t"/>
                    </a:scene3d>
                  </p:grpSpPr>
                  <p:cxnSp>
                    <p:nvCxnSpPr>
                      <p:cNvPr id="67" name="直線接點 66"/>
                      <p:cNvCxnSpPr/>
                      <p:nvPr/>
                    </p:nvCxnSpPr>
                    <p:spPr>
                      <a:xfrm>
                        <a:off x="0" y="90055"/>
                        <a:ext cx="179705" cy="0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8" name="直線接點 67"/>
                      <p:cNvCxnSpPr/>
                      <p:nvPr/>
                    </p:nvCxnSpPr>
                    <p:spPr>
                      <a:xfrm>
                        <a:off x="90055" y="0"/>
                        <a:ext cx="0" cy="179705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50" name="群組 49"/>
                  <p:cNvGrpSpPr/>
                  <p:nvPr/>
                </p:nvGrpSpPr>
                <p:grpSpPr>
                  <a:xfrm rot="13465222">
                    <a:off x="2504717" y="3087773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61" name="橢圓 60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grpSp>
                  <p:nvGrpSpPr>
                    <p:cNvPr id="62" name="群組 61"/>
                    <p:cNvGrpSpPr/>
                    <p:nvPr/>
                  </p:nvGrpSpPr>
                  <p:grpSpPr>
                    <a:xfrm>
                      <a:off x="0" y="0"/>
                      <a:ext cx="179705" cy="179705"/>
                      <a:chOff x="0" y="0"/>
                      <a:chExt cx="179705" cy="179705"/>
                    </a:xfrm>
                    <a:scene3d>
                      <a:camera prst="orthographicFront">
                        <a:rot lat="0" lon="0" rev="2700000"/>
                      </a:camera>
                      <a:lightRig rig="threePt" dir="t"/>
                    </a:scene3d>
                  </p:grpSpPr>
                  <p:cxnSp>
                    <p:nvCxnSpPr>
                      <p:cNvPr id="63" name="直線接點 62"/>
                      <p:cNvCxnSpPr/>
                      <p:nvPr/>
                    </p:nvCxnSpPr>
                    <p:spPr>
                      <a:xfrm>
                        <a:off x="0" y="90055"/>
                        <a:ext cx="179705" cy="0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直線接點 63"/>
                      <p:cNvCxnSpPr/>
                      <p:nvPr/>
                    </p:nvCxnSpPr>
                    <p:spPr>
                      <a:xfrm>
                        <a:off x="90055" y="0"/>
                        <a:ext cx="0" cy="179705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51" name="群組 50"/>
                  <p:cNvGrpSpPr/>
                  <p:nvPr/>
                </p:nvGrpSpPr>
                <p:grpSpPr>
                  <a:xfrm rot="13465222">
                    <a:off x="2873442" y="3090841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57" name="橢圓 56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grpSp>
                  <p:nvGrpSpPr>
                    <p:cNvPr id="58" name="群組 57"/>
                    <p:cNvGrpSpPr/>
                    <p:nvPr/>
                  </p:nvGrpSpPr>
                  <p:grpSpPr>
                    <a:xfrm>
                      <a:off x="0" y="0"/>
                      <a:ext cx="179705" cy="179705"/>
                      <a:chOff x="0" y="0"/>
                      <a:chExt cx="179705" cy="179705"/>
                    </a:xfrm>
                    <a:scene3d>
                      <a:camera prst="orthographicFront">
                        <a:rot lat="0" lon="0" rev="2700000"/>
                      </a:camera>
                      <a:lightRig rig="threePt" dir="t"/>
                    </a:scene3d>
                  </p:grpSpPr>
                  <p:cxnSp>
                    <p:nvCxnSpPr>
                      <p:cNvPr id="59" name="直線接點 58"/>
                      <p:cNvCxnSpPr/>
                      <p:nvPr/>
                    </p:nvCxnSpPr>
                    <p:spPr>
                      <a:xfrm>
                        <a:off x="0" y="90055"/>
                        <a:ext cx="179705" cy="0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" name="直線接點 59"/>
                      <p:cNvCxnSpPr/>
                      <p:nvPr/>
                    </p:nvCxnSpPr>
                    <p:spPr>
                      <a:xfrm>
                        <a:off x="90055" y="0"/>
                        <a:ext cx="0" cy="179705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52" name="群組 51"/>
                  <p:cNvGrpSpPr/>
                  <p:nvPr/>
                </p:nvGrpSpPr>
                <p:grpSpPr>
                  <a:xfrm rot="13465222">
                    <a:off x="3219129" y="3087772"/>
                    <a:ext cx="179705" cy="179665"/>
                    <a:chOff x="0" y="0"/>
                    <a:chExt cx="179705" cy="179705"/>
                  </a:xfrm>
                </p:grpSpPr>
                <p:sp>
                  <p:nvSpPr>
                    <p:cNvPr id="53" name="橢圓 52"/>
                    <p:cNvSpPr/>
                    <p:nvPr/>
                  </p:nvSpPr>
                  <p:spPr>
                    <a:xfrm>
                      <a:off x="0" y="0"/>
                      <a:ext cx="179705" cy="179705"/>
                    </a:xfrm>
                    <a:prstGeom prst="ellipse">
                      <a:avLst/>
                    </a:prstGeom>
                    <a:noFill/>
                    <a:ln w="127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28" tIns="45714" rIns="91428" bIns="45714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  <p:grpSp>
                  <p:nvGrpSpPr>
                    <p:cNvPr id="54" name="群組 53"/>
                    <p:cNvGrpSpPr/>
                    <p:nvPr/>
                  </p:nvGrpSpPr>
                  <p:grpSpPr>
                    <a:xfrm>
                      <a:off x="0" y="0"/>
                      <a:ext cx="179705" cy="179705"/>
                      <a:chOff x="0" y="0"/>
                      <a:chExt cx="179705" cy="179705"/>
                    </a:xfrm>
                    <a:scene3d>
                      <a:camera prst="orthographicFront">
                        <a:rot lat="0" lon="0" rev="2700000"/>
                      </a:camera>
                      <a:lightRig rig="threePt" dir="t"/>
                    </a:scene3d>
                  </p:grpSpPr>
                  <p:cxnSp>
                    <p:nvCxnSpPr>
                      <p:cNvPr id="55" name="直線接點 54"/>
                      <p:cNvCxnSpPr/>
                      <p:nvPr/>
                    </p:nvCxnSpPr>
                    <p:spPr>
                      <a:xfrm>
                        <a:off x="0" y="90055"/>
                        <a:ext cx="179705" cy="0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直線接點 55"/>
                      <p:cNvCxnSpPr/>
                      <p:nvPr/>
                    </p:nvCxnSpPr>
                    <p:spPr>
                      <a:xfrm>
                        <a:off x="90055" y="0"/>
                        <a:ext cx="0" cy="179705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42" name="橢圓 41"/>
              <p:cNvSpPr/>
              <p:nvPr/>
            </p:nvSpPr>
            <p:spPr>
              <a:xfrm>
                <a:off x="2023679" y="4833156"/>
                <a:ext cx="1548371" cy="45719"/>
              </a:xfrm>
              <a:prstGeom prst="ellipse">
                <a:avLst/>
              </a:prstGeom>
              <a:solidFill>
                <a:schemeClr val="bg1"/>
              </a:solidFill>
              <a:ln w="3175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graphicFrame>
          <p:nvGraphicFramePr>
            <p:cNvPr id="37" name="物件 8250"/>
            <p:cNvGraphicFramePr>
              <a:graphicFrameLocks noChangeAspect="1"/>
            </p:cNvGraphicFramePr>
            <p:nvPr/>
          </p:nvGraphicFramePr>
          <p:xfrm>
            <a:off x="10198608" y="1865121"/>
            <a:ext cx="249237" cy="219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203040" imgH="177480" progId="Equation.DSMT4">
                    <p:embed/>
                  </p:oleObj>
                </mc:Choice>
                <mc:Fallback>
                  <p:oleObj name="Equation" r:id="rId22" imgW="203040" imgH="177480" progId="Equation.DSMT4">
                    <p:embed/>
                    <p:pic>
                      <p:nvPicPr>
                        <p:cNvPr id="37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98608" y="1865121"/>
                          <a:ext cx="249237" cy="219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8" name="直線單箭頭接點 37"/>
            <p:cNvCxnSpPr/>
            <p:nvPr/>
          </p:nvCxnSpPr>
          <p:spPr>
            <a:xfrm>
              <a:off x="9549041" y="2100523"/>
              <a:ext cx="154837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ine 33"/>
            <p:cNvSpPr>
              <a:spLocks noChangeShapeType="1"/>
            </p:cNvSpPr>
            <p:nvPr/>
          </p:nvSpPr>
          <p:spPr bwMode="auto">
            <a:xfrm>
              <a:off x="11105032" y="1719108"/>
              <a:ext cx="0" cy="4880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" name="Line 34"/>
            <p:cNvSpPr>
              <a:spLocks noChangeShapeType="1"/>
            </p:cNvSpPr>
            <p:nvPr/>
          </p:nvSpPr>
          <p:spPr bwMode="auto">
            <a:xfrm>
              <a:off x="9541421" y="1726847"/>
              <a:ext cx="0" cy="475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2" name="群組 101"/>
          <p:cNvGrpSpPr/>
          <p:nvPr/>
        </p:nvGrpSpPr>
        <p:grpSpPr>
          <a:xfrm>
            <a:off x="8188593" y="873935"/>
            <a:ext cx="1394161" cy="1093439"/>
            <a:chOff x="8054692" y="3960652"/>
            <a:chExt cx="2849614" cy="2234950"/>
          </a:xfrm>
        </p:grpSpPr>
        <p:grpSp>
          <p:nvGrpSpPr>
            <p:cNvPr id="103" name="群組 102"/>
            <p:cNvGrpSpPr/>
            <p:nvPr/>
          </p:nvGrpSpPr>
          <p:grpSpPr>
            <a:xfrm>
              <a:off x="8054692" y="3960652"/>
              <a:ext cx="2849614" cy="2234950"/>
              <a:chOff x="8054692" y="3960652"/>
              <a:chExt cx="2849614" cy="2234950"/>
            </a:xfrm>
          </p:grpSpPr>
          <p:sp>
            <p:nvSpPr>
              <p:cNvPr id="108" name="矩形 107"/>
              <p:cNvSpPr/>
              <p:nvPr/>
            </p:nvSpPr>
            <p:spPr>
              <a:xfrm>
                <a:off x="8387455" y="3996241"/>
                <a:ext cx="2160000" cy="2160000"/>
              </a:xfrm>
              <a:prstGeom prst="rect">
                <a:avLst/>
              </a:prstGeom>
              <a:solidFill>
                <a:srgbClr val="E7E6E6"/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>
                <a:off x="8766140" y="5114342"/>
                <a:ext cx="1548371" cy="45719"/>
              </a:xfrm>
              <a:prstGeom prst="ellipse">
                <a:avLst/>
              </a:prstGeom>
              <a:solidFill>
                <a:srgbClr val="595959"/>
              </a:solidFill>
              <a:ln w="19050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grpSp>
            <p:nvGrpSpPr>
              <p:cNvPr id="110" name="群組 109"/>
              <p:cNvGrpSpPr/>
              <p:nvPr/>
            </p:nvGrpSpPr>
            <p:grpSpPr>
              <a:xfrm rot="5400000">
                <a:off x="7032301" y="4983043"/>
                <a:ext cx="2230395" cy="185614"/>
                <a:chOff x="1168439" y="2811269"/>
                <a:chExt cx="2230395" cy="185614"/>
              </a:xfrm>
            </p:grpSpPr>
            <p:grpSp>
              <p:nvGrpSpPr>
                <p:cNvPr id="147" name="群組 146"/>
                <p:cNvGrpSpPr/>
                <p:nvPr/>
              </p:nvGrpSpPr>
              <p:grpSpPr>
                <a:xfrm rot="10800000">
                  <a:off x="1168439" y="2814845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66" name="橢圓 165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167" name="橢圓 166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148" name="群組 147"/>
                <p:cNvGrpSpPr/>
                <p:nvPr/>
              </p:nvGrpSpPr>
              <p:grpSpPr>
                <a:xfrm rot="10800000">
                  <a:off x="1478692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64" name="橢圓 163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165" name="橢圓 164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149" name="群組 148"/>
                <p:cNvGrpSpPr/>
                <p:nvPr/>
              </p:nvGrpSpPr>
              <p:grpSpPr>
                <a:xfrm rot="10800000">
                  <a:off x="1819149" y="281147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62" name="橢圓 161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163" name="橢圓 162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150" name="群組 149"/>
                <p:cNvGrpSpPr/>
                <p:nvPr/>
              </p:nvGrpSpPr>
              <p:grpSpPr>
                <a:xfrm rot="10800000">
                  <a:off x="2146391" y="2817218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60" name="橢圓 159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161" name="橢圓 160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151" name="群組 150"/>
                <p:cNvGrpSpPr/>
                <p:nvPr/>
              </p:nvGrpSpPr>
              <p:grpSpPr>
                <a:xfrm rot="10800000">
                  <a:off x="2501188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58" name="橢圓 157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159" name="橢圓 158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152" name="群組 151"/>
                <p:cNvGrpSpPr/>
                <p:nvPr/>
              </p:nvGrpSpPr>
              <p:grpSpPr>
                <a:xfrm rot="10800000">
                  <a:off x="2873443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56" name="橢圓 155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157" name="橢圓 156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153" name="群組 152"/>
                <p:cNvGrpSpPr/>
                <p:nvPr/>
              </p:nvGrpSpPr>
              <p:grpSpPr>
                <a:xfrm rot="10800000">
                  <a:off x="3219129" y="2811269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54" name="橢圓 153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sp>
                <p:nvSpPr>
                  <p:cNvPr id="155" name="橢圓 154"/>
                  <p:cNvSpPr/>
                  <p:nvPr/>
                </p:nvSpPr>
                <p:spPr>
                  <a:xfrm>
                    <a:off x="60126" y="60330"/>
                    <a:ext cx="59452" cy="5945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</p:grpSp>
          </p:grpSp>
          <p:grpSp>
            <p:nvGrpSpPr>
              <p:cNvPr id="111" name="群組 110"/>
              <p:cNvGrpSpPr/>
              <p:nvPr/>
            </p:nvGrpSpPr>
            <p:grpSpPr>
              <a:xfrm rot="5400000">
                <a:off x="9698091" y="4989388"/>
                <a:ext cx="2224003" cy="188426"/>
                <a:chOff x="1174831" y="3082080"/>
                <a:chExt cx="2224003" cy="188426"/>
              </a:xfrm>
            </p:grpSpPr>
            <p:grpSp>
              <p:nvGrpSpPr>
                <p:cNvPr id="112" name="群組 111"/>
                <p:cNvGrpSpPr/>
                <p:nvPr/>
              </p:nvGrpSpPr>
              <p:grpSpPr>
                <a:xfrm rot="13465222">
                  <a:off x="1174831" y="3090841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43" name="橢圓 142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44" name="群組 143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45" name="直線接點 144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直線接點 145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13" name="群組 112"/>
                <p:cNvGrpSpPr/>
                <p:nvPr/>
              </p:nvGrpSpPr>
              <p:grpSpPr>
                <a:xfrm rot="13465222">
                  <a:off x="1478692" y="308806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39" name="橢圓 138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40" name="群組 139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41" name="直線接點 140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直線接點 141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14" name="群組 113"/>
                <p:cNvGrpSpPr/>
                <p:nvPr/>
              </p:nvGrpSpPr>
              <p:grpSpPr>
                <a:xfrm rot="13465222">
                  <a:off x="1820998" y="3087918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35" name="橢圓 134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36" name="群組 135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37" name="直線接點 136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直線接點 137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15" name="群組 114"/>
                <p:cNvGrpSpPr/>
                <p:nvPr/>
              </p:nvGrpSpPr>
              <p:grpSpPr>
                <a:xfrm rot="13465222">
                  <a:off x="2146389" y="3082080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31" name="橢圓 130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32" name="群組 131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33" name="直線接點 132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直線接點 133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16" name="群組 115"/>
                <p:cNvGrpSpPr/>
                <p:nvPr/>
              </p:nvGrpSpPr>
              <p:grpSpPr>
                <a:xfrm rot="13465222">
                  <a:off x="2504717" y="3087773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27" name="橢圓 126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28" name="群組 127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29" name="直線接點 128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" name="直線接點 129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17" name="群組 116"/>
                <p:cNvGrpSpPr/>
                <p:nvPr/>
              </p:nvGrpSpPr>
              <p:grpSpPr>
                <a:xfrm rot="13465222">
                  <a:off x="2873442" y="3090841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23" name="橢圓 122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24" name="群組 123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25" name="直線接點 124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直線接點 125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18" name="群組 117"/>
                <p:cNvGrpSpPr/>
                <p:nvPr/>
              </p:nvGrpSpPr>
              <p:grpSpPr>
                <a:xfrm rot="13465222">
                  <a:off x="3219129" y="3087772"/>
                  <a:ext cx="179705" cy="179665"/>
                  <a:chOff x="0" y="0"/>
                  <a:chExt cx="179705" cy="179705"/>
                </a:xfrm>
              </p:grpSpPr>
              <p:sp>
                <p:nvSpPr>
                  <p:cNvPr id="119" name="橢圓 118"/>
                  <p:cNvSpPr/>
                  <p:nvPr/>
                </p:nvSpPr>
                <p:spPr>
                  <a:xfrm>
                    <a:off x="0" y="0"/>
                    <a:ext cx="179705" cy="179705"/>
                  </a:xfrm>
                  <a:prstGeom prst="ellipse">
                    <a:avLst/>
                  </a:prstGeom>
                  <a:noFill/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28" tIns="45714" rIns="91428" bIns="4571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20" name="群組 119"/>
                  <p:cNvGrpSpPr/>
                  <p:nvPr/>
                </p:nvGrpSpPr>
                <p:grpSpPr>
                  <a:xfrm>
                    <a:off x="0" y="0"/>
                    <a:ext cx="179705" cy="179705"/>
                    <a:chOff x="0" y="0"/>
                    <a:chExt cx="179705" cy="179705"/>
                  </a:xfrm>
                  <a:scene3d>
                    <a:camera prst="orthographicFront">
                      <a:rot lat="0" lon="0" rev="2700000"/>
                    </a:camera>
                    <a:lightRig rig="threePt" dir="t"/>
                  </a:scene3d>
                </p:grpSpPr>
                <p:cxnSp>
                  <p:nvCxnSpPr>
                    <p:cNvPr id="121" name="直線接點 120"/>
                    <p:cNvCxnSpPr/>
                    <p:nvPr/>
                  </p:nvCxnSpPr>
                  <p:spPr>
                    <a:xfrm>
                      <a:off x="0" y="90055"/>
                      <a:ext cx="179705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直線接點 121"/>
                    <p:cNvCxnSpPr/>
                    <p:nvPr/>
                  </p:nvCxnSpPr>
                  <p:spPr>
                    <a:xfrm>
                      <a:off x="90055" y="0"/>
                      <a:ext cx="0" cy="17970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aphicFrame>
          <p:nvGraphicFramePr>
            <p:cNvPr id="104" name="物件 8250"/>
            <p:cNvGraphicFramePr>
              <a:graphicFrameLocks noChangeAspect="1"/>
            </p:cNvGraphicFramePr>
            <p:nvPr/>
          </p:nvGraphicFramePr>
          <p:xfrm>
            <a:off x="9415707" y="5254032"/>
            <a:ext cx="249237" cy="219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203040" imgH="177480" progId="Equation.DSMT4">
                    <p:embed/>
                  </p:oleObj>
                </mc:Choice>
                <mc:Fallback>
                  <p:oleObj name="Equation" r:id="rId24" imgW="203040" imgH="177480" progId="Equation.DSMT4">
                    <p:embed/>
                    <p:pic>
                      <p:nvPicPr>
                        <p:cNvPr id="104" name="物件 8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15707" y="5254032"/>
                          <a:ext cx="249237" cy="219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5" name="直線單箭頭接點 104"/>
            <p:cNvCxnSpPr/>
            <p:nvPr/>
          </p:nvCxnSpPr>
          <p:spPr>
            <a:xfrm>
              <a:off x="8766140" y="5489434"/>
              <a:ext cx="154837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Line 33"/>
            <p:cNvSpPr>
              <a:spLocks noChangeShapeType="1"/>
            </p:cNvSpPr>
            <p:nvPr/>
          </p:nvSpPr>
          <p:spPr bwMode="auto">
            <a:xfrm>
              <a:off x="10322131" y="5108019"/>
              <a:ext cx="0" cy="4880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" name="Line 34"/>
            <p:cNvSpPr>
              <a:spLocks noChangeShapeType="1"/>
            </p:cNvSpPr>
            <p:nvPr/>
          </p:nvSpPr>
          <p:spPr bwMode="auto">
            <a:xfrm>
              <a:off x="8758520" y="5115758"/>
              <a:ext cx="0" cy="475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68" name="文字方塊 167"/>
          <p:cNvSpPr txBox="1"/>
          <p:nvPr/>
        </p:nvSpPr>
        <p:spPr>
          <a:xfrm>
            <a:off x="3065402" y="6252569"/>
            <a:ext cx="2160688" cy="33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(Degenerate boundary)</a:t>
            </a:r>
            <a:endParaRPr lang="zh-TW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7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785" y="2864452"/>
            <a:ext cx="3035413" cy="3352363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46</a:t>
            </a:fld>
            <a:endParaRPr lang="zh-TW" altLang="en-US" dirty="0"/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/>
        </p:nvGraphicFramePr>
        <p:xfrm>
          <a:off x="161028" y="4566938"/>
          <a:ext cx="1506342" cy="498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0560" imgH="190440" progId="Equation.DSMT4">
                  <p:embed/>
                </p:oleObj>
              </mc:Choice>
              <mc:Fallback>
                <p:oleObj name="Equation" r:id="rId3" imgW="520560" imgH="190440" progId="Equation.DSMT4">
                  <p:embed/>
                  <p:pic>
                    <p:nvPicPr>
                      <p:cNvPr id="3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028" y="4566938"/>
                        <a:ext cx="1506342" cy="4984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向右箭號 3"/>
          <p:cNvSpPr/>
          <p:nvPr/>
        </p:nvSpPr>
        <p:spPr>
          <a:xfrm>
            <a:off x="1798510" y="4658118"/>
            <a:ext cx="360171" cy="283044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690" y="37662"/>
            <a:ext cx="10988360" cy="52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spc="-1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Rank-deficiency mechanism  for double-degeneracy problem(BEM)</a:t>
            </a:r>
          </a:p>
        </p:txBody>
      </p:sp>
      <p:sp>
        <p:nvSpPr>
          <p:cNvPr id="7" name="矩形 6"/>
          <p:cNvSpPr/>
          <p:nvPr/>
        </p:nvSpPr>
        <p:spPr>
          <a:xfrm>
            <a:off x="7571253" y="763077"/>
            <a:ext cx="3261930" cy="40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Take N=10 for example </a:t>
            </a:r>
            <a:endParaRPr lang="zh-TW" altLang="en-US" sz="2000" b="1" dirty="0">
              <a:solidFill>
                <a:prstClr val="black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2085861" y="4602706"/>
            <a:ext cx="4790085" cy="40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Caused by </a:t>
            </a:r>
            <a:r>
              <a:rPr lang="en-US" altLang="zh-TW" sz="2000" b="1" dirty="0">
                <a:solidFill>
                  <a:srgbClr val="DD8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degenerate scale (only one)</a:t>
            </a:r>
          </a:p>
        </p:txBody>
      </p:sp>
      <p:sp>
        <p:nvSpPr>
          <p:cNvPr id="38" name="向右箭號 37"/>
          <p:cNvSpPr/>
          <p:nvPr/>
        </p:nvSpPr>
        <p:spPr>
          <a:xfrm rot="9611145">
            <a:off x="6641392" y="4491003"/>
            <a:ext cx="1401650" cy="282566"/>
          </a:xfrm>
          <a:prstGeom prst="rightArrow">
            <a:avLst/>
          </a:prstGeom>
          <a:solidFill>
            <a:srgbClr val="D97828"/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endParaRPr lang="zh-TW" altLang="en-US" kern="0">
              <a:solidFill>
                <a:prstClr val="white"/>
              </a:solidFill>
              <a:latin typeface="Garamond" panose="02020404030301010803"/>
              <a:ea typeface="新細明體" panose="02020500000000000000" pitchFamily="18" charset="-120"/>
            </a:endParaRPr>
          </a:p>
        </p:txBody>
      </p:sp>
      <p:graphicFrame>
        <p:nvGraphicFramePr>
          <p:cNvPr id="40" name="物件 39"/>
          <p:cNvGraphicFramePr>
            <a:graphicFrameLocks noChangeAspect="1"/>
          </p:cNvGraphicFramePr>
          <p:nvPr/>
        </p:nvGraphicFramePr>
        <p:xfrm>
          <a:off x="319543" y="2193223"/>
          <a:ext cx="6352348" cy="254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949560" imgH="1180800" progId="Equation.DSMT4">
                  <p:embed/>
                </p:oleObj>
              </mc:Choice>
              <mc:Fallback>
                <p:oleObj name="Equation" r:id="rId5" imgW="3949560" imgH="1180800" progId="Equation.DSMT4">
                  <p:embed/>
                  <p:pic>
                    <p:nvPicPr>
                      <p:cNvPr id="40" name="物件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543" y="2193223"/>
                        <a:ext cx="6352348" cy="25476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橢圓 40"/>
          <p:cNvSpPr/>
          <p:nvPr/>
        </p:nvSpPr>
        <p:spPr>
          <a:xfrm>
            <a:off x="1759559" y="3037340"/>
            <a:ext cx="606189" cy="429686"/>
          </a:xfrm>
          <a:prstGeom prst="ellipse">
            <a:avLst/>
          </a:prstGeom>
          <a:noFill/>
          <a:ln w="15875" cap="flat" cmpd="sng" algn="ctr">
            <a:solidFill>
              <a:srgbClr val="D97828"/>
            </a:solidFill>
            <a:prstDash val="solid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endParaRPr lang="zh-TW" altLang="en-US" kern="0">
              <a:solidFill>
                <a:prstClr val="white"/>
              </a:solidFill>
              <a:latin typeface="Garamond" panose="02020404030301010803"/>
              <a:ea typeface="新細明體" panose="02020500000000000000" pitchFamily="18" charset="-120"/>
            </a:endParaRPr>
          </a:p>
        </p:txBody>
      </p:sp>
      <p:sp>
        <p:nvSpPr>
          <p:cNvPr id="42" name="橢圓 41"/>
          <p:cNvSpPr/>
          <p:nvPr/>
        </p:nvSpPr>
        <p:spPr>
          <a:xfrm rot="2602167">
            <a:off x="2251816" y="3790941"/>
            <a:ext cx="1698346" cy="458400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endParaRPr lang="zh-TW" altLang="en-US" kern="0">
              <a:solidFill>
                <a:prstClr val="white"/>
              </a:solidFill>
              <a:latin typeface="Garamond" panose="02020404030301010803"/>
              <a:ea typeface="新細明體" panose="02020500000000000000" pitchFamily="18" charset="-120"/>
            </a:endParaRPr>
          </a:p>
        </p:txBody>
      </p:sp>
      <p:sp>
        <p:nvSpPr>
          <p:cNvPr id="43" name="向右箭號 42"/>
          <p:cNvSpPr/>
          <p:nvPr/>
        </p:nvSpPr>
        <p:spPr>
          <a:xfrm rot="7082874" flipV="1">
            <a:off x="1200516" y="3972004"/>
            <a:ext cx="1118087" cy="242465"/>
          </a:xfrm>
          <a:prstGeom prst="rightArrow">
            <a:avLst/>
          </a:prstGeom>
          <a:solidFill>
            <a:srgbClr val="D97828"/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endParaRPr lang="zh-TW" altLang="en-US" kern="0">
              <a:solidFill>
                <a:prstClr val="white"/>
              </a:solidFill>
              <a:latin typeface="Garamond" panose="02020404030301010803"/>
              <a:ea typeface="新細明體" panose="02020500000000000000" pitchFamily="18" charset="-120"/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1511945" y="1508154"/>
            <a:ext cx="3439051" cy="738830"/>
            <a:chOff x="7476637" y="3214399"/>
            <a:chExt cx="2927350" cy="628898"/>
          </a:xfrm>
        </p:grpSpPr>
        <p:graphicFrame>
          <p:nvGraphicFramePr>
            <p:cNvPr id="45" name="物件 44"/>
            <p:cNvGraphicFramePr>
              <a:graphicFrameLocks noChangeAspect="1"/>
            </p:cNvGraphicFramePr>
            <p:nvPr/>
          </p:nvGraphicFramePr>
          <p:xfrm>
            <a:off x="7476637" y="3214399"/>
            <a:ext cx="2927350" cy="555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765080" imgH="266400" progId="Equation.DSMT4">
                    <p:embed/>
                  </p:oleObj>
                </mc:Choice>
                <mc:Fallback>
                  <p:oleObj name="Equation" r:id="rId7" imgW="1765080" imgH="266400" progId="Equation.DSMT4">
                    <p:embed/>
                    <p:pic>
                      <p:nvPicPr>
                        <p:cNvPr id="45" name="物件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76637" y="3214399"/>
                          <a:ext cx="2927350" cy="5556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矩形 45"/>
            <p:cNvSpPr/>
            <p:nvPr/>
          </p:nvSpPr>
          <p:spPr>
            <a:xfrm>
              <a:off x="9053513" y="3235647"/>
              <a:ext cx="607770" cy="60765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Garamond" panose="02020404030301010803"/>
                <a:ea typeface="新細明體" panose="02020500000000000000" pitchFamily="18" charset="-120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167408" y="3089664"/>
            <a:ext cx="714008" cy="7138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endParaRPr lang="zh-TW" altLang="en-US" kern="0">
              <a:solidFill>
                <a:prstClr val="white"/>
              </a:solidFill>
              <a:latin typeface="Garamond" panose="02020404030301010803"/>
              <a:ea typeface="新細明體" panose="02020500000000000000" pitchFamily="18" charset="-120"/>
            </a:endParaRPr>
          </a:p>
        </p:txBody>
      </p:sp>
      <p:graphicFrame>
        <p:nvGraphicFramePr>
          <p:cNvPr id="48" name="物件 47"/>
          <p:cNvGraphicFramePr>
            <a:graphicFrameLocks noChangeAspect="1"/>
          </p:cNvGraphicFramePr>
          <p:nvPr/>
        </p:nvGraphicFramePr>
        <p:xfrm>
          <a:off x="166745" y="5314787"/>
          <a:ext cx="4188868" cy="498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47560" imgH="190440" progId="Equation.DSMT4">
                  <p:embed/>
                </p:oleObj>
              </mc:Choice>
              <mc:Fallback>
                <p:oleObj name="Equation" r:id="rId9" imgW="1447560" imgH="190440" progId="Equation.DSMT4">
                  <p:embed/>
                  <p:pic>
                    <p:nvPicPr>
                      <p:cNvPr id="48" name="物件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745" y="5314787"/>
                        <a:ext cx="4188868" cy="4984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文字方塊 48"/>
          <p:cNvSpPr txBox="1"/>
          <p:nvPr/>
        </p:nvSpPr>
        <p:spPr>
          <a:xfrm>
            <a:off x="-75213" y="5850218"/>
            <a:ext cx="6525259" cy="40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Caused by 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degenerate boundary (total N/2)</a:t>
            </a:r>
          </a:p>
        </p:txBody>
      </p:sp>
      <p:sp>
        <p:nvSpPr>
          <p:cNvPr id="50" name="向右箭號 49"/>
          <p:cNvSpPr/>
          <p:nvPr/>
        </p:nvSpPr>
        <p:spPr>
          <a:xfrm>
            <a:off x="266071" y="5921113"/>
            <a:ext cx="360171" cy="283044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endParaRPr lang="zh-TW" altLang="en-US" kern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6" name="橢圓 55"/>
          <p:cNvSpPr/>
          <p:nvPr/>
        </p:nvSpPr>
        <p:spPr>
          <a:xfrm>
            <a:off x="8169283" y="4222889"/>
            <a:ext cx="374586" cy="374904"/>
          </a:xfrm>
          <a:prstGeom prst="ellipse">
            <a:avLst/>
          </a:prstGeom>
          <a:noFill/>
          <a:ln w="15875" cap="flat" cmpd="sng" algn="ctr">
            <a:solidFill>
              <a:srgbClr val="D97828"/>
            </a:solidFill>
            <a:prstDash val="solid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endParaRPr lang="zh-TW" altLang="en-US" kern="0">
              <a:solidFill>
                <a:prstClr val="white"/>
              </a:solidFill>
              <a:latin typeface="Garamond" panose="02020404030301010803"/>
              <a:ea typeface="新細明體" panose="02020500000000000000" pitchFamily="18" charset="-120"/>
            </a:endParaRPr>
          </a:p>
        </p:txBody>
      </p:sp>
      <p:sp>
        <p:nvSpPr>
          <p:cNvPr id="57" name="向右箭號 56"/>
          <p:cNvSpPr/>
          <p:nvPr/>
        </p:nvSpPr>
        <p:spPr>
          <a:xfrm rot="10119824" flipV="1">
            <a:off x="5793146" y="5660043"/>
            <a:ext cx="2967054" cy="276015"/>
          </a:xfrm>
          <a:prstGeom prst="rightArrow">
            <a:avLst>
              <a:gd name="adj1" fmla="val 41758"/>
              <a:gd name="adj2" fmla="val 50000"/>
            </a:avLst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endParaRPr lang="zh-TW" altLang="en-US" kern="0">
              <a:solidFill>
                <a:prstClr val="white"/>
              </a:solidFill>
              <a:latin typeface="Garamond" panose="02020404030301010803"/>
              <a:ea typeface="新細明體" panose="02020500000000000000" pitchFamily="18" charset="-120"/>
            </a:endParaRPr>
          </a:p>
        </p:txBody>
      </p:sp>
      <p:sp>
        <p:nvSpPr>
          <p:cNvPr id="54" name="橢圓 53"/>
          <p:cNvSpPr/>
          <p:nvPr/>
        </p:nvSpPr>
        <p:spPr>
          <a:xfrm rot="3121139">
            <a:off x="8042552" y="5294974"/>
            <a:ext cx="2214602" cy="29733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endParaRPr lang="zh-TW" altLang="en-US" kern="0">
              <a:solidFill>
                <a:prstClr val="white"/>
              </a:solidFill>
              <a:latin typeface="Garamond" panose="02020404030301010803"/>
              <a:ea typeface="新細明體" panose="02020500000000000000" pitchFamily="18" charset="-120"/>
            </a:endParaRPr>
          </a:p>
        </p:txBody>
      </p:sp>
      <p:graphicFrame>
        <p:nvGraphicFramePr>
          <p:cNvPr id="58" name="物件 57"/>
          <p:cNvGraphicFramePr>
            <a:graphicFrameLocks noChangeAspect="1"/>
          </p:cNvGraphicFramePr>
          <p:nvPr/>
        </p:nvGraphicFramePr>
        <p:xfrm>
          <a:off x="4397750" y="2386937"/>
          <a:ext cx="2180941" cy="430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55600" imgH="215640" progId="Equation.DSMT4">
                  <p:embed/>
                </p:oleObj>
              </mc:Choice>
              <mc:Fallback>
                <p:oleObj name="Equation" r:id="rId11" imgW="1155600" imgH="215640" progId="Equation.DSMT4">
                  <p:embed/>
                  <p:pic>
                    <p:nvPicPr>
                      <p:cNvPr id="58" name="物件 5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97750" y="2386937"/>
                        <a:ext cx="2180941" cy="430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群組 1"/>
          <p:cNvGrpSpPr/>
          <p:nvPr/>
        </p:nvGrpSpPr>
        <p:grpSpPr>
          <a:xfrm>
            <a:off x="7218855" y="1143889"/>
            <a:ext cx="3837226" cy="1659928"/>
            <a:chOff x="-1457568" y="1522034"/>
            <a:chExt cx="3837726" cy="1660144"/>
          </a:xfrm>
        </p:grpSpPr>
        <p:sp>
          <p:nvSpPr>
            <p:cNvPr id="61" name="矩形 60"/>
            <p:cNvSpPr/>
            <p:nvPr/>
          </p:nvSpPr>
          <p:spPr>
            <a:xfrm>
              <a:off x="-1338704" y="2127133"/>
              <a:ext cx="3600000" cy="111698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cxnSp>
          <p:nvCxnSpPr>
            <p:cNvPr id="62" name="直線單箭頭接點 61"/>
            <p:cNvCxnSpPr/>
            <p:nvPr/>
          </p:nvCxnSpPr>
          <p:spPr>
            <a:xfrm>
              <a:off x="-1326266" y="2887353"/>
              <a:ext cx="3599999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63" name="矩形 62"/>
            <p:cNvSpPr/>
            <p:nvPr/>
          </p:nvSpPr>
          <p:spPr>
            <a:xfrm>
              <a:off x="97328" y="2812846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09"/>
              <a:r>
                <a:rPr lang="en-US" altLang="zh-TW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</a:t>
              </a:r>
              <a:r>
                <a:rPr lang="en-US" altLang="zh-TW" i="1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a</a:t>
              </a:r>
              <a:endParaRPr lang="zh-TW" altLang="en-US" i="1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64" name="群組 63"/>
            <p:cNvGrpSpPr/>
            <p:nvPr/>
          </p:nvGrpSpPr>
          <p:grpSpPr>
            <a:xfrm>
              <a:off x="1709342" y="2233100"/>
              <a:ext cx="494045" cy="553998"/>
              <a:chOff x="2492506" y="3660729"/>
              <a:chExt cx="494045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矩形 64"/>
                  <p:cNvSpPr/>
                  <p:nvPr/>
                </p:nvSpPr>
                <p:spPr>
                  <a:xfrm>
                    <a:off x="2492506" y="3660729"/>
                    <a:ext cx="494045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309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zh-TW" altLang="en-US" sz="3000" kern="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65" name="矩形 6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2506" y="3660729"/>
                    <a:ext cx="494045" cy="553998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6" name="橢圓 65"/>
              <p:cNvSpPr/>
              <p:nvPr/>
            </p:nvSpPr>
            <p:spPr>
              <a:xfrm>
                <a:off x="2536896" y="3761638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>
              <a:off x="993241" y="2233100"/>
              <a:ext cx="494046" cy="553998"/>
              <a:chOff x="3254049" y="3637614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矩形 67"/>
                  <p:cNvSpPr/>
                  <p:nvPr/>
                </p:nvSpPr>
                <p:spPr>
                  <a:xfrm>
                    <a:off x="3254049" y="3637614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30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68" name="矩形 6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4049" y="3637614"/>
                    <a:ext cx="494046" cy="553998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9" name="橢圓 68"/>
              <p:cNvSpPr/>
              <p:nvPr/>
            </p:nvSpPr>
            <p:spPr>
              <a:xfrm>
                <a:off x="3309382" y="3731529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>
              <a:off x="262610" y="2231469"/>
              <a:ext cx="494046" cy="553998"/>
              <a:chOff x="3960446" y="3637614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矩形 70"/>
                  <p:cNvSpPr/>
                  <p:nvPr/>
                </p:nvSpPr>
                <p:spPr>
                  <a:xfrm>
                    <a:off x="3960446" y="3637614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30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71" name="矩形 7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60446" y="3637614"/>
                    <a:ext cx="494046" cy="55399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2" name="橢圓 71"/>
              <p:cNvSpPr/>
              <p:nvPr/>
            </p:nvSpPr>
            <p:spPr>
              <a:xfrm>
                <a:off x="4004756" y="3722119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p:grpSp>
        <p:grpSp>
          <p:nvGrpSpPr>
            <p:cNvPr id="73" name="群組 72"/>
            <p:cNvGrpSpPr/>
            <p:nvPr/>
          </p:nvGrpSpPr>
          <p:grpSpPr>
            <a:xfrm>
              <a:off x="-452704" y="2225625"/>
              <a:ext cx="390954" cy="553998"/>
              <a:chOff x="4739666" y="3642628"/>
              <a:chExt cx="390954" cy="553998"/>
            </a:xfrm>
          </p:grpSpPr>
          <p:sp>
            <p:nvSpPr>
              <p:cNvPr id="74" name="矩形 73"/>
              <p:cNvSpPr/>
              <p:nvPr/>
            </p:nvSpPr>
            <p:spPr>
              <a:xfrm>
                <a:off x="4739666" y="3642628"/>
                <a:ext cx="380232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09"/>
                <a:r>
                  <a:rPr lang="en-US" altLang="zh-TW" sz="3000" dirty="0">
                    <a:solidFill>
                      <a:srgbClr val="FF0000"/>
                    </a:solidFill>
                    <a:latin typeface="Calibri" panose="020F0502020204030204"/>
                    <a:ea typeface="新細明體" panose="02020500000000000000" pitchFamily="18" charset="-120"/>
                  </a:rPr>
                  <a:t>4</a:t>
                </a:r>
                <a:endParaRPr lang="zh-TW" altLang="en-US" sz="3000" dirty="0">
                  <a:solidFill>
                    <a:srgbClr val="FF0000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  <p:sp>
            <p:nvSpPr>
              <p:cNvPr id="75" name="橢圓 74"/>
              <p:cNvSpPr/>
              <p:nvPr/>
            </p:nvSpPr>
            <p:spPr>
              <a:xfrm>
                <a:off x="4748915" y="3731529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p:grpSp>
        <p:grpSp>
          <p:nvGrpSpPr>
            <p:cNvPr id="76" name="群組 75"/>
            <p:cNvGrpSpPr/>
            <p:nvPr/>
          </p:nvGrpSpPr>
          <p:grpSpPr>
            <a:xfrm>
              <a:off x="-1217801" y="2233100"/>
              <a:ext cx="494046" cy="553998"/>
              <a:chOff x="5431905" y="3630620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矩形 76"/>
                  <p:cNvSpPr/>
                  <p:nvPr/>
                </p:nvSpPr>
                <p:spPr>
                  <a:xfrm>
                    <a:off x="5431905" y="3630620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30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77" name="矩形 7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31905" y="3630620"/>
                    <a:ext cx="494046" cy="553998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8" name="橢圓 77"/>
              <p:cNvSpPr/>
              <p:nvPr/>
            </p:nvSpPr>
            <p:spPr>
              <a:xfrm>
                <a:off x="5470855" y="3713261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p:grpSp>
        <p:grpSp>
          <p:nvGrpSpPr>
            <p:cNvPr id="79" name="群組 78"/>
            <p:cNvGrpSpPr/>
            <p:nvPr/>
          </p:nvGrpSpPr>
          <p:grpSpPr>
            <a:xfrm>
              <a:off x="-1219778" y="1546945"/>
              <a:ext cx="494046" cy="553998"/>
              <a:chOff x="5410962" y="4366213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矩形 79"/>
                  <p:cNvSpPr/>
                  <p:nvPr/>
                </p:nvSpPr>
                <p:spPr>
                  <a:xfrm>
                    <a:off x="5410962" y="4366213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30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80" name="矩形 7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10962" y="4366213"/>
                    <a:ext cx="494046" cy="553998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1" name="橢圓 80"/>
              <p:cNvSpPr/>
              <p:nvPr/>
            </p:nvSpPr>
            <p:spPr>
              <a:xfrm>
                <a:off x="5470855" y="4455669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p:grpSp>
        <p:grpSp>
          <p:nvGrpSpPr>
            <p:cNvPr id="82" name="群組 81"/>
            <p:cNvGrpSpPr/>
            <p:nvPr/>
          </p:nvGrpSpPr>
          <p:grpSpPr>
            <a:xfrm>
              <a:off x="-505967" y="1557279"/>
              <a:ext cx="494046" cy="553998"/>
              <a:chOff x="4696726" y="4366213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矩形 82"/>
                  <p:cNvSpPr/>
                  <p:nvPr/>
                </p:nvSpPr>
                <p:spPr>
                  <a:xfrm>
                    <a:off x="4696726" y="4366213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30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83" name="矩形 8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96726" y="4366213"/>
                    <a:ext cx="494046" cy="553998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4" name="橢圓 83"/>
              <p:cNvSpPr/>
              <p:nvPr/>
            </p:nvSpPr>
            <p:spPr>
              <a:xfrm>
                <a:off x="4736595" y="4444325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p:grpSp>
        <p:grpSp>
          <p:nvGrpSpPr>
            <p:cNvPr id="85" name="群組 84"/>
            <p:cNvGrpSpPr/>
            <p:nvPr/>
          </p:nvGrpSpPr>
          <p:grpSpPr>
            <a:xfrm>
              <a:off x="251080" y="1557279"/>
              <a:ext cx="494046" cy="553998"/>
              <a:chOff x="3948747" y="4374079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矩形 85"/>
                  <p:cNvSpPr/>
                  <p:nvPr/>
                </p:nvSpPr>
                <p:spPr>
                  <a:xfrm>
                    <a:off x="3948747" y="4374079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30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86" name="矩形 8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8747" y="4374079"/>
                    <a:ext cx="494046" cy="553998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7" name="橢圓 86"/>
              <p:cNvSpPr/>
              <p:nvPr/>
            </p:nvSpPr>
            <p:spPr>
              <a:xfrm>
                <a:off x="3996330" y="4444068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p:grpSp>
        <p:grpSp>
          <p:nvGrpSpPr>
            <p:cNvPr id="88" name="群組 87"/>
            <p:cNvGrpSpPr/>
            <p:nvPr/>
          </p:nvGrpSpPr>
          <p:grpSpPr>
            <a:xfrm>
              <a:off x="993241" y="1543739"/>
              <a:ext cx="494046" cy="553998"/>
              <a:chOff x="3273789" y="4383478"/>
              <a:chExt cx="494046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矩形 88"/>
                  <p:cNvSpPr/>
                  <p:nvPr/>
                </p:nvSpPr>
                <p:spPr>
                  <a:xfrm>
                    <a:off x="3273789" y="4383478"/>
                    <a:ext cx="494046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30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89" name="矩形 8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3789" y="4383478"/>
                    <a:ext cx="494046" cy="553998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0" name="橢圓 89"/>
              <p:cNvSpPr/>
              <p:nvPr/>
            </p:nvSpPr>
            <p:spPr>
              <a:xfrm>
                <a:off x="3310864" y="4465115"/>
                <a:ext cx="381705" cy="38170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p:grpSp>
        <p:grpSp>
          <p:nvGrpSpPr>
            <p:cNvPr id="91" name="群組 90"/>
            <p:cNvGrpSpPr/>
            <p:nvPr/>
          </p:nvGrpSpPr>
          <p:grpSpPr>
            <a:xfrm>
              <a:off x="1634014" y="1522034"/>
              <a:ext cx="593432" cy="553998"/>
              <a:chOff x="2433450" y="4393183"/>
              <a:chExt cx="593432" cy="5539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矩形 91"/>
                  <p:cNvSpPr/>
                  <p:nvPr/>
                </p:nvSpPr>
                <p:spPr>
                  <a:xfrm>
                    <a:off x="2433450" y="4393183"/>
                    <a:ext cx="593432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309"/>
                    <a14:m>
                      <m:oMath xmlns:m="http://schemas.openxmlformats.org/officeDocument/2006/math">
                        <m:r>
                          <a:rPr lang="en-US" altLang="zh-TW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a14:m>
                    <a:r>
                      <a:rPr lang="en-US" altLang="zh-TW" sz="3000" dirty="0">
                        <a:solidFill>
                          <a:srgbClr val="FF0000"/>
                        </a:solidFill>
                        <a:latin typeface="Calibri" panose="020F0502020204030204"/>
                        <a:ea typeface="新細明體" panose="02020500000000000000" pitchFamily="18" charset="-120"/>
                      </a:rPr>
                      <a:t>0</a:t>
                    </a:r>
                    <a:endParaRPr lang="zh-TW" altLang="en-US" sz="3000" dirty="0">
                      <a:solidFill>
                        <a:srgbClr val="FF0000"/>
                      </a:solidFill>
                      <a:latin typeface="Calibri" panose="020F0502020204030204"/>
                      <a:ea typeface="新細明體" panose="02020500000000000000" pitchFamily="18" charset="-120"/>
                    </a:endParaRPr>
                  </a:p>
                </p:txBody>
              </p:sp>
            </mc:Choice>
            <mc:Fallback xmlns="">
              <p:sp>
                <p:nvSpPr>
                  <p:cNvPr id="92" name="矩形 9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33450" y="4393183"/>
                    <a:ext cx="593432" cy="553998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t="-13187" r="-23711" b="-34066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3" name="橢圓 92"/>
              <p:cNvSpPr/>
              <p:nvPr/>
            </p:nvSpPr>
            <p:spPr>
              <a:xfrm>
                <a:off x="2509108" y="4464709"/>
                <a:ext cx="442561" cy="442561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09">
                  <a:defRPr/>
                </a:pPr>
                <a:endParaRPr lang="zh-TW" altLang="en-US" kern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p:grpSp>
        <p:sp>
          <p:nvSpPr>
            <p:cNvPr id="94" name="乘號 93"/>
            <p:cNvSpPr/>
            <p:nvPr/>
          </p:nvSpPr>
          <p:spPr>
            <a:xfrm>
              <a:off x="-1457568" y="2052777"/>
              <a:ext cx="256114" cy="266850"/>
            </a:xfrm>
            <a:prstGeom prst="mathMultiply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95" name="乘號 94"/>
            <p:cNvSpPr/>
            <p:nvPr/>
          </p:nvSpPr>
          <p:spPr>
            <a:xfrm>
              <a:off x="-736242" y="2060795"/>
              <a:ext cx="256114" cy="266850"/>
            </a:xfrm>
            <a:prstGeom prst="mathMultiply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96" name="乘號 95"/>
            <p:cNvSpPr/>
            <p:nvPr/>
          </p:nvSpPr>
          <p:spPr>
            <a:xfrm>
              <a:off x="-18711" y="2043731"/>
              <a:ext cx="256114" cy="266850"/>
            </a:xfrm>
            <a:prstGeom prst="mathMultiply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97" name="乘號 96"/>
            <p:cNvSpPr/>
            <p:nvPr/>
          </p:nvSpPr>
          <p:spPr>
            <a:xfrm>
              <a:off x="713590" y="2052777"/>
              <a:ext cx="256114" cy="266850"/>
            </a:xfrm>
            <a:prstGeom prst="mathMultiply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98" name="乘號 97"/>
            <p:cNvSpPr/>
            <p:nvPr/>
          </p:nvSpPr>
          <p:spPr>
            <a:xfrm>
              <a:off x="1436956" y="2060795"/>
              <a:ext cx="256114" cy="266850"/>
            </a:xfrm>
            <a:prstGeom prst="mathMultiply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99" name="乘號 98"/>
            <p:cNvSpPr/>
            <p:nvPr/>
          </p:nvSpPr>
          <p:spPr>
            <a:xfrm>
              <a:off x="2124044" y="2052777"/>
              <a:ext cx="256114" cy="266850"/>
            </a:xfrm>
            <a:prstGeom prst="mathMultiply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100" name="Line 34"/>
            <p:cNvSpPr>
              <a:spLocks noChangeShapeType="1"/>
            </p:cNvSpPr>
            <p:nvPr/>
          </p:nvSpPr>
          <p:spPr bwMode="auto">
            <a:xfrm>
              <a:off x="-1330249" y="2176426"/>
              <a:ext cx="0" cy="96151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09">
                <a:defRPr/>
              </a:pPr>
              <a:endParaRPr lang="zh-TW" altLang="en-US" ker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101" name="Line 34"/>
            <p:cNvSpPr>
              <a:spLocks noChangeShapeType="1"/>
            </p:cNvSpPr>
            <p:nvPr/>
          </p:nvSpPr>
          <p:spPr bwMode="auto">
            <a:xfrm>
              <a:off x="2273733" y="2127133"/>
              <a:ext cx="0" cy="96151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09">
                <a:defRPr/>
              </a:pPr>
              <a:endParaRPr lang="zh-TW" altLang="en-US" ker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</p:grpSp>
      <p:sp>
        <p:nvSpPr>
          <p:cNvPr id="105" name="矩形 104"/>
          <p:cNvSpPr/>
          <p:nvPr/>
        </p:nvSpPr>
        <p:spPr>
          <a:xfrm>
            <a:off x="10227594" y="728890"/>
            <a:ext cx="1064576" cy="369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09"/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en-US" altLang="zh-TW" i="1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=4.434</a:t>
            </a:r>
            <a:endParaRPr lang="zh-TW" altLang="en-US" dirty="0">
              <a:solidFill>
                <a:prstClr val="black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06" name="文字方塊 105"/>
          <p:cNvSpPr txBox="1"/>
          <p:nvPr/>
        </p:nvSpPr>
        <p:spPr>
          <a:xfrm>
            <a:off x="792373" y="831341"/>
            <a:ext cx="565210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DD8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Degenerate scale +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Degenerate boundary </a:t>
            </a:r>
            <a:endParaRPr lang="en-US" altLang="zh-TW" b="1" dirty="0">
              <a:solidFill>
                <a:srgbClr val="DD85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7" name="直線接點 106"/>
          <p:cNvCxnSpPr/>
          <p:nvPr/>
        </p:nvCxnSpPr>
        <p:spPr>
          <a:xfrm>
            <a:off x="-2552" y="523492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群組 10"/>
          <p:cNvGrpSpPr/>
          <p:nvPr/>
        </p:nvGrpSpPr>
        <p:grpSpPr>
          <a:xfrm>
            <a:off x="9351000" y="4227544"/>
            <a:ext cx="1780085" cy="400058"/>
            <a:chOff x="9495281" y="4487580"/>
            <a:chExt cx="1780317" cy="400110"/>
          </a:xfrm>
        </p:grpSpPr>
        <p:sp>
          <p:nvSpPr>
            <p:cNvPr id="109" name="文字方塊 108"/>
            <p:cNvSpPr txBox="1"/>
            <p:nvPr/>
          </p:nvSpPr>
          <p:spPr>
            <a:xfrm>
              <a:off x="9495281" y="4487580"/>
              <a:ext cx="1677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DD853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Order:</a:t>
              </a:r>
            </a:p>
          </p:txBody>
        </p:sp>
        <p:graphicFrame>
          <p:nvGraphicFramePr>
            <p:cNvPr id="110" name="物件 109"/>
            <p:cNvGraphicFramePr>
              <a:graphicFrameLocks noChangeAspect="1"/>
            </p:cNvGraphicFramePr>
            <p:nvPr/>
          </p:nvGraphicFramePr>
          <p:xfrm>
            <a:off x="10708515" y="4494714"/>
            <a:ext cx="567083" cy="384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253800" imgH="190440" progId="Equation.DSMT4">
                    <p:embed/>
                  </p:oleObj>
                </mc:Choice>
                <mc:Fallback>
                  <p:oleObj name="Equation" r:id="rId24" imgW="253800" imgH="190440" progId="Equation.DSMT4">
                    <p:embed/>
                    <p:pic>
                      <p:nvPicPr>
                        <p:cNvPr id="110" name="物件 1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08515" y="4494714"/>
                          <a:ext cx="567083" cy="3845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群組 11"/>
          <p:cNvGrpSpPr/>
          <p:nvPr/>
        </p:nvGrpSpPr>
        <p:grpSpPr>
          <a:xfrm>
            <a:off x="9343578" y="5271608"/>
            <a:ext cx="2686519" cy="400058"/>
            <a:chOff x="9373333" y="5271848"/>
            <a:chExt cx="2686869" cy="400110"/>
          </a:xfrm>
        </p:grpSpPr>
        <p:sp>
          <p:nvSpPr>
            <p:cNvPr id="111" name="文字方塊 110"/>
            <p:cNvSpPr txBox="1"/>
            <p:nvPr/>
          </p:nvSpPr>
          <p:spPr>
            <a:xfrm>
              <a:off x="9373333" y="5271848"/>
              <a:ext cx="1677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Order:</a:t>
              </a:r>
            </a:p>
          </p:txBody>
        </p:sp>
        <p:graphicFrame>
          <p:nvGraphicFramePr>
            <p:cNvPr id="112" name="物件 111"/>
            <p:cNvGraphicFramePr>
              <a:graphicFrameLocks noChangeAspect="1"/>
            </p:cNvGraphicFramePr>
            <p:nvPr/>
          </p:nvGraphicFramePr>
          <p:xfrm>
            <a:off x="10593727" y="5294459"/>
            <a:ext cx="1466475" cy="354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711000" imgH="190440" progId="Equation.DSMT4">
                    <p:embed/>
                  </p:oleObj>
                </mc:Choice>
                <mc:Fallback>
                  <p:oleObj name="Equation" r:id="rId26" imgW="711000" imgH="190440" progId="Equation.DSMT4">
                    <p:embed/>
                    <p:pic>
                      <p:nvPicPr>
                        <p:cNvPr id="112" name="物件 1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93727" y="5294459"/>
                          <a:ext cx="1466475" cy="35488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" name="矩形 50"/>
          <p:cNvSpPr/>
          <p:nvPr/>
        </p:nvSpPr>
        <p:spPr>
          <a:xfrm>
            <a:off x="6873687" y="757419"/>
            <a:ext cx="5156410" cy="5735057"/>
          </a:xfrm>
          <a:prstGeom prst="rect">
            <a:avLst/>
          </a:prstGeom>
          <a:noFill/>
          <a:ln w="19050" cap="flat" cmpd="sng" algn="ctr">
            <a:solidFill>
              <a:srgbClr val="212121"/>
            </a:solidFill>
            <a:prstDash val="solid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endParaRPr lang="zh-TW" altLang="en-US" kern="0">
              <a:solidFill>
                <a:prstClr val="white"/>
              </a:solidFill>
              <a:latin typeface="Garamond" panose="02020404030301010803"/>
              <a:ea typeface="新細明體" panose="02020500000000000000" pitchFamily="18" charset="-120"/>
            </a:endParaRPr>
          </a:p>
        </p:txBody>
      </p:sp>
      <p:sp>
        <p:nvSpPr>
          <p:cNvPr id="103" name="文字方塊 102"/>
          <p:cNvSpPr txBox="1"/>
          <p:nvPr/>
        </p:nvSpPr>
        <p:spPr>
          <a:xfrm>
            <a:off x="3397380" y="6287297"/>
            <a:ext cx="3699405" cy="40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 deficient:</a:t>
            </a:r>
            <a:r>
              <a:rPr lang="en-US" altLang="zh-TW" sz="2000" b="1" dirty="0">
                <a:solidFill>
                  <a:srgbClr val="DD8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2" name="橢圓 101"/>
          <p:cNvSpPr/>
          <p:nvPr/>
        </p:nvSpPr>
        <p:spPr>
          <a:xfrm rot="19367517">
            <a:off x="7545598" y="2620925"/>
            <a:ext cx="312514" cy="1912243"/>
          </a:xfrm>
          <a:prstGeom prst="ellipse">
            <a:avLst/>
          </a:prstGeom>
          <a:noFill/>
          <a:ln w="158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endParaRPr lang="zh-TW" altLang="en-US" kern="0">
              <a:solidFill>
                <a:prstClr val="white"/>
              </a:solidFill>
              <a:latin typeface="Garamond" panose="02020404030301010803"/>
              <a:ea typeface="新細明體" panose="02020500000000000000" pitchFamily="18" charset="-120"/>
            </a:endParaRPr>
          </a:p>
        </p:txBody>
      </p:sp>
      <p:sp>
        <p:nvSpPr>
          <p:cNvPr id="104" name="向右箭號 103"/>
          <p:cNvSpPr/>
          <p:nvPr/>
        </p:nvSpPr>
        <p:spPr>
          <a:xfrm rot="21168860">
            <a:off x="8493860" y="3423561"/>
            <a:ext cx="1978695" cy="282566"/>
          </a:xfrm>
          <a:prstGeom prst="rightArrow">
            <a:avLst/>
          </a:prstGeom>
          <a:solidFill>
            <a:srgbClr val="00B050"/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09">
              <a:defRPr/>
            </a:pPr>
            <a:endParaRPr lang="zh-TW" altLang="en-US" kern="0">
              <a:solidFill>
                <a:prstClr val="white"/>
              </a:solidFill>
              <a:latin typeface="Garamond" panose="02020404030301010803"/>
              <a:ea typeface="新細明體" panose="02020500000000000000" pitchFamily="18" charset="-120"/>
            </a:endParaRPr>
          </a:p>
        </p:txBody>
      </p:sp>
      <p:sp>
        <p:nvSpPr>
          <p:cNvPr id="108" name="文字方塊 107"/>
          <p:cNvSpPr txBox="1"/>
          <p:nvPr/>
        </p:nvSpPr>
        <p:spPr>
          <a:xfrm>
            <a:off x="10241042" y="3206705"/>
            <a:ext cx="1677498" cy="40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Nonzeros</a:t>
            </a:r>
            <a:r>
              <a:rPr lang="en-US" altLang="zh-TW" sz="2000" b="1" dirty="0">
                <a:solidFill>
                  <a:srgbClr val="DD85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48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47</a:t>
            </a:fld>
            <a:endParaRPr lang="zh-TW" altLang="en-US" dirty="0"/>
          </a:p>
        </p:txBody>
      </p:sp>
      <p:cxnSp>
        <p:nvCxnSpPr>
          <p:cNvPr id="5" name="直線接點 4"/>
          <p:cNvCxnSpPr/>
          <p:nvPr/>
        </p:nvCxnSpPr>
        <p:spPr>
          <a:xfrm>
            <a:off x="-2552" y="523492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532771" y="1980726"/>
          <a:ext cx="11358916" cy="43614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604">
                  <a:extLst>
                    <a:ext uri="{9D8B030D-6E8A-4147-A177-3AD203B41FA5}">
                      <a16:colId xmlns:a16="http://schemas.microsoft.com/office/drawing/2014/main" val="1293803601"/>
                    </a:ext>
                  </a:extLst>
                </a:gridCol>
                <a:gridCol w="1503289">
                  <a:extLst>
                    <a:ext uri="{9D8B030D-6E8A-4147-A177-3AD203B41FA5}">
                      <a16:colId xmlns:a16="http://schemas.microsoft.com/office/drawing/2014/main" val="3255064212"/>
                    </a:ext>
                  </a:extLst>
                </a:gridCol>
                <a:gridCol w="1345048">
                  <a:extLst>
                    <a:ext uri="{9D8B030D-6E8A-4147-A177-3AD203B41FA5}">
                      <a16:colId xmlns:a16="http://schemas.microsoft.com/office/drawing/2014/main" val="4043902605"/>
                    </a:ext>
                  </a:extLst>
                </a:gridCol>
                <a:gridCol w="1274718">
                  <a:extLst>
                    <a:ext uri="{9D8B030D-6E8A-4147-A177-3AD203B41FA5}">
                      <a16:colId xmlns:a16="http://schemas.microsoft.com/office/drawing/2014/main" val="1325631658"/>
                    </a:ext>
                  </a:extLst>
                </a:gridCol>
                <a:gridCol w="1318674">
                  <a:extLst>
                    <a:ext uri="{9D8B030D-6E8A-4147-A177-3AD203B41FA5}">
                      <a16:colId xmlns:a16="http://schemas.microsoft.com/office/drawing/2014/main" val="534945488"/>
                    </a:ext>
                  </a:extLst>
                </a:gridCol>
                <a:gridCol w="1485707">
                  <a:extLst>
                    <a:ext uri="{9D8B030D-6E8A-4147-A177-3AD203B41FA5}">
                      <a16:colId xmlns:a16="http://schemas.microsoft.com/office/drawing/2014/main" val="1085358543"/>
                    </a:ext>
                  </a:extLst>
                </a:gridCol>
                <a:gridCol w="1362631">
                  <a:extLst>
                    <a:ext uri="{9D8B030D-6E8A-4147-A177-3AD203B41FA5}">
                      <a16:colId xmlns:a16="http://schemas.microsoft.com/office/drawing/2014/main" val="1263096880"/>
                    </a:ext>
                  </a:extLst>
                </a:gridCol>
                <a:gridCol w="1547245">
                  <a:extLst>
                    <a:ext uri="{9D8B030D-6E8A-4147-A177-3AD203B41FA5}">
                      <a16:colId xmlns:a16="http://schemas.microsoft.com/office/drawing/2014/main" val="586276520"/>
                    </a:ext>
                  </a:extLst>
                </a:gridCol>
              </a:tblGrid>
              <a:tr h="700949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Degenerate Scale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Degenerate boundary</a:t>
                      </a:r>
                    </a:p>
                    <a:p>
                      <a:pPr algn="ctr"/>
                      <a:r>
                        <a:rPr lang="en-US" altLang="zh-TW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(for</a:t>
                      </a:r>
                      <a:r>
                        <a:rPr lang="en-US" altLang="zh-TW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any size</a:t>
                      </a:r>
                      <a:r>
                        <a:rPr lang="en-US" altLang="zh-TW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3726272153"/>
                  </a:ext>
                </a:extLst>
              </a:tr>
              <a:tr h="396188">
                <a:tc>
                  <a:txBody>
                    <a:bodyPr/>
                    <a:lstStyle/>
                    <a:p>
                      <a:endParaRPr lang="zh-TW" alt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1152358062"/>
                  </a:ext>
                </a:extLst>
              </a:tr>
              <a:tr h="1466659"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BEM</a:t>
                      </a:r>
                      <a:endParaRPr lang="zh-TW" alt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TW" alt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3574037358"/>
                  </a:ext>
                </a:extLst>
              </a:tr>
              <a:tr h="396188"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3832127555"/>
                  </a:ext>
                </a:extLst>
              </a:tr>
              <a:tr h="1401291"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Dual</a:t>
                      </a:r>
                      <a:r>
                        <a:rPr lang="en-US" altLang="zh-TW" sz="20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BEM</a:t>
                      </a:r>
                      <a:endParaRPr lang="zh-TW" alt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TW" altLang="en-US" sz="20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2634791473"/>
                  </a:ext>
                </a:extLst>
              </a:tr>
            </a:tbl>
          </a:graphicData>
        </a:graphic>
      </p:graphicFrame>
      <p:grpSp>
        <p:nvGrpSpPr>
          <p:cNvPr id="22" name="群組 21"/>
          <p:cNvGrpSpPr/>
          <p:nvPr/>
        </p:nvGrpSpPr>
        <p:grpSpPr>
          <a:xfrm>
            <a:off x="2143163" y="3289963"/>
            <a:ext cx="9508341" cy="1186345"/>
            <a:chOff x="2184595" y="2054827"/>
            <a:chExt cx="9509579" cy="1186499"/>
          </a:xfrm>
        </p:grpSpPr>
        <p:grpSp>
          <p:nvGrpSpPr>
            <p:cNvPr id="21" name="群組 20"/>
            <p:cNvGrpSpPr/>
            <p:nvPr/>
          </p:nvGrpSpPr>
          <p:grpSpPr>
            <a:xfrm>
              <a:off x="2184595" y="2064351"/>
              <a:ext cx="1469888" cy="1104762"/>
              <a:chOff x="1943261" y="1850852"/>
              <a:chExt cx="1469888" cy="1104762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43261" y="1850852"/>
                <a:ext cx="1095238" cy="1104762"/>
              </a:xfrm>
              <a:prstGeom prst="rect">
                <a:avLst/>
              </a:prstGeom>
            </p:spPr>
          </p:pic>
          <p:sp>
            <p:nvSpPr>
              <p:cNvPr id="4" name="文字方塊 2"/>
              <p:cNvSpPr txBox="1">
                <a:spLocks noChangeArrowheads="1"/>
              </p:cNvSpPr>
              <p:nvPr/>
            </p:nvSpPr>
            <p:spPr bwMode="auto">
              <a:xfrm>
                <a:off x="2663849" y="1850852"/>
                <a:ext cx="749300" cy="568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TW" sz="1200" dirty="0">
                    <a:latin typeface="Calibri" panose="020F0502020204030204" pitchFamily="34" charset="0"/>
                    <a:ea typeface="新細明體" panose="02020500000000000000" pitchFamily="18" charset="-120"/>
                  </a:rPr>
                  <a:t>2</a:t>
                </a:r>
                <a:r>
                  <a:rPr lang="en-US" altLang="zh-TW" sz="1200" i="1" dirty="0">
                    <a:latin typeface="Calibri" panose="020F0502020204030204" pitchFamily="34" charset="0"/>
                    <a:ea typeface="新細明體" panose="02020500000000000000" pitchFamily="18" charset="-120"/>
                  </a:rPr>
                  <a:t>a</a:t>
                </a:r>
                <a:r>
                  <a:rPr lang="en-US" altLang="zh-TW" sz="1200" dirty="0">
                    <a:latin typeface="Calibri" panose="020F0502020204030204" pitchFamily="34" charset="0"/>
                    <a:ea typeface="新細明體" panose="02020500000000000000" pitchFamily="18" charset="-120"/>
                  </a:rPr>
                  <a:t>=4.3</a:t>
                </a:r>
                <a:endParaRPr lang="en-US" altLang="zh-TW" sz="1200" dirty="0">
                  <a:latin typeface="Times New Roman" panose="02020603050405020304" pitchFamily="18" charset="0"/>
                  <a:ea typeface="新細明體" panose="02020500000000000000" pitchFamily="18" charset="-120"/>
                </a:endParaRPr>
              </a:p>
              <a:p>
                <a:pPr defTabSz="91430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TW" sz="1200" dirty="0">
                    <a:latin typeface="Calibri" panose="020F0502020204030204" pitchFamily="34" charset="0"/>
                    <a:ea typeface="新細明體" panose="02020500000000000000" pitchFamily="18" charset="-120"/>
                  </a:rPr>
                  <a:t>&lt;4&gt;</a:t>
                </a:r>
                <a:endParaRPr lang="zh-TW" altLang="zh-TW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" name="直線接點 15"/>
              <p:cNvSpPr>
                <a:spLocks noChangeShapeType="1"/>
              </p:cNvSpPr>
              <p:nvPr/>
            </p:nvSpPr>
            <p:spPr bwMode="auto">
              <a:xfrm flipV="1">
                <a:off x="2605178" y="1882773"/>
                <a:ext cx="0" cy="949325"/>
              </a:xfrm>
              <a:prstGeom prst="line">
                <a:avLst/>
              </a:prstGeom>
              <a:noFill/>
              <a:ln w="6350" algn="ctr">
                <a:solidFill>
                  <a:srgbClr val="5B9BD5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769" y="2091640"/>
              <a:ext cx="1095238" cy="1095238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0077" y="2054827"/>
              <a:ext cx="1114286" cy="1114286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6181" y="2086877"/>
              <a:ext cx="1123810" cy="1123810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57276" y="2088777"/>
              <a:ext cx="1123810" cy="1123810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86783" y="2098469"/>
              <a:ext cx="1133333" cy="1142857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60841" y="2098469"/>
              <a:ext cx="1133333" cy="1142857"/>
            </a:xfrm>
            <a:prstGeom prst="rect">
              <a:avLst/>
            </a:prstGeom>
          </p:spPr>
        </p:pic>
      </p:grpSp>
      <p:grpSp>
        <p:nvGrpSpPr>
          <p:cNvPr id="90" name="群組 89"/>
          <p:cNvGrpSpPr/>
          <p:nvPr/>
        </p:nvGrpSpPr>
        <p:grpSpPr>
          <a:xfrm>
            <a:off x="2128738" y="5160486"/>
            <a:ext cx="9489489" cy="1147687"/>
            <a:chOff x="2138699" y="5071569"/>
            <a:chExt cx="9490725" cy="1147836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46635" y="5076548"/>
              <a:ext cx="1142857" cy="1142857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85761" y="5095595"/>
              <a:ext cx="1095238" cy="1104762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83643" y="5090833"/>
              <a:ext cx="1104762" cy="1114286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97539" y="5105119"/>
              <a:ext cx="1114286" cy="1114286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8862" y="5095595"/>
              <a:ext cx="1104762" cy="1104762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24662" y="5105119"/>
              <a:ext cx="1104762" cy="1114286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38699" y="5071569"/>
              <a:ext cx="1123810" cy="1123810"/>
            </a:xfrm>
            <a:prstGeom prst="rect">
              <a:avLst/>
            </a:prstGeom>
          </p:spPr>
        </p:pic>
        <p:sp>
          <p:nvSpPr>
            <p:cNvPr id="24" name="文字方塊 2"/>
            <p:cNvSpPr txBox="1">
              <a:spLocks noChangeArrowheads="1"/>
            </p:cNvSpPr>
            <p:nvPr/>
          </p:nvSpPr>
          <p:spPr bwMode="auto">
            <a:xfrm>
              <a:off x="2887859" y="5071569"/>
              <a:ext cx="749300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200" dirty="0">
                  <a:latin typeface="Calibri" panose="020F0502020204030204" pitchFamily="34" charset="0"/>
                  <a:ea typeface="新細明體" panose="02020500000000000000" pitchFamily="18" charset="-120"/>
                </a:rPr>
                <a:t>2</a:t>
              </a:r>
              <a:r>
                <a:rPr lang="en-US" altLang="zh-TW" sz="1200" i="1" dirty="0">
                  <a:latin typeface="Calibri" panose="020F0502020204030204" pitchFamily="34" charset="0"/>
                  <a:ea typeface="新細明體" panose="02020500000000000000" pitchFamily="18" charset="-120"/>
                </a:rPr>
                <a:t>a</a:t>
              </a:r>
              <a:r>
                <a:rPr lang="en-US" altLang="zh-TW" sz="1200" dirty="0">
                  <a:latin typeface="Calibri" panose="020F0502020204030204" pitchFamily="34" charset="0"/>
                  <a:ea typeface="新細明體" panose="02020500000000000000" pitchFamily="18" charset="-120"/>
                </a:rPr>
                <a:t>=4.3</a:t>
              </a:r>
              <a:endParaRPr lang="en-US" altLang="zh-TW" sz="1200" dirty="0"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  <a:p>
              <a:pPr defTabSz="91430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200" dirty="0">
                  <a:latin typeface="Calibri" panose="020F0502020204030204" pitchFamily="34" charset="0"/>
                  <a:ea typeface="新細明體" panose="02020500000000000000" pitchFamily="18" charset="-120"/>
                </a:rPr>
                <a:t>&lt;4&gt;</a:t>
              </a:r>
              <a:endParaRPr lang="zh-TW" altLang="zh-TW" dirty="0">
                <a:latin typeface="Arial" panose="020B0604020202020204" pitchFamily="34" charset="0"/>
              </a:endParaRPr>
            </a:p>
          </p:txBody>
        </p:sp>
        <p:sp>
          <p:nvSpPr>
            <p:cNvPr id="25" name="直線接點 15"/>
            <p:cNvSpPr>
              <a:spLocks noChangeShapeType="1"/>
            </p:cNvSpPr>
            <p:nvPr/>
          </p:nvSpPr>
          <p:spPr bwMode="auto">
            <a:xfrm flipV="1">
              <a:off x="2829188" y="5103490"/>
              <a:ext cx="0" cy="949325"/>
            </a:xfrm>
            <a:prstGeom prst="line">
              <a:avLst/>
            </a:prstGeom>
            <a:noFill/>
            <a:ln w="6350" algn="ctr">
              <a:solidFill>
                <a:srgbClr val="5B9BD5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graphicFrame>
        <p:nvGraphicFramePr>
          <p:cNvPr id="28" name="物件 27"/>
          <p:cNvGraphicFramePr>
            <a:graphicFrameLocks noChangeAspect="1"/>
          </p:cNvGraphicFramePr>
          <p:nvPr/>
        </p:nvGraphicFramePr>
        <p:xfrm>
          <a:off x="4007107" y="2621198"/>
          <a:ext cx="376189" cy="506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77480" imgH="228600" progId="Equation.DSMT4">
                  <p:embed/>
                </p:oleObj>
              </mc:Choice>
              <mc:Fallback>
                <p:oleObj name="Equation" r:id="rId16" imgW="177480" imgH="228600" progId="Equation.DSMT4">
                  <p:embed/>
                  <p:pic>
                    <p:nvPicPr>
                      <p:cNvPr id="28" name="物件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7107" y="2621198"/>
                        <a:ext cx="376189" cy="5063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物件 31"/>
          <p:cNvGraphicFramePr>
            <a:graphicFrameLocks noChangeAspect="1"/>
          </p:cNvGraphicFramePr>
          <p:nvPr/>
        </p:nvGraphicFramePr>
        <p:xfrm>
          <a:off x="6611235" y="2639638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90440" imgH="228600" progId="Equation.DSMT4">
                  <p:embed/>
                </p:oleObj>
              </mc:Choice>
              <mc:Fallback>
                <p:oleObj name="Equation" r:id="rId18" imgW="190440" imgH="228600" progId="Equation.DSMT4">
                  <p:embed/>
                  <p:pic>
                    <p:nvPicPr>
                      <p:cNvPr id="32" name="物件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1235" y="2639638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物件 32"/>
          <p:cNvGraphicFramePr>
            <a:graphicFrameLocks noChangeAspect="1"/>
          </p:cNvGraphicFramePr>
          <p:nvPr/>
        </p:nvGraphicFramePr>
        <p:xfrm>
          <a:off x="5307654" y="2628462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90440" imgH="228600" progId="Equation.DSMT4">
                  <p:embed/>
                </p:oleObj>
              </mc:Choice>
              <mc:Fallback>
                <p:oleObj name="Equation" r:id="rId20" imgW="190440" imgH="228600" progId="Equation.DSMT4">
                  <p:embed/>
                  <p:pic>
                    <p:nvPicPr>
                      <p:cNvPr id="33" name="物件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7654" y="2628462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物件 33"/>
          <p:cNvGraphicFramePr>
            <a:graphicFrameLocks noChangeAspect="1"/>
          </p:cNvGraphicFramePr>
          <p:nvPr/>
        </p:nvGraphicFramePr>
        <p:xfrm>
          <a:off x="7953064" y="2640246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90440" imgH="228600" progId="Equation.DSMT4">
                  <p:embed/>
                </p:oleObj>
              </mc:Choice>
              <mc:Fallback>
                <p:oleObj name="Equation" r:id="rId22" imgW="190440" imgH="228600" progId="Equation.DSMT4">
                  <p:embed/>
                  <p:pic>
                    <p:nvPicPr>
                      <p:cNvPr id="34" name="物件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3064" y="2640246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物件 36"/>
          <p:cNvGraphicFramePr>
            <a:graphicFrameLocks noChangeAspect="1"/>
          </p:cNvGraphicFramePr>
          <p:nvPr/>
        </p:nvGraphicFramePr>
        <p:xfrm>
          <a:off x="9398737" y="2644678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90440" imgH="228600" progId="Equation.DSMT4">
                  <p:embed/>
                </p:oleObj>
              </mc:Choice>
              <mc:Fallback>
                <p:oleObj name="Equation" r:id="rId24" imgW="190440" imgH="228600" progId="Equation.DSMT4">
                  <p:embed/>
                  <p:pic>
                    <p:nvPicPr>
                      <p:cNvPr id="37" name="物件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737" y="2644678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物件 37"/>
          <p:cNvGraphicFramePr>
            <a:graphicFrameLocks noChangeAspect="1"/>
          </p:cNvGraphicFramePr>
          <p:nvPr/>
        </p:nvGraphicFramePr>
        <p:xfrm>
          <a:off x="2635656" y="2601649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90440" imgH="228600" progId="Equation.DSMT4">
                  <p:embed/>
                </p:oleObj>
              </mc:Choice>
              <mc:Fallback>
                <p:oleObj name="Equation" r:id="rId26" imgW="190440" imgH="228600" progId="Equation.DSMT4">
                  <p:embed/>
                  <p:pic>
                    <p:nvPicPr>
                      <p:cNvPr id="38" name="物件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656" y="2601649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群組 26"/>
          <p:cNvGrpSpPr/>
          <p:nvPr/>
        </p:nvGrpSpPr>
        <p:grpSpPr>
          <a:xfrm>
            <a:off x="2690711" y="4553371"/>
            <a:ext cx="8736486" cy="528645"/>
            <a:chOff x="2641069" y="4475340"/>
            <a:chExt cx="8737624" cy="528714"/>
          </a:xfrm>
        </p:grpSpPr>
        <p:graphicFrame>
          <p:nvGraphicFramePr>
            <p:cNvPr id="29" name="物件 28"/>
            <p:cNvGraphicFramePr>
              <a:graphicFrameLocks noChangeAspect="1"/>
            </p:cNvGraphicFramePr>
            <p:nvPr/>
          </p:nvGraphicFramePr>
          <p:xfrm>
            <a:off x="2641069" y="4477915"/>
            <a:ext cx="376238" cy="506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77480" imgH="228600" progId="Equation.DSMT4">
                    <p:embed/>
                  </p:oleObj>
                </mc:Choice>
                <mc:Fallback>
                  <p:oleObj name="Equation" r:id="rId28" imgW="177480" imgH="228600" progId="Equation.DSMT4">
                    <p:embed/>
                    <p:pic>
                      <p:nvPicPr>
                        <p:cNvPr id="29" name="物件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1069" y="4477915"/>
                          <a:ext cx="376238" cy="5064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物件 29"/>
            <p:cNvGraphicFramePr>
              <a:graphicFrameLocks noChangeAspect="1"/>
            </p:cNvGraphicFramePr>
            <p:nvPr/>
          </p:nvGraphicFramePr>
          <p:xfrm>
            <a:off x="4080210" y="4475340"/>
            <a:ext cx="403225" cy="506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9" imgW="190440" imgH="228600" progId="Equation.DSMT4">
                    <p:embed/>
                  </p:oleObj>
                </mc:Choice>
                <mc:Fallback>
                  <p:oleObj name="Equation" r:id="rId29" imgW="190440" imgH="228600" progId="Equation.DSMT4">
                    <p:embed/>
                    <p:pic>
                      <p:nvPicPr>
                        <p:cNvPr id="30" name="物件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210" y="4475340"/>
                          <a:ext cx="403225" cy="5064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物件 30"/>
            <p:cNvGraphicFramePr>
              <a:graphicFrameLocks noChangeAspect="1"/>
            </p:cNvGraphicFramePr>
            <p:nvPr/>
          </p:nvGraphicFramePr>
          <p:xfrm>
            <a:off x="5330659" y="4497283"/>
            <a:ext cx="403225" cy="506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1" imgW="190440" imgH="228600" progId="Equation.DSMT4">
                    <p:embed/>
                  </p:oleObj>
                </mc:Choice>
                <mc:Fallback>
                  <p:oleObj name="Equation" r:id="rId31" imgW="190440" imgH="228600" progId="Equation.DSMT4">
                    <p:embed/>
                    <p:pic>
                      <p:nvPicPr>
                        <p:cNvPr id="31" name="物件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0659" y="4497283"/>
                          <a:ext cx="403225" cy="5064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物件 34"/>
            <p:cNvGraphicFramePr>
              <a:graphicFrameLocks noChangeAspect="1"/>
            </p:cNvGraphicFramePr>
            <p:nvPr/>
          </p:nvGraphicFramePr>
          <p:xfrm>
            <a:off x="6605320" y="4487040"/>
            <a:ext cx="403225" cy="506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3" imgW="190440" imgH="228600" progId="Equation.DSMT4">
                    <p:embed/>
                  </p:oleObj>
                </mc:Choice>
                <mc:Fallback>
                  <p:oleObj name="Equation" r:id="rId33" imgW="190440" imgH="228600" progId="Equation.DSMT4">
                    <p:embed/>
                    <p:pic>
                      <p:nvPicPr>
                        <p:cNvPr id="35" name="物件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5320" y="4487040"/>
                          <a:ext cx="403225" cy="5064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物件 35"/>
            <p:cNvGraphicFramePr>
              <a:graphicFrameLocks noChangeAspect="1"/>
            </p:cNvGraphicFramePr>
            <p:nvPr/>
          </p:nvGraphicFramePr>
          <p:xfrm>
            <a:off x="8053069" y="4497642"/>
            <a:ext cx="403225" cy="506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5" imgW="190440" imgH="228600" progId="Equation.DSMT4">
                    <p:embed/>
                  </p:oleObj>
                </mc:Choice>
                <mc:Fallback>
                  <p:oleObj name="Equation" r:id="rId35" imgW="190440" imgH="228600" progId="Equation.DSMT4">
                    <p:embed/>
                    <p:pic>
                      <p:nvPicPr>
                        <p:cNvPr id="36" name="物件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3069" y="4497642"/>
                          <a:ext cx="403225" cy="5064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物件 38"/>
            <p:cNvGraphicFramePr>
              <a:graphicFrameLocks noChangeAspect="1"/>
            </p:cNvGraphicFramePr>
            <p:nvPr/>
          </p:nvGraphicFramePr>
          <p:xfrm>
            <a:off x="9410683" y="4483949"/>
            <a:ext cx="403225" cy="506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7" imgW="190440" imgH="228600" progId="Equation.DSMT4">
                    <p:embed/>
                  </p:oleObj>
                </mc:Choice>
                <mc:Fallback>
                  <p:oleObj name="Equation" r:id="rId37" imgW="190440" imgH="228600" progId="Equation.DSMT4">
                    <p:embed/>
                    <p:pic>
                      <p:nvPicPr>
                        <p:cNvPr id="39" name="物件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10683" y="4483949"/>
                          <a:ext cx="403225" cy="5064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物件 39"/>
            <p:cNvGraphicFramePr>
              <a:graphicFrameLocks noChangeAspect="1"/>
            </p:cNvGraphicFramePr>
            <p:nvPr/>
          </p:nvGraphicFramePr>
          <p:xfrm>
            <a:off x="10975468" y="4495905"/>
            <a:ext cx="403225" cy="506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9" imgW="190440" imgH="228600" progId="Equation.DSMT4">
                    <p:embed/>
                  </p:oleObj>
                </mc:Choice>
                <mc:Fallback>
                  <p:oleObj name="Equation" r:id="rId39" imgW="190440" imgH="228600" progId="Equation.DSMT4">
                    <p:embed/>
                    <p:pic>
                      <p:nvPicPr>
                        <p:cNvPr id="40" name="物件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75468" y="4495905"/>
                          <a:ext cx="403225" cy="5064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" name="物件 40"/>
          <p:cNvGraphicFramePr>
            <a:graphicFrameLocks noChangeAspect="1"/>
          </p:cNvGraphicFramePr>
          <p:nvPr/>
        </p:nvGraphicFramePr>
        <p:xfrm>
          <a:off x="10951727" y="2643497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1" imgW="190440" imgH="228600" progId="Equation.DSMT4">
                  <p:embed/>
                </p:oleObj>
              </mc:Choice>
              <mc:Fallback>
                <p:oleObj name="Equation" r:id="rId41" imgW="190440" imgH="228600" progId="Equation.DSMT4">
                  <p:embed/>
                  <p:pic>
                    <p:nvPicPr>
                      <p:cNvPr id="41" name="物件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1727" y="2643497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矩形 22"/>
          <p:cNvSpPr/>
          <p:nvPr/>
        </p:nvSpPr>
        <p:spPr>
          <a:xfrm>
            <a:off x="3574130" y="1973320"/>
            <a:ext cx="6769211" cy="26317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2058612" y="1982634"/>
            <a:ext cx="1495166" cy="4481272"/>
          </a:xfrm>
          <a:prstGeom prst="rect">
            <a:avLst/>
          </a:prstGeom>
          <a:noFill/>
          <a:ln w="28575">
            <a:solidFill>
              <a:srgbClr val="FF7F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2902306" y="9713"/>
            <a:ext cx="9076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singular value</a:t>
            </a:r>
            <a:r>
              <a:rPr lang="zh-TW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vs. the length of the rigid-line inclusion</a:t>
            </a: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2"/>
          <a:stretch/>
        </p:blipFill>
        <p:spPr>
          <a:xfrm>
            <a:off x="4649694" y="648062"/>
            <a:ext cx="2718184" cy="1251124"/>
          </a:xfrm>
          <a:prstGeom prst="rect">
            <a:avLst/>
          </a:prstGeom>
        </p:spPr>
      </p:pic>
      <p:sp>
        <p:nvSpPr>
          <p:cNvPr id="91" name="矩形 90"/>
          <p:cNvSpPr/>
          <p:nvPr/>
        </p:nvSpPr>
        <p:spPr>
          <a:xfrm>
            <a:off x="7496469" y="1017604"/>
            <a:ext cx="1293776" cy="369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elements</a:t>
            </a:r>
          </a:p>
        </p:txBody>
      </p:sp>
    </p:spTree>
    <p:extLst>
      <p:ext uri="{BB962C8B-B14F-4D97-AF65-F5344CB8AC3E}">
        <p14:creationId xmlns:p14="http://schemas.microsoft.com/office/powerpoint/2010/main" val="131995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48</a:t>
            </a:fld>
            <a:endParaRPr lang="zh-TW" altLang="en-US" dirty="0"/>
          </a:p>
        </p:txBody>
      </p:sp>
      <p:cxnSp>
        <p:nvCxnSpPr>
          <p:cNvPr id="5" name="直線接點 4"/>
          <p:cNvCxnSpPr/>
          <p:nvPr/>
        </p:nvCxnSpPr>
        <p:spPr>
          <a:xfrm>
            <a:off x="5820" y="428615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3857" y="593648"/>
          <a:ext cx="11698478" cy="5938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7167">
                  <a:extLst>
                    <a:ext uri="{9D8B030D-6E8A-4147-A177-3AD203B41FA5}">
                      <a16:colId xmlns:a16="http://schemas.microsoft.com/office/drawing/2014/main" val="1293803601"/>
                    </a:ext>
                  </a:extLst>
                </a:gridCol>
                <a:gridCol w="494065">
                  <a:extLst>
                    <a:ext uri="{9D8B030D-6E8A-4147-A177-3AD203B41FA5}">
                      <a16:colId xmlns:a16="http://schemas.microsoft.com/office/drawing/2014/main" val="3255064212"/>
                    </a:ext>
                  </a:extLst>
                </a:gridCol>
                <a:gridCol w="1628112">
                  <a:extLst>
                    <a:ext uri="{9D8B030D-6E8A-4147-A177-3AD203B41FA5}">
                      <a16:colId xmlns:a16="http://schemas.microsoft.com/office/drawing/2014/main" val="1030798039"/>
                    </a:ext>
                  </a:extLst>
                </a:gridCol>
                <a:gridCol w="1405882">
                  <a:extLst>
                    <a:ext uri="{9D8B030D-6E8A-4147-A177-3AD203B41FA5}">
                      <a16:colId xmlns:a16="http://schemas.microsoft.com/office/drawing/2014/main" val="4043902605"/>
                    </a:ext>
                  </a:extLst>
                </a:gridCol>
                <a:gridCol w="1326800">
                  <a:extLst>
                    <a:ext uri="{9D8B030D-6E8A-4147-A177-3AD203B41FA5}">
                      <a16:colId xmlns:a16="http://schemas.microsoft.com/office/drawing/2014/main" val="1325631658"/>
                    </a:ext>
                  </a:extLst>
                </a:gridCol>
                <a:gridCol w="1300442">
                  <a:extLst>
                    <a:ext uri="{9D8B030D-6E8A-4147-A177-3AD203B41FA5}">
                      <a16:colId xmlns:a16="http://schemas.microsoft.com/office/drawing/2014/main" val="534945488"/>
                    </a:ext>
                  </a:extLst>
                </a:gridCol>
                <a:gridCol w="1405882">
                  <a:extLst>
                    <a:ext uri="{9D8B030D-6E8A-4147-A177-3AD203B41FA5}">
                      <a16:colId xmlns:a16="http://schemas.microsoft.com/office/drawing/2014/main" val="1085358543"/>
                    </a:ext>
                  </a:extLst>
                </a:gridCol>
                <a:gridCol w="1370735">
                  <a:extLst>
                    <a:ext uri="{9D8B030D-6E8A-4147-A177-3AD203B41FA5}">
                      <a16:colId xmlns:a16="http://schemas.microsoft.com/office/drawing/2014/main" val="1263096880"/>
                    </a:ext>
                  </a:extLst>
                </a:gridCol>
                <a:gridCol w="1519393">
                  <a:extLst>
                    <a:ext uri="{9D8B030D-6E8A-4147-A177-3AD203B41FA5}">
                      <a16:colId xmlns:a16="http://schemas.microsoft.com/office/drawing/2014/main" val="586276520"/>
                    </a:ext>
                  </a:extLst>
                </a:gridCol>
              </a:tblGrid>
              <a:tr h="43194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marL="0" marR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Degenerate scale</a:t>
                      </a:r>
                    </a:p>
                  </a:txBody>
                  <a:tcPr marL="91428" marR="91428" marT="45714" marB="45714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Degenerate boundary</a:t>
                      </a:r>
                    </a:p>
                  </a:txBody>
                  <a:tcPr marL="91428" marR="91428" marT="45714" marB="45714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1995780227"/>
                  </a:ext>
                </a:extLst>
              </a:tr>
              <a:tr h="343441"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r>
                        <a:rPr lang="en-US" altLang="zh-TW" sz="1000" dirty="0"/>
                        <a:t>            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200" dirty="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3726272153"/>
                  </a:ext>
                </a:extLst>
              </a:tr>
              <a:tr h="1158585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BEM</a:t>
                      </a:r>
                      <a:br>
                        <a:rPr lang="en-US" altLang="zh-TW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(UT)</a:t>
                      </a:r>
                      <a:endParaRPr lang="zh-TW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1152358062"/>
                  </a:ext>
                </a:extLst>
              </a:tr>
              <a:tr h="1238089">
                <a:tc vMerge="1"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48285359"/>
                  </a:ext>
                </a:extLst>
              </a:tr>
              <a:tr h="345576">
                <a:tc>
                  <a:txBody>
                    <a:bodyPr/>
                    <a:lstStyle/>
                    <a:p>
                      <a:pPr algn="ctr"/>
                      <a:endParaRPr lang="zh-TW" alt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endParaRPr lang="zh-TW" altLang="en-US" sz="10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3574037358"/>
                  </a:ext>
                </a:extLst>
              </a:tr>
              <a:tr h="1252679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Dual-BEM</a:t>
                      </a:r>
                      <a:endParaRPr lang="zh-TW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3832127555"/>
                  </a:ext>
                </a:extLst>
              </a:tr>
              <a:tr h="1168244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2634791473"/>
                  </a:ext>
                </a:extLst>
              </a:tr>
            </a:tbl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33" y="1416475"/>
            <a:ext cx="1142708" cy="111414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881" y="2605789"/>
            <a:ext cx="1114141" cy="109509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663" y="1416475"/>
            <a:ext cx="1142708" cy="111414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663" y="2658827"/>
            <a:ext cx="1123664" cy="110461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483" y="1427866"/>
            <a:ext cx="1142708" cy="112366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6309" y="1405595"/>
            <a:ext cx="1171276" cy="113318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8810" y="1419877"/>
            <a:ext cx="1142708" cy="112366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7844" y="1415551"/>
            <a:ext cx="1142708" cy="112366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6161" y="1424639"/>
            <a:ext cx="1142708" cy="111414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7289" y="2649304"/>
            <a:ext cx="1142708" cy="111414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9830" y="2658827"/>
            <a:ext cx="1133185" cy="111414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21113" y="2648350"/>
            <a:ext cx="1142708" cy="111414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18462" y="2645230"/>
            <a:ext cx="1114141" cy="108557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43989" y="2639783"/>
            <a:ext cx="1171276" cy="1133185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9881" y="4213184"/>
            <a:ext cx="1142708" cy="1114141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57250" y="4209721"/>
            <a:ext cx="1171276" cy="113318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30476" y="4231449"/>
            <a:ext cx="1142708" cy="1123664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1011" y="4236211"/>
            <a:ext cx="1142708" cy="1114141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10963" y="4166919"/>
            <a:ext cx="1123664" cy="1095095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13701" y="4178770"/>
            <a:ext cx="1123664" cy="1104618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47056" y="4167429"/>
            <a:ext cx="1142708" cy="1114141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15240" y="5406475"/>
            <a:ext cx="1171276" cy="1133185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65196" y="5421128"/>
            <a:ext cx="1161754" cy="1123664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30476" y="5440174"/>
            <a:ext cx="1133185" cy="1104618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84282" y="5440174"/>
            <a:ext cx="1123664" cy="1095095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771801" y="5406769"/>
            <a:ext cx="1161754" cy="1123664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187577" y="5406770"/>
            <a:ext cx="1180798" cy="1161754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628010" y="5425814"/>
            <a:ext cx="1161754" cy="1123664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3611887" y="-44258"/>
            <a:ext cx="8318695" cy="523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singular value and the left, right singular vectors</a:t>
            </a:r>
          </a:p>
        </p:txBody>
      </p:sp>
      <p:graphicFrame>
        <p:nvGraphicFramePr>
          <p:cNvPr id="35" name="物件 34"/>
          <p:cNvGraphicFramePr>
            <a:graphicFrameLocks noChangeAspect="1"/>
          </p:cNvGraphicFramePr>
          <p:nvPr/>
        </p:nvGraphicFramePr>
        <p:xfrm>
          <a:off x="1635207" y="1778469"/>
          <a:ext cx="268253" cy="450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126720" imgH="203040" progId="Equation.DSMT4">
                  <p:embed/>
                </p:oleObj>
              </mc:Choice>
              <mc:Fallback>
                <p:oleObj name="Equation" r:id="rId30" imgW="126720" imgH="203040" progId="Equation.DSMT4">
                  <p:embed/>
                  <p:pic>
                    <p:nvPicPr>
                      <p:cNvPr id="35" name="物件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207" y="1778469"/>
                        <a:ext cx="268253" cy="4507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物件 35"/>
          <p:cNvGraphicFramePr>
            <a:graphicFrameLocks noChangeAspect="1"/>
          </p:cNvGraphicFramePr>
          <p:nvPr/>
        </p:nvGraphicFramePr>
        <p:xfrm>
          <a:off x="1646658" y="4525709"/>
          <a:ext cx="268253" cy="450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126720" imgH="203040" progId="Equation.DSMT4">
                  <p:embed/>
                </p:oleObj>
              </mc:Choice>
              <mc:Fallback>
                <p:oleObj name="Equation" r:id="rId32" imgW="126720" imgH="203040" progId="Equation.DSMT4">
                  <p:embed/>
                  <p:pic>
                    <p:nvPicPr>
                      <p:cNvPr id="36" name="物件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658" y="4525709"/>
                        <a:ext cx="268253" cy="4507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物件 36"/>
          <p:cNvGraphicFramePr>
            <a:graphicFrameLocks noChangeAspect="1"/>
          </p:cNvGraphicFramePr>
          <p:nvPr/>
        </p:nvGraphicFramePr>
        <p:xfrm>
          <a:off x="1629976" y="2845688"/>
          <a:ext cx="320633" cy="366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152280" imgH="164880" progId="Equation.DSMT4">
                  <p:embed/>
                </p:oleObj>
              </mc:Choice>
              <mc:Fallback>
                <p:oleObj name="Equation" r:id="rId34" imgW="152280" imgH="164880" progId="Equation.DSMT4">
                  <p:embed/>
                  <p:pic>
                    <p:nvPicPr>
                      <p:cNvPr id="37" name="物件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976" y="2845688"/>
                        <a:ext cx="320633" cy="3666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物件 37"/>
          <p:cNvGraphicFramePr>
            <a:graphicFrameLocks noChangeAspect="1"/>
          </p:cNvGraphicFramePr>
          <p:nvPr/>
        </p:nvGraphicFramePr>
        <p:xfrm>
          <a:off x="1617506" y="5777947"/>
          <a:ext cx="320633" cy="366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152280" imgH="164880" progId="Equation.DSMT4">
                  <p:embed/>
                </p:oleObj>
              </mc:Choice>
              <mc:Fallback>
                <p:oleObj name="Equation" r:id="rId36" imgW="152280" imgH="164880" progId="Equation.DSMT4">
                  <p:embed/>
                  <p:pic>
                    <p:nvPicPr>
                      <p:cNvPr id="38" name="物件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7506" y="5777947"/>
                        <a:ext cx="320633" cy="3666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物件 38"/>
          <p:cNvGraphicFramePr>
            <a:graphicFrameLocks noChangeAspect="1"/>
          </p:cNvGraphicFramePr>
          <p:nvPr/>
        </p:nvGraphicFramePr>
        <p:xfrm>
          <a:off x="4180388" y="930669"/>
          <a:ext cx="376189" cy="506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8" imgW="177480" imgH="228600" progId="Equation.DSMT4">
                  <p:embed/>
                </p:oleObj>
              </mc:Choice>
              <mc:Fallback>
                <p:oleObj name="Equation" r:id="rId38" imgW="177480" imgH="228600" progId="Equation.DSMT4">
                  <p:embed/>
                  <p:pic>
                    <p:nvPicPr>
                      <p:cNvPr id="39" name="物件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0388" y="930669"/>
                        <a:ext cx="376189" cy="5063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物件 39"/>
          <p:cNvGraphicFramePr>
            <a:graphicFrameLocks noChangeAspect="1"/>
          </p:cNvGraphicFramePr>
          <p:nvPr/>
        </p:nvGraphicFramePr>
        <p:xfrm>
          <a:off x="6813514" y="926896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0" imgW="190440" imgH="228600" progId="Equation.DSMT4">
                  <p:embed/>
                </p:oleObj>
              </mc:Choice>
              <mc:Fallback>
                <p:oleObj name="Equation" r:id="rId40" imgW="190440" imgH="228600" progId="Equation.DSMT4">
                  <p:embed/>
                  <p:pic>
                    <p:nvPicPr>
                      <p:cNvPr id="40" name="物件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3514" y="926896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物件 40"/>
          <p:cNvGraphicFramePr>
            <a:graphicFrameLocks noChangeAspect="1"/>
          </p:cNvGraphicFramePr>
          <p:nvPr/>
        </p:nvGraphicFramePr>
        <p:xfrm>
          <a:off x="5508296" y="936062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2" imgW="190440" imgH="228600" progId="Equation.DSMT4">
                  <p:embed/>
                </p:oleObj>
              </mc:Choice>
              <mc:Fallback>
                <p:oleObj name="Equation" r:id="rId42" imgW="190440" imgH="228600" progId="Equation.DSMT4">
                  <p:embed/>
                  <p:pic>
                    <p:nvPicPr>
                      <p:cNvPr id="41" name="物件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296" y="936062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物件 41"/>
          <p:cNvGraphicFramePr>
            <a:graphicFrameLocks noChangeAspect="1"/>
          </p:cNvGraphicFramePr>
          <p:nvPr/>
        </p:nvGraphicFramePr>
        <p:xfrm>
          <a:off x="8130015" y="912254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4" imgW="190440" imgH="228600" progId="Equation.DSMT4">
                  <p:embed/>
                </p:oleObj>
              </mc:Choice>
              <mc:Fallback>
                <p:oleObj name="Equation" r:id="rId44" imgW="190440" imgH="228600" progId="Equation.DSMT4">
                  <p:embed/>
                  <p:pic>
                    <p:nvPicPr>
                      <p:cNvPr id="42" name="物件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0015" y="912254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物件 42"/>
          <p:cNvGraphicFramePr>
            <a:graphicFrameLocks noChangeAspect="1"/>
          </p:cNvGraphicFramePr>
          <p:nvPr/>
        </p:nvGraphicFramePr>
        <p:xfrm>
          <a:off x="9523452" y="935188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6" imgW="190440" imgH="228600" progId="Equation.DSMT4">
                  <p:embed/>
                </p:oleObj>
              </mc:Choice>
              <mc:Fallback>
                <p:oleObj name="Equation" r:id="rId46" imgW="190440" imgH="228600" progId="Equation.DSMT4">
                  <p:embed/>
                  <p:pic>
                    <p:nvPicPr>
                      <p:cNvPr id="43" name="物件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3452" y="935188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物件 43"/>
          <p:cNvGraphicFramePr>
            <a:graphicFrameLocks noChangeAspect="1"/>
          </p:cNvGraphicFramePr>
          <p:nvPr/>
        </p:nvGraphicFramePr>
        <p:xfrm>
          <a:off x="2564658" y="939465"/>
          <a:ext cx="384961" cy="483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8" imgW="190440" imgH="228600" progId="Equation.DSMT4">
                  <p:embed/>
                </p:oleObj>
              </mc:Choice>
              <mc:Fallback>
                <p:oleObj name="Equation" r:id="rId48" imgW="190440" imgH="228600" progId="Equation.DSMT4">
                  <p:embed/>
                  <p:pic>
                    <p:nvPicPr>
                      <p:cNvPr id="44" name="物件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4658" y="939465"/>
                        <a:ext cx="384961" cy="4834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物件 44"/>
          <p:cNvGraphicFramePr>
            <a:graphicFrameLocks noChangeAspect="1"/>
          </p:cNvGraphicFramePr>
          <p:nvPr/>
        </p:nvGraphicFramePr>
        <p:xfrm>
          <a:off x="10962051" y="941198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0" imgW="190440" imgH="228600" progId="Equation.DSMT4">
                  <p:embed/>
                </p:oleObj>
              </mc:Choice>
              <mc:Fallback>
                <p:oleObj name="Equation" r:id="rId50" imgW="190440" imgH="228600" progId="Equation.DSMT4">
                  <p:embed/>
                  <p:pic>
                    <p:nvPicPr>
                      <p:cNvPr id="45" name="物件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62051" y="941198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物件 45"/>
          <p:cNvGraphicFramePr>
            <a:graphicFrameLocks noChangeAspect="1"/>
          </p:cNvGraphicFramePr>
          <p:nvPr/>
        </p:nvGraphicFramePr>
        <p:xfrm>
          <a:off x="2659105" y="3647972"/>
          <a:ext cx="376189" cy="506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2" imgW="177480" imgH="228600" progId="Equation.DSMT4">
                  <p:embed/>
                </p:oleObj>
              </mc:Choice>
              <mc:Fallback>
                <p:oleObj name="Equation" r:id="rId52" imgW="177480" imgH="228600" progId="Equation.DSMT4">
                  <p:embed/>
                  <p:pic>
                    <p:nvPicPr>
                      <p:cNvPr id="46" name="物件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105" y="3647972"/>
                        <a:ext cx="376189" cy="5063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物件 46"/>
          <p:cNvGraphicFramePr>
            <a:graphicFrameLocks noChangeAspect="1"/>
          </p:cNvGraphicFramePr>
          <p:nvPr/>
        </p:nvGraphicFramePr>
        <p:xfrm>
          <a:off x="4169120" y="3660726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3" imgW="190440" imgH="228600" progId="Equation.DSMT4">
                  <p:embed/>
                </p:oleObj>
              </mc:Choice>
              <mc:Fallback>
                <p:oleObj name="Equation" r:id="rId53" imgW="190440" imgH="228600" progId="Equation.DSMT4">
                  <p:embed/>
                  <p:pic>
                    <p:nvPicPr>
                      <p:cNvPr id="47" name="物件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9120" y="3660726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物件 47"/>
          <p:cNvGraphicFramePr>
            <a:graphicFrameLocks noChangeAspect="1"/>
          </p:cNvGraphicFramePr>
          <p:nvPr/>
        </p:nvGraphicFramePr>
        <p:xfrm>
          <a:off x="5534436" y="3682666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5" imgW="190440" imgH="228600" progId="Equation.DSMT4">
                  <p:embed/>
                </p:oleObj>
              </mc:Choice>
              <mc:Fallback>
                <p:oleObj name="Equation" r:id="rId55" imgW="190440" imgH="228600" progId="Equation.DSMT4">
                  <p:embed/>
                  <p:pic>
                    <p:nvPicPr>
                      <p:cNvPr id="48" name="物件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4436" y="3682666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物件 48"/>
          <p:cNvGraphicFramePr>
            <a:graphicFrameLocks noChangeAspect="1"/>
          </p:cNvGraphicFramePr>
          <p:nvPr/>
        </p:nvGraphicFramePr>
        <p:xfrm>
          <a:off x="6844528" y="3672424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7" imgW="190440" imgH="228600" progId="Equation.DSMT4">
                  <p:embed/>
                </p:oleObj>
              </mc:Choice>
              <mc:Fallback>
                <p:oleObj name="Equation" r:id="rId57" imgW="190440" imgH="228600" progId="Equation.DSMT4">
                  <p:embed/>
                  <p:pic>
                    <p:nvPicPr>
                      <p:cNvPr id="49" name="物件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4528" y="3672424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物件 49"/>
          <p:cNvGraphicFramePr>
            <a:graphicFrameLocks noChangeAspect="1"/>
          </p:cNvGraphicFramePr>
          <p:nvPr/>
        </p:nvGraphicFramePr>
        <p:xfrm>
          <a:off x="7983753" y="3683025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9" imgW="190440" imgH="228600" progId="Equation.DSMT4">
                  <p:embed/>
                </p:oleObj>
              </mc:Choice>
              <mc:Fallback>
                <p:oleObj name="Equation" r:id="rId59" imgW="190440" imgH="228600" progId="Equation.DSMT4">
                  <p:embed/>
                  <p:pic>
                    <p:nvPicPr>
                      <p:cNvPr id="50" name="物件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3753" y="3683025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物件 50"/>
          <p:cNvGraphicFramePr>
            <a:graphicFrameLocks noChangeAspect="1"/>
          </p:cNvGraphicFramePr>
          <p:nvPr/>
        </p:nvGraphicFramePr>
        <p:xfrm>
          <a:off x="9523452" y="3686398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1" imgW="190440" imgH="228600" progId="Equation.DSMT4">
                  <p:embed/>
                </p:oleObj>
              </mc:Choice>
              <mc:Fallback>
                <p:oleObj name="Equation" r:id="rId61" imgW="190440" imgH="228600" progId="Equation.DSMT4">
                  <p:embed/>
                  <p:pic>
                    <p:nvPicPr>
                      <p:cNvPr id="51" name="物件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3452" y="3686398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物件 51"/>
          <p:cNvGraphicFramePr>
            <a:graphicFrameLocks noChangeAspect="1"/>
          </p:cNvGraphicFramePr>
          <p:nvPr/>
        </p:nvGraphicFramePr>
        <p:xfrm>
          <a:off x="10905772" y="3681288"/>
          <a:ext cx="403173" cy="50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3" imgW="190440" imgH="228600" progId="Equation.DSMT4">
                  <p:embed/>
                </p:oleObj>
              </mc:Choice>
              <mc:Fallback>
                <p:oleObj name="Equation" r:id="rId63" imgW="190440" imgH="228600" progId="Equation.DSMT4">
                  <p:embed/>
                  <p:pic>
                    <p:nvPicPr>
                      <p:cNvPr id="52" name="物件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5772" y="3681288"/>
                        <a:ext cx="403173" cy="506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矩形 52"/>
          <p:cNvSpPr/>
          <p:nvPr/>
        </p:nvSpPr>
        <p:spPr>
          <a:xfrm>
            <a:off x="2004904" y="601288"/>
            <a:ext cx="1619404" cy="5926108"/>
          </a:xfrm>
          <a:prstGeom prst="rect">
            <a:avLst/>
          </a:prstGeom>
          <a:noFill/>
          <a:ln w="28575">
            <a:solidFill>
              <a:srgbClr val="FF7F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/>
          <p:cNvSpPr/>
          <p:nvPr/>
        </p:nvSpPr>
        <p:spPr>
          <a:xfrm>
            <a:off x="3608838" y="598531"/>
            <a:ext cx="6829501" cy="31744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4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49</a:t>
            </a:fld>
            <a:endParaRPr lang="zh-TW" altLang="en-US" dirty="0"/>
          </a:p>
        </p:txBody>
      </p:sp>
      <p:cxnSp>
        <p:nvCxnSpPr>
          <p:cNvPr id="5" name="直線接點 4"/>
          <p:cNvCxnSpPr/>
          <p:nvPr/>
        </p:nvCxnSpPr>
        <p:spPr>
          <a:xfrm>
            <a:off x="-2552" y="523492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971488" y="983441"/>
          <a:ext cx="10709878" cy="5049087"/>
        </p:xfrm>
        <a:graphic>
          <a:graphicData uri="http://schemas.openxmlformats.org/drawingml/2006/table">
            <a:tbl>
              <a:tblPr firstRow="1" firstCol="1" bandRow="1"/>
              <a:tblGrid>
                <a:gridCol w="1360271">
                  <a:extLst>
                    <a:ext uri="{9D8B030D-6E8A-4147-A177-3AD203B41FA5}">
                      <a16:colId xmlns:a16="http://schemas.microsoft.com/office/drawing/2014/main" val="929773206"/>
                    </a:ext>
                  </a:extLst>
                </a:gridCol>
                <a:gridCol w="1865729">
                  <a:extLst>
                    <a:ext uri="{9D8B030D-6E8A-4147-A177-3AD203B41FA5}">
                      <a16:colId xmlns:a16="http://schemas.microsoft.com/office/drawing/2014/main" val="667093203"/>
                    </a:ext>
                  </a:extLst>
                </a:gridCol>
                <a:gridCol w="1977583">
                  <a:extLst>
                    <a:ext uri="{9D8B030D-6E8A-4147-A177-3AD203B41FA5}">
                      <a16:colId xmlns:a16="http://schemas.microsoft.com/office/drawing/2014/main" val="3371895253"/>
                    </a:ext>
                  </a:extLst>
                </a:gridCol>
                <a:gridCol w="1340278">
                  <a:extLst>
                    <a:ext uri="{9D8B030D-6E8A-4147-A177-3AD203B41FA5}">
                      <a16:colId xmlns:a16="http://schemas.microsoft.com/office/drawing/2014/main" val="741355709"/>
                    </a:ext>
                  </a:extLst>
                </a:gridCol>
                <a:gridCol w="1983818">
                  <a:extLst>
                    <a:ext uri="{9D8B030D-6E8A-4147-A177-3AD203B41FA5}">
                      <a16:colId xmlns:a16="http://schemas.microsoft.com/office/drawing/2014/main" val="491071478"/>
                    </a:ext>
                  </a:extLst>
                </a:gridCol>
                <a:gridCol w="2182199">
                  <a:extLst>
                    <a:ext uri="{9D8B030D-6E8A-4147-A177-3AD203B41FA5}">
                      <a16:colId xmlns:a16="http://schemas.microsoft.com/office/drawing/2014/main" val="2357344150"/>
                    </a:ext>
                  </a:extLst>
                </a:gridCol>
              </a:tblGrid>
              <a:tr h="44603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BEM (</a:t>
                      </a: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50 elements</a:t>
                      </a: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Dual BEM (</a:t>
                      </a: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50 elements</a:t>
                      </a: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719379"/>
                  </a:ext>
                </a:extLst>
              </a:tr>
              <a:tr h="3965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186600"/>
                  </a:ext>
                </a:extLst>
              </a:tr>
              <a:tr h="2068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(Degenerate</a:t>
                      </a:r>
                      <a:r>
                        <a:rPr lang="en-US" sz="1800" kern="100" baseline="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 scale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marL="0" marR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(Degenerate</a:t>
                      </a:r>
                      <a:r>
                        <a:rPr lang="en-US" altLang="zh-TW" sz="1800" kern="100" baseline="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 scale</a:t>
                      </a: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894718"/>
                  </a:ext>
                </a:extLst>
              </a:tr>
              <a:tr h="2138516"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Jacobian</a:t>
                      </a:r>
                      <a:r>
                        <a:rPr lang="en-US" alt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*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Jacobian*</a:t>
                      </a:r>
                    </a:p>
                    <a:p>
                      <a:pPr marL="71755" marR="71755" algn="l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Jacobian*</a:t>
                      </a:r>
                    </a:p>
                    <a:p>
                      <a:pPr marL="71755" marR="71755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Jacobian*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430605"/>
                  </a:ext>
                </a:extLst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257" y="2091595"/>
            <a:ext cx="1641673" cy="159808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690" y="4259380"/>
            <a:ext cx="1514381" cy="148709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117" y="2091594"/>
            <a:ext cx="1686589" cy="16556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278" y="4253531"/>
            <a:ext cx="1642439" cy="161257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5216" y="2124807"/>
            <a:ext cx="1653099" cy="160959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4879" y="2124807"/>
            <a:ext cx="1734242" cy="168860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3669" y="4253531"/>
            <a:ext cx="1641835" cy="161328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2566" y="4253531"/>
            <a:ext cx="1656555" cy="1612576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3555300" y="39596"/>
            <a:ext cx="60724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left and the right singular vectors </a:t>
            </a:r>
          </a:p>
          <a:p>
            <a:pPr lvl="0"/>
            <a:r>
              <a:rPr lang="en-US" altLang="zh-TW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BEM and the dual BEM</a:t>
            </a:r>
          </a:p>
        </p:txBody>
      </p:sp>
      <p:graphicFrame>
        <p:nvGraphicFramePr>
          <p:cNvPr id="32" name="物件 31"/>
          <p:cNvGraphicFramePr>
            <a:graphicFrameLocks noChangeAspect="1"/>
          </p:cNvGraphicFramePr>
          <p:nvPr/>
        </p:nvGraphicFramePr>
        <p:xfrm>
          <a:off x="3212350" y="1379195"/>
          <a:ext cx="268253" cy="450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6720" imgH="203040" progId="Equation.DSMT4">
                  <p:embed/>
                </p:oleObj>
              </mc:Choice>
              <mc:Fallback>
                <p:oleObj name="Equation" r:id="rId10" imgW="126720" imgH="203040" progId="Equation.DSMT4">
                  <p:embed/>
                  <p:pic>
                    <p:nvPicPr>
                      <p:cNvPr id="32" name="物件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2350" y="1379195"/>
                        <a:ext cx="268253" cy="4507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物件 32"/>
          <p:cNvGraphicFramePr>
            <a:graphicFrameLocks noChangeAspect="1"/>
          </p:cNvGraphicFramePr>
          <p:nvPr/>
        </p:nvGraphicFramePr>
        <p:xfrm>
          <a:off x="4943130" y="1438961"/>
          <a:ext cx="320633" cy="366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280" imgH="164880" progId="Equation.DSMT4">
                  <p:embed/>
                </p:oleObj>
              </mc:Choice>
              <mc:Fallback>
                <p:oleObj name="Equation" r:id="rId12" imgW="152280" imgH="164880" progId="Equation.DSMT4">
                  <p:embed/>
                  <p:pic>
                    <p:nvPicPr>
                      <p:cNvPr id="33" name="物件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130" y="1438961"/>
                        <a:ext cx="320633" cy="3666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物件 33"/>
          <p:cNvGraphicFramePr>
            <a:graphicFrameLocks noChangeAspect="1"/>
          </p:cNvGraphicFramePr>
          <p:nvPr/>
        </p:nvGraphicFramePr>
        <p:xfrm>
          <a:off x="8488388" y="1379195"/>
          <a:ext cx="268253" cy="450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6720" imgH="203040" progId="Equation.DSMT4">
                  <p:embed/>
                </p:oleObj>
              </mc:Choice>
              <mc:Fallback>
                <p:oleObj name="Equation" r:id="rId14" imgW="126720" imgH="203040" progId="Equation.DSMT4">
                  <p:embed/>
                  <p:pic>
                    <p:nvPicPr>
                      <p:cNvPr id="34" name="物件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8388" y="1379195"/>
                        <a:ext cx="268253" cy="4507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物件 34"/>
          <p:cNvGraphicFramePr>
            <a:graphicFrameLocks noChangeAspect="1"/>
          </p:cNvGraphicFramePr>
          <p:nvPr/>
        </p:nvGraphicFramePr>
        <p:xfrm>
          <a:off x="10433897" y="1415274"/>
          <a:ext cx="320633" cy="366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52280" imgH="164880" progId="Equation.DSMT4">
                  <p:embed/>
                </p:oleObj>
              </mc:Choice>
              <mc:Fallback>
                <p:oleObj name="Equation" r:id="rId15" imgW="152280" imgH="164880" progId="Equation.DSMT4">
                  <p:embed/>
                  <p:pic>
                    <p:nvPicPr>
                      <p:cNvPr id="35" name="物件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3897" y="1415274"/>
                        <a:ext cx="320633" cy="3666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物件 35"/>
          <p:cNvGraphicFramePr>
            <a:graphicFrameLocks noChangeAspect="1"/>
          </p:cNvGraphicFramePr>
          <p:nvPr/>
        </p:nvGraphicFramePr>
        <p:xfrm>
          <a:off x="6586999" y="2474883"/>
          <a:ext cx="376189" cy="506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77480" imgH="228600" progId="Equation.DSMT4">
                  <p:embed/>
                </p:oleObj>
              </mc:Choice>
              <mc:Fallback>
                <p:oleObj name="Equation" r:id="rId16" imgW="177480" imgH="228600" progId="Equation.DSMT4">
                  <p:embed/>
                  <p:pic>
                    <p:nvPicPr>
                      <p:cNvPr id="36" name="物件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6999" y="2474883"/>
                        <a:ext cx="376189" cy="5063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物件 36"/>
          <p:cNvGraphicFramePr>
            <a:graphicFrameLocks noChangeAspect="1"/>
          </p:cNvGraphicFramePr>
          <p:nvPr/>
        </p:nvGraphicFramePr>
        <p:xfrm>
          <a:off x="1407473" y="2477689"/>
          <a:ext cx="511108" cy="506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41200" imgH="228600" progId="Equation.DSMT4">
                  <p:embed/>
                </p:oleObj>
              </mc:Choice>
              <mc:Fallback>
                <p:oleObj name="Equation" r:id="rId18" imgW="241200" imgH="228600" progId="Equation.DSMT4">
                  <p:embed/>
                  <p:pic>
                    <p:nvPicPr>
                      <p:cNvPr id="37" name="物件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7473" y="2477689"/>
                        <a:ext cx="511108" cy="5063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物件 37"/>
          <p:cNvGraphicFramePr>
            <a:graphicFrameLocks noChangeAspect="1"/>
          </p:cNvGraphicFramePr>
          <p:nvPr/>
        </p:nvGraphicFramePr>
        <p:xfrm>
          <a:off x="2037434" y="4534961"/>
          <a:ext cx="221001" cy="37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26720" imgH="203040" progId="Equation.DSMT4">
                  <p:embed/>
                </p:oleObj>
              </mc:Choice>
              <mc:Fallback>
                <p:oleObj name="Equation" r:id="rId20" imgW="126720" imgH="203040" progId="Equation.DSMT4">
                  <p:embed/>
                  <p:pic>
                    <p:nvPicPr>
                      <p:cNvPr id="38" name="物件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7434" y="4534961"/>
                        <a:ext cx="221001" cy="371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物件 38"/>
          <p:cNvGraphicFramePr>
            <a:graphicFrameLocks noChangeAspect="1"/>
          </p:cNvGraphicFramePr>
          <p:nvPr/>
        </p:nvGraphicFramePr>
        <p:xfrm>
          <a:off x="7240562" y="4551451"/>
          <a:ext cx="212091" cy="356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6720" imgH="203040" progId="Equation.DSMT4">
                  <p:embed/>
                </p:oleObj>
              </mc:Choice>
              <mc:Fallback>
                <p:oleObj name="Equation" r:id="rId21" imgW="126720" imgH="203040" progId="Equation.DSMT4">
                  <p:embed/>
                  <p:pic>
                    <p:nvPicPr>
                      <p:cNvPr id="39" name="物件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0562" y="4551451"/>
                        <a:ext cx="212091" cy="3564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物件 21"/>
          <p:cNvGraphicFramePr>
            <a:graphicFrameLocks noChangeAspect="1"/>
          </p:cNvGraphicFramePr>
          <p:nvPr/>
        </p:nvGraphicFramePr>
        <p:xfrm>
          <a:off x="2023143" y="4888830"/>
          <a:ext cx="255553" cy="292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52280" imgH="164880" progId="Equation.DSMT4">
                  <p:embed/>
                </p:oleObj>
              </mc:Choice>
              <mc:Fallback>
                <p:oleObj name="Equation" r:id="rId22" imgW="152280" imgH="164880" progId="Equation.DSMT4">
                  <p:embed/>
                  <p:pic>
                    <p:nvPicPr>
                      <p:cNvPr id="22" name="物件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3143" y="4888830"/>
                        <a:ext cx="255553" cy="2922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物件 22"/>
          <p:cNvGraphicFramePr>
            <a:graphicFrameLocks noChangeAspect="1"/>
          </p:cNvGraphicFramePr>
          <p:nvPr/>
        </p:nvGraphicFramePr>
        <p:xfrm>
          <a:off x="7223728" y="4913698"/>
          <a:ext cx="255553" cy="292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52280" imgH="164880" progId="Equation.DSMT4">
                  <p:embed/>
                </p:oleObj>
              </mc:Choice>
              <mc:Fallback>
                <p:oleObj name="Equation" r:id="rId23" imgW="152280" imgH="164880" progId="Equation.DSMT4">
                  <p:embed/>
                  <p:pic>
                    <p:nvPicPr>
                      <p:cNvPr id="23" name="物件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728" y="4913698"/>
                        <a:ext cx="255553" cy="2922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51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8060EEBF-BC47-4364-B5D2-E00D47743375}"/>
              </a:ext>
            </a:extLst>
          </p:cNvPr>
          <p:cNvSpPr/>
          <p:nvPr/>
        </p:nvSpPr>
        <p:spPr>
          <a:xfrm>
            <a:off x="3952779" y="126609"/>
            <a:ext cx="4286442" cy="6641709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9168769-497F-4284-AB63-F5B5DBE80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621032" y="3429000"/>
            <a:ext cx="4220673" cy="1160685"/>
          </a:xfrm>
          <a:prstGeom prst="rect">
            <a:avLst/>
          </a:prstGeom>
        </p:spPr>
      </p:pic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2AA96843-193A-442F-A75F-6955F1728E39}"/>
              </a:ext>
            </a:extLst>
          </p:cNvPr>
          <p:cNvSpPr/>
          <p:nvPr/>
        </p:nvSpPr>
        <p:spPr>
          <a:xfrm rot="21157422">
            <a:off x="1689992" y="1121685"/>
            <a:ext cx="4208262" cy="880211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642F55E3-A2AB-4596-BB9A-388F30F5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328" y="451612"/>
            <a:ext cx="7809542" cy="1148874"/>
          </a:xfrm>
        </p:spPr>
        <p:txBody>
          <a:bodyPr>
            <a:normAutofit/>
          </a:bodyPr>
          <a:lstStyle/>
          <a:p>
            <a:pPr algn="ctr"/>
            <a:r>
              <a:rPr lang="en-US" altLang="zh-TW" sz="2492" dirty="0"/>
              <a:t>NTOU campus </a:t>
            </a:r>
            <a:r>
              <a:rPr lang="zh-TW" altLang="en-US" sz="2492" dirty="0"/>
              <a:t>               </a:t>
            </a:r>
            <a:r>
              <a:rPr lang="en-US" altLang="zh-TW" sz="2492" dirty="0"/>
              <a:t>(1994-2024)</a:t>
            </a:r>
            <a:endParaRPr lang="zh-TW" altLang="en-US" sz="2215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DA73AC21-BBFD-4ED7-BFC6-5557B46F1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673" y="166487"/>
            <a:ext cx="743997" cy="55871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3CCA376A-9A4C-4445-AE0D-E7DE35C4F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41" y="184378"/>
            <a:ext cx="581625" cy="52292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F8953F7-9245-44F2-B472-B869ABB880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08" y="275854"/>
            <a:ext cx="1218072" cy="395320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064A86E0-7CE7-4590-9776-34E97D7467B8}"/>
              </a:ext>
            </a:extLst>
          </p:cNvPr>
          <p:cNvSpPr txBox="1"/>
          <p:nvPr/>
        </p:nvSpPr>
        <p:spPr>
          <a:xfrm>
            <a:off x="5303154" y="6353496"/>
            <a:ext cx="1585692" cy="390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969" b="1" dirty="0">
                <a:latin typeface="Agency FB" panose="020B0503020202020204" pitchFamily="34" charset="0"/>
              </a:rPr>
              <a:t>National Taiwan Ocean University</a:t>
            </a:r>
          </a:p>
          <a:p>
            <a:pPr algn="ctr"/>
            <a:r>
              <a:rPr lang="en-US" altLang="zh-TW" sz="969" b="1" dirty="0">
                <a:latin typeface="Agency FB" panose="020B0503020202020204" pitchFamily="34" charset="0"/>
              </a:rPr>
              <a:t>Harbor &amp; River Engineering</a:t>
            </a:r>
            <a:endParaRPr lang="zh-TW" altLang="en-US" sz="969" b="1" dirty="0">
              <a:latin typeface="Agency FB" panose="020B0503020202020204" pitchFamily="34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79" y="1286118"/>
            <a:ext cx="10214246" cy="5067378"/>
          </a:xfrm>
        </p:spPr>
      </p:pic>
      <p:pic>
        <p:nvPicPr>
          <p:cNvPr id="13" name="Picture 2" descr="C:\Users\0605CKI\Desktop\MSV-window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" y="2053308"/>
            <a:ext cx="1746148" cy="130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向右箭號 13"/>
          <p:cNvSpPr/>
          <p:nvPr/>
        </p:nvSpPr>
        <p:spPr>
          <a:xfrm>
            <a:off x="2159795" y="2196664"/>
            <a:ext cx="3810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2840365"/>
      </p:ext>
    </p:extLst>
  </p:cSld>
  <p:clrMapOvr>
    <a:masterClrMapping/>
  </p:clrMapOvr>
  <p:transition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2458" y="1464394"/>
            <a:ext cx="10286666" cy="38118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  <a:t>Rank in the ordinary scale, the degenerate scale, the degenerate boundary and double degeneracy</a:t>
            </a:r>
            <a:b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</a:br>
            <a:b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47F1E-A783-48C6-A344-B53D551E57BA}" type="slidenum">
              <a:rPr lang="en-US" altLang="ja-JP" smtClean="0"/>
              <a:pPr>
                <a:defRPr/>
              </a:pPr>
              <a:t>50</a:t>
            </a:fld>
            <a:endParaRPr lang="en-US" altLang="ja-JP"/>
          </a:p>
        </p:txBody>
      </p:sp>
      <p:sp>
        <p:nvSpPr>
          <p:cNvPr id="5" name="文字方塊 4"/>
          <p:cNvSpPr txBox="1"/>
          <p:nvPr/>
        </p:nvSpPr>
        <p:spPr>
          <a:xfrm>
            <a:off x="2772011" y="6008503"/>
            <a:ext cx="703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Paradise, parasite and paradox in the dual BEM (U, T , L and M matrices)  </a:t>
            </a:r>
            <a:endParaRPr lang="zh-TW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765806"/>
              </p:ext>
            </p:extLst>
          </p:nvPr>
        </p:nvGraphicFramePr>
        <p:xfrm>
          <a:off x="928969" y="2467365"/>
          <a:ext cx="10725832" cy="3199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52027">
                  <a:extLst>
                    <a:ext uri="{9D8B030D-6E8A-4147-A177-3AD203B41FA5}">
                      <a16:colId xmlns:a16="http://schemas.microsoft.com/office/drawing/2014/main" val="352790761"/>
                    </a:ext>
                  </a:extLst>
                </a:gridCol>
                <a:gridCol w="2393360">
                  <a:extLst>
                    <a:ext uri="{9D8B030D-6E8A-4147-A177-3AD203B41FA5}">
                      <a16:colId xmlns:a16="http://schemas.microsoft.com/office/drawing/2014/main" val="1462754771"/>
                    </a:ext>
                  </a:extLst>
                </a:gridCol>
                <a:gridCol w="2780445">
                  <a:extLst>
                    <a:ext uri="{9D8B030D-6E8A-4147-A177-3AD203B41FA5}">
                      <a16:colId xmlns:a16="http://schemas.microsoft.com/office/drawing/2014/main" val="3805965860"/>
                    </a:ext>
                  </a:extLst>
                </a:gridCol>
              </a:tblGrid>
              <a:tr h="8278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 </a:t>
                      </a:r>
                      <a:endParaRPr lang="zh-TW" sz="1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</a:rPr>
                        <a:t>Number of nonzero singular values</a:t>
                      </a:r>
                      <a:endParaRPr lang="zh-TW" sz="2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 </a:t>
                      </a:r>
                      <a:endParaRPr lang="zh-TW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</a:rPr>
                        <a:t>Number of zero singular values </a:t>
                      </a:r>
                      <a:endParaRPr lang="zh-TW" sz="2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 </a:t>
                      </a:r>
                      <a:endParaRPr lang="zh-TW" sz="1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749796"/>
                  </a:ext>
                </a:extLst>
              </a:tr>
              <a:tr h="5546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Ordinary scale (without any degeneracy)</a:t>
                      </a:r>
                      <a:endParaRPr lang="zh-TW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altLang="zh-TW" sz="1200" dirty="0">
                          <a:effectLst/>
                          <a:latin typeface="+mn-lt"/>
                          <a:ea typeface="+mn-ea"/>
                        </a:rPr>
                        <a:t>2N</a:t>
                      </a:r>
                      <a:endParaRPr lang="zh-TW" sz="1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1940288"/>
                  </a:ext>
                </a:extLst>
              </a:tr>
              <a:tr h="5546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Degenerate boundary (without a degenerate scale)</a:t>
                      </a:r>
                      <a:endParaRPr lang="zh-TW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0868099"/>
                  </a:ext>
                </a:extLst>
              </a:tr>
              <a:tr h="117549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Double degeneracy (with a degenerate boundary and a degenerate scale)</a:t>
                      </a:r>
                      <a:endParaRPr lang="zh-TW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N-1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N+1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1171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5115352"/>
      </p:ext>
    </p:extLst>
  </p:cSld>
  <p:clrMapOvr>
    <a:masterClrMapping/>
  </p:clrMapOvr>
  <p:transition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51</a:t>
            </a:fld>
            <a:endParaRPr lang="zh-TW" altLang="en-US" dirty="0"/>
          </a:p>
        </p:txBody>
      </p:sp>
      <p:sp>
        <p:nvSpPr>
          <p:cNvPr id="51" name="矩形 50"/>
          <p:cNvSpPr/>
          <p:nvPr/>
        </p:nvSpPr>
        <p:spPr>
          <a:xfrm>
            <a:off x="3138553" y="-11214"/>
            <a:ext cx="12364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Double-degeneracy (BIEM/BEM)</a:t>
            </a:r>
          </a:p>
        </p:txBody>
      </p:sp>
      <p:graphicFrame>
        <p:nvGraphicFramePr>
          <p:cNvPr id="52" name="表格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211286"/>
              </p:ext>
            </p:extLst>
          </p:nvPr>
        </p:nvGraphicFramePr>
        <p:xfrm>
          <a:off x="682314" y="817626"/>
          <a:ext cx="11438037" cy="4385134"/>
        </p:xfrm>
        <a:graphic>
          <a:graphicData uri="http://schemas.openxmlformats.org/drawingml/2006/table">
            <a:tbl>
              <a:tblPr firstRow="1" firstCol="1" bandRow="1"/>
              <a:tblGrid>
                <a:gridCol w="2390464">
                  <a:extLst>
                    <a:ext uri="{9D8B030D-6E8A-4147-A177-3AD203B41FA5}">
                      <a16:colId xmlns:a16="http://schemas.microsoft.com/office/drawing/2014/main" val="4264644971"/>
                    </a:ext>
                  </a:extLst>
                </a:gridCol>
                <a:gridCol w="2326368">
                  <a:extLst>
                    <a:ext uri="{9D8B030D-6E8A-4147-A177-3AD203B41FA5}">
                      <a16:colId xmlns:a16="http://schemas.microsoft.com/office/drawing/2014/main" val="3465137718"/>
                    </a:ext>
                  </a:extLst>
                </a:gridCol>
                <a:gridCol w="2076391">
                  <a:extLst>
                    <a:ext uri="{9D8B030D-6E8A-4147-A177-3AD203B41FA5}">
                      <a16:colId xmlns:a16="http://schemas.microsoft.com/office/drawing/2014/main" val="3645186238"/>
                    </a:ext>
                  </a:extLst>
                </a:gridCol>
                <a:gridCol w="2206731">
                  <a:extLst>
                    <a:ext uri="{9D8B030D-6E8A-4147-A177-3AD203B41FA5}">
                      <a16:colId xmlns:a16="http://schemas.microsoft.com/office/drawing/2014/main" val="207066845"/>
                    </a:ext>
                  </a:extLst>
                </a:gridCol>
                <a:gridCol w="2438083">
                  <a:extLst>
                    <a:ext uri="{9D8B030D-6E8A-4147-A177-3AD203B41FA5}">
                      <a16:colId xmlns:a16="http://schemas.microsoft.com/office/drawing/2014/main" val="1462031834"/>
                    </a:ext>
                  </a:extLst>
                </a:gridCol>
              </a:tblGrid>
              <a:tr h="101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scale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 and exterior)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Spurious eigenvalue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Fictitious frequency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(exterior)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boundary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 or</a:t>
                      </a:r>
                      <a:r>
                        <a:rPr lang="en-US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517645"/>
                  </a:ext>
                </a:extLst>
              </a:tr>
              <a:tr h="8745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scale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­</a:t>
                      </a: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  <a:r>
                        <a:rPr lang="zh-TW" alt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(different geometry)</a:t>
                      </a:r>
                      <a:endParaRPr lang="zh-TW" alt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660434"/>
                  </a:ext>
                </a:extLst>
              </a:tr>
              <a:tr h="822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Spurious eigenvalue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055966"/>
                  </a:ext>
                </a:extLst>
              </a:tr>
              <a:tr h="8795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Fictitious frequency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(exterior)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155022"/>
                  </a:ext>
                </a:extLst>
              </a:tr>
              <a:tr h="794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boundary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r>
                        <a:rPr lang="en-US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or (dynamics)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(different</a:t>
                      </a:r>
                      <a:r>
                        <a:rPr lang="en-US" altLang="zh-TW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geometry)</a:t>
                      </a:r>
                      <a:endParaRPr lang="zh-TW" alt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495505"/>
                  </a:ext>
                </a:extLst>
              </a:tr>
            </a:tbl>
          </a:graphicData>
        </a:graphic>
      </p:graphicFrame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523807" y="5621775"/>
            <a:ext cx="5536479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Ｏ：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possible appearance; </a:t>
            </a: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Ｘ：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impossible appearance</a:t>
            </a: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523807" y="661410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標題 1"/>
          <p:cNvSpPr txBox="1">
            <a:spLocks/>
          </p:cNvSpPr>
          <p:nvPr/>
        </p:nvSpPr>
        <p:spPr>
          <a:xfrm>
            <a:off x="5553572" y="4917646"/>
            <a:ext cx="8357586" cy="2035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         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Double degeneracy : </a:t>
            </a:r>
          </a:p>
          <a:p>
            <a:pPr algn="l"/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degenerate scale and degenerate boundary</a:t>
            </a:r>
          </a:p>
          <a:p>
            <a:pPr algn="l"/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1061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60597E-FF3A-4FFC-BBAA-6C36FC3D4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2024/06/12</a:t>
            </a:r>
            <a:endParaRPr lang="en-US" altLang="zh-TW" dirty="0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C8057076-1EC2-4F49-B0FB-782322C1A90A}"/>
              </a:ext>
            </a:extLst>
          </p:cNvPr>
          <p:cNvSpPr txBox="1"/>
          <p:nvPr/>
        </p:nvSpPr>
        <p:spPr>
          <a:xfrm>
            <a:off x="2592253" y="115670"/>
            <a:ext cx="724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chemeClr val="tx2"/>
                </a:solidFill>
                <a:latin typeface="Times New Roman"/>
                <a:ea typeface="標楷體"/>
              </a:rPr>
              <a:t>Conduction Shape Factor (CSF), 1913</a:t>
            </a:r>
            <a:endParaRPr lang="zh-TW" altLang="en-US" sz="3600" dirty="0">
              <a:solidFill>
                <a:schemeClr val="tx2"/>
              </a:solidFill>
              <a:latin typeface="Times New Roman"/>
              <a:ea typeface="標楷體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D15B1C49-2E9D-4D6C-94DA-73BAC487D5CD}"/>
                  </a:ext>
                </a:extLst>
              </p:cNvPr>
              <p:cNvSpPr txBox="1"/>
              <p:nvPr/>
            </p:nvSpPr>
            <p:spPr>
              <a:xfrm>
                <a:off x="4627901" y="2243185"/>
                <a:ext cx="2564395" cy="38331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zh-TW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altLang="zh-TW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𝑘𝑆</m:t>
                      </m:r>
                      <m:r>
                        <a:rPr lang="en-US" altLang="zh-TW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320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D15B1C49-2E9D-4D6C-94DA-73BAC487D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901" y="2243185"/>
                <a:ext cx="2564395" cy="3833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76936BEA-0AEF-4DA2-A196-090F4E0246F8}"/>
                  </a:ext>
                </a:extLst>
              </p:cNvPr>
              <p:cNvSpPr txBox="1"/>
              <p:nvPr/>
            </p:nvSpPr>
            <p:spPr>
              <a:xfrm>
                <a:off x="4890440" y="3286342"/>
                <a:ext cx="5509585" cy="151426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zh-TW" alt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nary>
                        <m:naryPr>
                          <m:ctrlP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altLang="zh-TW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num>
                            <m:den>
                              <m:r>
                                <a:rPr lang="zh-TW" alt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altLang="zh-TW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𝑑𝐴</m:t>
                      </m:r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nary>
                        <m:naryPr>
                          <m:ctrlP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TW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altLang="zh-TW" sz="20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b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zh-TW" alt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altLang="zh-TW" sz="20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b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nary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𝑑𝐵</m:t>
                      </m:r>
                      <m:d>
                        <m:dPr>
                          <m:ctrlPr>
                            <a:rPr lang="en-US" altLang="zh-TW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  <m:oMath xmlns:m="http://schemas.openxmlformats.org/officeDocument/2006/math"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nary>
                        <m:naryPr>
                          <m:ctrlP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d>
                                <m:dPr>
                                  <m:ctrlPr>
                                    <a:rPr lang="en-US" altLang="zh-TW" sz="2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𝑑𝐵</m:t>
                      </m:r>
                      <m:d>
                        <m:dPr>
                          <m:ctrlPr>
                            <a:rPr lang="en-US" altLang="zh-TW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zh-TW" altLang="en-US" sz="200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76936BEA-0AEF-4DA2-A196-090F4E024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440" y="3286342"/>
                <a:ext cx="5509585" cy="15142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BF6F1CD8-D759-4639-ABF7-77918868BF55}"/>
                  </a:ext>
                </a:extLst>
              </p:cNvPr>
              <p:cNvSpPr txBox="1"/>
              <p:nvPr/>
            </p:nvSpPr>
            <p:spPr>
              <a:xfrm>
                <a:off x="1676403" y="3313120"/>
                <a:ext cx="3214037" cy="1825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altLang="zh-TW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sz="16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標楷體"/>
                  </a:rPr>
                  <a:t>outer boundary of overall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altLang="zh-TW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sz="16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標楷體"/>
                  </a:rPr>
                  <a:t> outer boundary of section</a:t>
                </a:r>
                <a:endParaRPr lang="en-US" altLang="zh-TW" sz="1600" i="1" dirty="0">
                  <a:solidFill>
                    <a:prstClr val="black"/>
                  </a:solidFill>
                  <a:latin typeface="Cambria Math" panose="02040503050406030204" pitchFamily="18" charset="0"/>
                  <a:ea typeface="標楷體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zh-TW" alt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zh-TW" sz="16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is heat transfer rate</a:t>
                </a:r>
              </a:p>
              <a:p>
                <a14:m>
                  <m:oMath xmlns:m="http://schemas.openxmlformats.org/officeDocument/2006/math">
                    <m:r>
                      <a:rPr lang="en-US" altLang="zh-TW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16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 is thermal conductivity of material</a:t>
                </a:r>
                <a:br>
                  <a:rPr lang="en-US" altLang="zh-TW" sz="16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16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 </a:t>
                </a:r>
                <a:r>
                  <a:rPr lang="en-US" altLang="zh-TW" sz="16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is temperature of inner boundary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6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 is temperature of outer boundary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TW" sz="16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𝐶𝑆𝐹</m:t>
                    </m:r>
                  </m:oMath>
                </a14:m>
                <a:endParaRPr lang="zh-TW" altLang="en-US" sz="200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BF6F1CD8-D759-4639-ABF7-77918868B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3" y="3313120"/>
                <a:ext cx="3214037" cy="1825243"/>
              </a:xfrm>
              <a:prstGeom prst="rect">
                <a:avLst/>
              </a:prstGeom>
              <a:blipFill>
                <a:blip r:embed="rId4"/>
                <a:stretch>
                  <a:fillRect t="-1333"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箭號: 向右 58">
            <a:extLst>
              <a:ext uri="{FF2B5EF4-FFF2-40B4-BE49-F238E27FC236}">
                <a16:creationId xmlns:a16="http://schemas.microsoft.com/office/drawing/2014/main" id="{428836F0-37B8-4E9D-8B83-16FAB68AD373}"/>
              </a:ext>
            </a:extLst>
          </p:cNvPr>
          <p:cNvSpPr/>
          <p:nvPr/>
        </p:nvSpPr>
        <p:spPr>
          <a:xfrm rot="5400000">
            <a:off x="5758714" y="2744908"/>
            <a:ext cx="522462" cy="484632"/>
          </a:xfrm>
          <a:prstGeom prst="rightArrow">
            <a:avLst>
              <a:gd name="adj1" fmla="val 24842"/>
              <a:gd name="adj2" fmla="val 50000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TW" altLang="en-US" kern="0">
              <a:solidFill>
                <a:prstClr val="white"/>
              </a:solidFill>
              <a:latin typeface="Times New Roman"/>
              <a:ea typeface="標楷體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062479C2-EE33-4A51-9F56-D426095A94F7}"/>
                  </a:ext>
                </a:extLst>
              </p:cNvPr>
              <p:cNvSpPr txBox="1"/>
              <p:nvPr/>
            </p:nvSpPr>
            <p:spPr>
              <a:xfrm>
                <a:off x="4627901" y="1068154"/>
                <a:ext cx="2510761" cy="82170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𝐶𝑆𝐹</m:t>
                      </m:r>
                      <m:r>
                        <a:rPr lang="en-US" altLang="zh-TW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num>
                        <m:den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TW" altLang="en-US" sz="320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062479C2-EE33-4A51-9F56-D426095A9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901" y="1068154"/>
                <a:ext cx="2510761" cy="8217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0A36643D-6F09-4C83-B427-03980BB90BE5}"/>
                  </a:ext>
                </a:extLst>
              </p:cNvPr>
              <p:cNvSpPr/>
              <p:nvPr/>
            </p:nvSpPr>
            <p:spPr>
              <a:xfrm>
                <a:off x="4267203" y="4985398"/>
                <a:ext cx="3071097" cy="779572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zh-TW" alt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nary>
                        <m:naryPr>
                          <m:ctrlP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d>
                                <m:dPr>
                                  <m:ctrlPr>
                                    <a:rPr lang="en-US" altLang="zh-TW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𝑑𝐵</m:t>
                      </m:r>
                      <m:d>
                        <m:dPr>
                          <m:ctrlPr>
                            <a:rPr lang="en-US" altLang="zh-TW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zh-TW" altLang="en-US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0A36643D-6F09-4C83-B427-03980BB90B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3" y="4985398"/>
                <a:ext cx="3071097" cy="7795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AB79BB2A-E2C1-42D0-8B9C-EC0E6F0B5E9D}"/>
                  </a:ext>
                </a:extLst>
              </p:cNvPr>
              <p:cNvSpPr txBox="1"/>
              <p:nvPr/>
            </p:nvSpPr>
            <p:spPr>
              <a:xfrm>
                <a:off x="7895818" y="4953000"/>
                <a:ext cx="2238783" cy="82170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TW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num>
                        <m:den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TW" altLang="en-US" sz="320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AB79BB2A-E2C1-42D0-8B9C-EC0E6F0B5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5818" y="4953000"/>
                <a:ext cx="2238783" cy="8217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箭號: 向右 66">
            <a:extLst>
              <a:ext uri="{FF2B5EF4-FFF2-40B4-BE49-F238E27FC236}">
                <a16:creationId xmlns:a16="http://schemas.microsoft.com/office/drawing/2014/main" id="{20AC7CBC-F21E-4D7E-B0EC-028D0BEC7A84}"/>
              </a:ext>
            </a:extLst>
          </p:cNvPr>
          <p:cNvSpPr/>
          <p:nvPr/>
        </p:nvSpPr>
        <p:spPr>
          <a:xfrm>
            <a:off x="7355825" y="5121534"/>
            <a:ext cx="522462" cy="484632"/>
          </a:xfrm>
          <a:prstGeom prst="rightArrow">
            <a:avLst>
              <a:gd name="adj1" fmla="val 24842"/>
              <a:gd name="adj2" fmla="val 50000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TW" altLang="en-US" kern="0">
              <a:solidFill>
                <a:prstClr val="white"/>
              </a:solidFill>
              <a:latin typeface="Times New Roman"/>
              <a:ea typeface="標楷體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0160F132-71C1-4139-ADA8-80E2249E2E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54" y="1291759"/>
            <a:ext cx="2785492" cy="1905000"/>
          </a:xfrm>
          <a:prstGeom prst="rect">
            <a:avLst/>
          </a:prstGeom>
          <a:noFill/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09E1018-858B-9FF4-B624-F64748EE1C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2996" y="816893"/>
            <a:ext cx="1512011" cy="199963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FB89414-C800-0049-5733-3048A2286A52}"/>
              </a:ext>
            </a:extLst>
          </p:cNvPr>
          <p:cNvSpPr txBox="1"/>
          <p:nvPr/>
        </p:nvSpPr>
        <p:spPr>
          <a:xfrm>
            <a:off x="8767980" y="981913"/>
            <a:ext cx="1904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Fellow of the American Academy of Arts and Sciences (1918)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Perkin Medal (1928)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Nobel Prize in Chemistry (1932)</a:t>
            </a:r>
            <a:endParaRPr lang="zh-TW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Franklin Medal (1934)</a:t>
            </a:r>
            <a:endParaRPr lang="zh-TW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Faraday Medal (1944)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BCF0224-7E2D-0C27-3655-78E2C41E252B}"/>
              </a:ext>
            </a:extLst>
          </p:cNvPr>
          <p:cNvSpPr txBox="1"/>
          <p:nvPr/>
        </p:nvSpPr>
        <p:spPr>
          <a:xfrm>
            <a:off x="7244799" y="2824929"/>
            <a:ext cx="1547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Irving Langmuir</a:t>
            </a:r>
            <a:endParaRPr lang="zh-TW" altLang="en-US" sz="1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0D28201-0867-0A58-C62D-F0AFA236C9A5}"/>
              </a:ext>
            </a:extLst>
          </p:cNvPr>
          <p:cNvSpPr txBox="1"/>
          <p:nvPr/>
        </p:nvSpPr>
        <p:spPr>
          <a:xfrm>
            <a:off x="1985797" y="5849110"/>
            <a:ext cx="7848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  <a:latin typeface="+mj-lt"/>
              </a:rPr>
              <a:t> It equals the total temperature flux around the outer surface with multiplying a negative k. </a:t>
            </a:r>
            <a:endParaRPr lang="zh-TW" altLang="en-US" sz="1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9134534"/>
      </p:ext>
    </p:extLst>
  </p:cSld>
  <p:clrMapOvr>
    <a:masterClrMapping/>
  </p:clrMapOvr>
  <p:transition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FACEB7-1B18-493A-A0F7-AE30D14C3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2024/06/12</a:t>
            </a:r>
            <a:endParaRPr lang="en-US" altLang="zh-TW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1984B7A-6C90-4721-9895-973745B9D68E}"/>
              </a:ext>
            </a:extLst>
          </p:cNvPr>
          <p:cNvSpPr txBox="1"/>
          <p:nvPr/>
        </p:nvSpPr>
        <p:spPr>
          <a:xfrm>
            <a:off x="2133601" y="-52558"/>
            <a:ext cx="8338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chemeClr val="tx2"/>
                </a:solidFill>
                <a:latin typeface="Times New Roman"/>
                <a:ea typeface="標楷體"/>
              </a:rPr>
              <a:t>Double degeneracy problem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4BB28C3-5BEE-D5AA-FA7C-140D1C61E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870" y="2514600"/>
            <a:ext cx="2785492" cy="1905000"/>
          </a:xfrm>
          <a:prstGeom prst="rect">
            <a:avLst/>
          </a:prstGeom>
          <a:noFill/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E008B870-7672-818A-DD5F-480A454D905A}"/>
              </a:ext>
            </a:extLst>
          </p:cNvPr>
          <p:cNvCxnSpPr>
            <a:cxnSpLocks/>
          </p:cNvCxnSpPr>
          <p:nvPr/>
        </p:nvCxnSpPr>
        <p:spPr>
          <a:xfrm flipH="1" flipV="1">
            <a:off x="4000734" y="2799563"/>
            <a:ext cx="1387972" cy="587248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6584F35-F279-385B-23AA-20F04C975C7A}"/>
              </a:ext>
            </a:extLst>
          </p:cNvPr>
          <p:cNvCxnSpPr>
            <a:cxnSpLocks/>
          </p:cNvCxnSpPr>
          <p:nvPr/>
        </p:nvCxnSpPr>
        <p:spPr>
          <a:xfrm>
            <a:off x="6671412" y="2792785"/>
            <a:ext cx="1481988" cy="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2E90E98D-ED9B-C1AF-D6CF-563FEBED0329}"/>
              </a:ext>
            </a:extLst>
          </p:cNvPr>
          <p:cNvSpPr/>
          <p:nvPr/>
        </p:nvSpPr>
        <p:spPr>
          <a:xfrm>
            <a:off x="7924800" y="2522902"/>
            <a:ext cx="2667000" cy="14744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Outer boundary</a:t>
            </a:r>
          </a:p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Ellipse</a:t>
            </a:r>
          </a:p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Degenerate scale </a:t>
            </a:r>
          </a:p>
          <a:p>
            <a:pPr algn="just">
              <a:lnSpc>
                <a:spcPct val="150000"/>
              </a:lnSpc>
            </a:pPr>
            <a:endParaRPr lang="zh-TW" altLang="en-US" sz="2000" dirty="0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878A429-C833-87EA-2059-583B7E12A7C1}"/>
              </a:ext>
            </a:extLst>
          </p:cNvPr>
          <p:cNvSpPr/>
          <p:nvPr/>
        </p:nvSpPr>
        <p:spPr>
          <a:xfrm>
            <a:off x="1558835" y="2479310"/>
            <a:ext cx="2895600" cy="14744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Inner boundary</a:t>
            </a:r>
          </a:p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Slit</a:t>
            </a:r>
          </a:p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Degenerate boundary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BE8D5667-F1DC-D655-DE8E-BF7828E24DEA}"/>
                  </a:ext>
                </a:extLst>
              </p:cNvPr>
              <p:cNvSpPr txBox="1"/>
              <p:nvPr/>
            </p:nvSpPr>
            <p:spPr>
              <a:xfrm>
                <a:off x="3124200" y="4482926"/>
                <a:ext cx="5568832" cy="658706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zh-TW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zh-TW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  <m:r>
                                <a:rPr lang="en-US" altLang="zh-TW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zh-TW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</m:d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𝑑𝐵</m:t>
                          </m:r>
                          <m:d>
                            <m:dPr>
                              <m:ctrlPr>
                                <a:rPr lang="zh-TW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subSup"/>
                          <m:ctrlPr>
                            <a:rPr lang="zh-TW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zh-TW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  <m:r>
                                <a:rPr lang="en-US" altLang="zh-TW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d>
                            <m:dPr>
                              <m:ctrlPr>
                                <a:rPr lang="zh-TW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</m:d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𝑑𝐵</m:t>
                          </m:r>
                          <m:d>
                            <m:dPr>
                              <m:ctrlPr>
                                <a:rPr lang="zh-TW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  <m:r>
                        <a:rPr lang="en-US" altLang="zh-TW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altLang="zh-TW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zh-TW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BE8D5667-F1DC-D655-DE8E-BF7828E24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4482926"/>
                <a:ext cx="5568832" cy="6587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0D672283-1659-5EE0-89B3-BD0992D2142B}"/>
              </a:ext>
            </a:extLst>
          </p:cNvPr>
          <p:cNvSpPr/>
          <p:nvPr/>
        </p:nvSpPr>
        <p:spPr>
          <a:xfrm>
            <a:off x="2570951" y="5111715"/>
            <a:ext cx="6629400" cy="113378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2800" kern="1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Only using  the singular BIE to solve the double degeneracy problem may fail.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395AC791-67D7-299A-C0CB-01076346E92A}"/>
              </a:ext>
            </a:extLst>
          </p:cNvPr>
          <p:cNvSpPr/>
          <p:nvPr/>
        </p:nvSpPr>
        <p:spPr>
          <a:xfrm>
            <a:off x="4521066" y="2605309"/>
            <a:ext cx="2517495" cy="1514857"/>
          </a:xfrm>
          <a:prstGeom prst="ellipse">
            <a:avLst/>
          </a:prstGeom>
          <a:noFill/>
          <a:ln w="666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2D93C08-F59E-FDF5-040A-C385B5A2A395}"/>
              </a:ext>
            </a:extLst>
          </p:cNvPr>
          <p:cNvCxnSpPr/>
          <p:nvPr/>
        </p:nvCxnSpPr>
        <p:spPr>
          <a:xfrm>
            <a:off x="4817800" y="3386811"/>
            <a:ext cx="1981200" cy="0"/>
          </a:xfrm>
          <a:prstGeom prst="line">
            <a:avLst/>
          </a:prstGeom>
          <a:ln w="63500">
            <a:solidFill>
              <a:srgbClr val="66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17304B8-D94A-302C-2BE1-3057BC8D1196}"/>
              </a:ext>
            </a:extLst>
          </p:cNvPr>
          <p:cNvSpPr txBox="1"/>
          <p:nvPr/>
        </p:nvSpPr>
        <p:spPr>
          <a:xfrm>
            <a:off x="5714304" y="612506"/>
            <a:ext cx="683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0000FF"/>
                </a:solidFill>
                <a:latin typeface="Times New Roman"/>
                <a:ea typeface="標楷體"/>
              </a:rPr>
              <a:t>An elliptical tube containing a focal slit 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10B2396-01B2-215C-3FCF-252E9BB3C208}"/>
              </a:ext>
            </a:extLst>
          </p:cNvPr>
          <p:cNvSpPr txBox="1"/>
          <p:nvPr/>
        </p:nvSpPr>
        <p:spPr>
          <a:xfrm>
            <a:off x="3085945" y="1238756"/>
            <a:ext cx="2728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prstClr val="black"/>
                </a:solidFill>
                <a:latin typeface="Times New Roman"/>
                <a:ea typeface="標楷體"/>
              </a:rPr>
              <a:t> Governing equation</a:t>
            </a:r>
            <a:endParaRPr lang="zh-TW" altLang="en-US" sz="2800" dirty="0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F4053808-5822-F7E3-4D8E-9A90510DED98}"/>
                  </a:ext>
                </a:extLst>
              </p:cNvPr>
              <p:cNvSpPr txBox="1"/>
              <p:nvPr/>
            </p:nvSpPr>
            <p:spPr>
              <a:xfrm>
                <a:off x="5742398" y="1092056"/>
                <a:ext cx="3340017" cy="762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sz="2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0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altLang="zh-TW" sz="2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zh-TW" alt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sz="2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0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altLang="zh-TW" sz="2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zh-TW" alt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 ,</m:t>
                      </m:r>
                      <m:r>
                        <a:rPr lang="en-US" altLang="zh-TW" sz="20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altLang="zh-TW" sz="20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altLang="zh-TW" sz="2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</m:oMath>
                  </m:oMathPara>
                </a14:m>
                <a:endParaRPr lang="zh-TW" altLang="en-US" sz="200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F4053808-5822-F7E3-4D8E-9A90510DE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398" y="1092056"/>
                <a:ext cx="3340017" cy="762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8">
            <a:extLst>
              <a:ext uri="{FF2B5EF4-FFF2-40B4-BE49-F238E27FC236}">
                <a16:creationId xmlns:a16="http://schemas.microsoft.com/office/drawing/2014/main" id="{0EB7B2E7-9077-357A-F10A-741478D09B68}"/>
              </a:ext>
            </a:extLst>
          </p:cNvPr>
          <p:cNvSpPr txBox="1"/>
          <p:nvPr/>
        </p:nvSpPr>
        <p:spPr>
          <a:xfrm>
            <a:off x="3200401" y="1886236"/>
            <a:ext cx="2816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prstClr val="black"/>
                </a:solidFill>
                <a:latin typeface="Times New Roman"/>
                <a:ea typeface="標楷體"/>
              </a:rPr>
              <a:t>Boundary condition</a:t>
            </a:r>
            <a:endParaRPr lang="zh-TW" altLang="en-US" sz="2400" dirty="0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4A39F93E-5E8D-F0F0-711C-FC2AE8414E77}"/>
                  </a:ext>
                </a:extLst>
              </p:cNvPr>
              <p:cNvSpPr txBox="1"/>
              <p:nvPr/>
            </p:nvSpPr>
            <p:spPr>
              <a:xfrm>
                <a:off x="5808400" y="1831788"/>
                <a:ext cx="2251508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  <m:r>
                                <a:rPr lang="en-US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=400</m:t>
                              </m:r>
                              <m:r>
                                <m:rPr>
                                  <m:sty m:val="p"/>
                                </m:rPr>
                                <a:rPr lang="en-US" altLang="zh-TW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  <m:r>
                                <a:rPr lang="en-US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=300</m:t>
                              </m:r>
                              <m:r>
                                <m:rPr>
                                  <m:sty m:val="p"/>
                                </m:rPr>
                                <a:rPr lang="en-US" altLang="zh-TW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4A39F93E-5E8D-F0F0-711C-FC2AE8414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400" y="1831788"/>
                <a:ext cx="2251508" cy="7101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字方塊 23">
            <a:extLst>
              <a:ext uri="{FF2B5EF4-FFF2-40B4-BE49-F238E27FC236}">
                <a16:creationId xmlns:a16="http://schemas.microsoft.com/office/drawing/2014/main" id="{4BAC656E-5646-F8D9-5819-E5F1EBFFC622}"/>
              </a:ext>
            </a:extLst>
          </p:cNvPr>
          <p:cNvSpPr txBox="1"/>
          <p:nvPr/>
        </p:nvSpPr>
        <p:spPr>
          <a:xfrm>
            <a:off x="7926372" y="1865611"/>
            <a:ext cx="2741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  <a:latin typeface="+mj-lt"/>
              </a:rPr>
              <a:t>Constant temperatures are specified on both boundaries.</a:t>
            </a:r>
            <a:endParaRPr lang="zh-TW" alt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AD4AFBC-CB6A-E0D0-47A7-009E7EB1D661}"/>
              </a:ext>
            </a:extLst>
          </p:cNvPr>
          <p:cNvSpPr txBox="1"/>
          <p:nvPr/>
        </p:nvSpPr>
        <p:spPr>
          <a:xfrm>
            <a:off x="1676401" y="3837064"/>
            <a:ext cx="2667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chemeClr val="tx2"/>
                </a:solidFill>
                <a:latin typeface="+mj-lt"/>
              </a:rPr>
              <a:t>R</a:t>
            </a:r>
            <a:r>
              <a:rPr lang="zh-TW" altLang="en-US" sz="2000" dirty="0">
                <a:solidFill>
                  <a:schemeClr val="tx2"/>
                </a:solidFill>
                <a:latin typeface="+mj-lt"/>
              </a:rPr>
              <a:t>ank-deficient </a:t>
            </a:r>
            <a:r>
              <a:rPr lang="en-US" altLang="zh-TW" sz="2000" dirty="0">
                <a:solidFill>
                  <a:schemeClr val="tx2"/>
                </a:solidFill>
                <a:latin typeface="+mj-lt"/>
              </a:rPr>
              <a:t>problem</a:t>
            </a:r>
            <a:endParaRPr lang="zh-TW" altLang="en-US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D576D83-C8F0-EB4E-D30B-5165622F542D}"/>
              </a:ext>
            </a:extLst>
          </p:cNvPr>
          <p:cNvSpPr txBox="1"/>
          <p:nvPr/>
        </p:nvSpPr>
        <p:spPr>
          <a:xfrm>
            <a:off x="7856641" y="3818213"/>
            <a:ext cx="2667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chemeClr val="tx2"/>
                </a:solidFill>
                <a:latin typeface="+mj-lt"/>
              </a:rPr>
              <a:t>R</a:t>
            </a:r>
            <a:r>
              <a:rPr lang="zh-TW" altLang="en-US" sz="2000" dirty="0">
                <a:solidFill>
                  <a:schemeClr val="tx2"/>
                </a:solidFill>
                <a:latin typeface="+mj-lt"/>
              </a:rPr>
              <a:t>ank-deficient </a:t>
            </a:r>
            <a:r>
              <a:rPr lang="en-US" altLang="zh-TW" sz="2000" dirty="0">
                <a:solidFill>
                  <a:schemeClr val="tx2"/>
                </a:solidFill>
                <a:latin typeface="+mj-lt"/>
              </a:rPr>
              <a:t>problem</a:t>
            </a:r>
            <a:endParaRPr lang="zh-TW" altLang="en-US" sz="2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0228716"/>
      </p:ext>
    </p:extLst>
  </p:cSld>
  <p:clrMapOvr>
    <a:masterClrMapping/>
  </p:clrMapOvr>
  <p:transition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B50233-DDAC-4658-8759-219329EF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2024/06/12</a:t>
            </a:r>
            <a:endParaRPr lang="en-US" altLang="zh-TW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5676F662-52E2-4D31-A06B-7D89B2468584}"/>
              </a:ext>
            </a:extLst>
          </p:cNvPr>
          <p:cNvSpPr txBox="1"/>
          <p:nvPr/>
        </p:nvSpPr>
        <p:spPr>
          <a:xfrm>
            <a:off x="3200401" y="163779"/>
            <a:ext cx="6543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b="1" kern="0" dirty="0">
                <a:solidFill>
                  <a:schemeClr val="tx2"/>
                </a:solidFill>
                <a:ea typeface="標楷體"/>
              </a:rPr>
              <a:t>Dual BIE for the degenerate boundary</a:t>
            </a:r>
            <a:endParaRPr lang="zh-TW" altLang="en-US" sz="3000" b="1" dirty="0">
              <a:solidFill>
                <a:schemeClr val="tx2"/>
              </a:solidFill>
              <a:ea typeface="標楷體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F35A22F6-7EF6-4B3E-B779-AA6C3B161A24}"/>
              </a:ext>
            </a:extLst>
          </p:cNvPr>
          <p:cNvGrpSpPr/>
          <p:nvPr/>
        </p:nvGrpSpPr>
        <p:grpSpPr>
          <a:xfrm>
            <a:off x="6248400" y="1234758"/>
            <a:ext cx="3656732" cy="1923031"/>
            <a:chOff x="8110291" y="1034194"/>
            <a:chExt cx="3656732" cy="1923031"/>
          </a:xfrm>
        </p:grpSpPr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086E41B1-03F3-4038-ABC0-0FBE3C1A3DEE}"/>
                </a:ext>
              </a:extLst>
            </p:cNvPr>
            <p:cNvSpPr/>
            <p:nvPr/>
          </p:nvSpPr>
          <p:spPr>
            <a:xfrm>
              <a:off x="8110291" y="1034194"/>
              <a:ext cx="3656732" cy="1923031"/>
            </a:xfrm>
            <a:custGeom>
              <a:avLst/>
              <a:gdLst>
                <a:gd name="connsiteX0" fmla="*/ 684245 w 3582955"/>
                <a:gd name="connsiteY0" fmla="*/ 205273 h 1859902"/>
                <a:gd name="connsiteX1" fmla="*/ 721568 w 3582955"/>
                <a:gd name="connsiteY1" fmla="*/ 186612 h 1859902"/>
                <a:gd name="connsiteX2" fmla="*/ 864637 w 3582955"/>
                <a:gd name="connsiteY2" fmla="*/ 143069 h 1859902"/>
                <a:gd name="connsiteX3" fmla="*/ 951723 w 3582955"/>
                <a:gd name="connsiteY3" fmla="*/ 111967 h 1859902"/>
                <a:gd name="connsiteX4" fmla="*/ 1057470 w 3582955"/>
                <a:gd name="connsiteY4" fmla="*/ 87085 h 1859902"/>
                <a:gd name="connsiteX5" fmla="*/ 1262743 w 3582955"/>
                <a:gd name="connsiteY5" fmla="*/ 24881 h 1859902"/>
                <a:gd name="connsiteX6" fmla="*/ 1368490 w 3582955"/>
                <a:gd name="connsiteY6" fmla="*/ 12440 h 1859902"/>
                <a:gd name="connsiteX7" fmla="*/ 1449355 w 3582955"/>
                <a:gd name="connsiteY7" fmla="*/ 0 h 1859902"/>
                <a:gd name="connsiteX8" fmla="*/ 1685731 w 3582955"/>
                <a:gd name="connsiteY8" fmla="*/ 6220 h 1859902"/>
                <a:gd name="connsiteX9" fmla="*/ 1797698 w 3582955"/>
                <a:gd name="connsiteY9" fmla="*/ 37322 h 1859902"/>
                <a:gd name="connsiteX10" fmla="*/ 1915886 w 3582955"/>
                <a:gd name="connsiteY10" fmla="*/ 130628 h 1859902"/>
                <a:gd name="connsiteX11" fmla="*/ 1940768 w 3582955"/>
                <a:gd name="connsiteY11" fmla="*/ 161730 h 1859902"/>
                <a:gd name="connsiteX12" fmla="*/ 1978090 w 3582955"/>
                <a:gd name="connsiteY12" fmla="*/ 217714 h 1859902"/>
                <a:gd name="connsiteX13" fmla="*/ 2009192 w 3582955"/>
                <a:gd name="connsiteY13" fmla="*/ 236375 h 1859902"/>
                <a:gd name="connsiteX14" fmla="*/ 2065176 w 3582955"/>
                <a:gd name="connsiteY14" fmla="*/ 267477 h 1859902"/>
                <a:gd name="connsiteX15" fmla="*/ 2164702 w 3582955"/>
                <a:gd name="connsiteY15" fmla="*/ 273697 h 1859902"/>
                <a:gd name="connsiteX16" fmla="*/ 2600131 w 3582955"/>
                <a:gd name="connsiteY16" fmla="*/ 267477 h 1859902"/>
                <a:gd name="connsiteX17" fmla="*/ 2898710 w 3582955"/>
                <a:gd name="connsiteY17" fmla="*/ 242595 h 1859902"/>
                <a:gd name="connsiteX18" fmla="*/ 3147527 w 3582955"/>
                <a:gd name="connsiteY18" fmla="*/ 230155 h 1859902"/>
                <a:gd name="connsiteX19" fmla="*/ 3489649 w 3582955"/>
                <a:gd name="connsiteY19" fmla="*/ 248816 h 1859902"/>
                <a:gd name="connsiteX20" fmla="*/ 3558074 w 3582955"/>
                <a:gd name="connsiteY20" fmla="*/ 292359 h 1859902"/>
                <a:gd name="connsiteX21" fmla="*/ 3564294 w 3582955"/>
                <a:gd name="connsiteY21" fmla="*/ 311020 h 1859902"/>
                <a:gd name="connsiteX22" fmla="*/ 3576735 w 3582955"/>
                <a:gd name="connsiteY22" fmla="*/ 342122 h 1859902"/>
                <a:gd name="connsiteX23" fmla="*/ 3582955 w 3582955"/>
                <a:gd name="connsiteY23" fmla="*/ 379444 h 1859902"/>
                <a:gd name="connsiteX24" fmla="*/ 3570515 w 3582955"/>
                <a:gd name="connsiteY24" fmla="*/ 516293 h 1859902"/>
                <a:gd name="connsiteX25" fmla="*/ 3564294 w 3582955"/>
                <a:gd name="connsiteY25" fmla="*/ 547395 h 1859902"/>
                <a:gd name="connsiteX26" fmla="*/ 3539412 w 3582955"/>
                <a:gd name="connsiteY26" fmla="*/ 584718 h 1859902"/>
                <a:gd name="connsiteX27" fmla="*/ 3533192 w 3582955"/>
                <a:gd name="connsiteY27" fmla="*/ 622040 h 1859902"/>
                <a:gd name="connsiteX28" fmla="*/ 3520751 w 3582955"/>
                <a:gd name="connsiteY28" fmla="*/ 653142 h 1859902"/>
                <a:gd name="connsiteX29" fmla="*/ 3514531 w 3582955"/>
                <a:gd name="connsiteY29" fmla="*/ 678024 h 1859902"/>
                <a:gd name="connsiteX30" fmla="*/ 3508310 w 3582955"/>
                <a:gd name="connsiteY30" fmla="*/ 746448 h 1859902"/>
                <a:gd name="connsiteX31" fmla="*/ 3458547 w 3582955"/>
                <a:gd name="connsiteY31" fmla="*/ 821093 h 1859902"/>
                <a:gd name="connsiteX32" fmla="*/ 3427445 w 3582955"/>
                <a:gd name="connsiteY32" fmla="*/ 895738 h 1859902"/>
                <a:gd name="connsiteX33" fmla="*/ 3278155 w 3582955"/>
                <a:gd name="connsiteY33" fmla="*/ 1125893 h 1859902"/>
                <a:gd name="connsiteX34" fmla="*/ 3191070 w 3582955"/>
                <a:gd name="connsiteY34" fmla="*/ 1262742 h 1859902"/>
                <a:gd name="connsiteX35" fmla="*/ 2898710 w 3582955"/>
                <a:gd name="connsiteY35" fmla="*/ 1654628 h 1859902"/>
                <a:gd name="connsiteX36" fmla="*/ 2743200 w 3582955"/>
                <a:gd name="connsiteY36" fmla="*/ 1810138 h 1859902"/>
                <a:gd name="connsiteX37" fmla="*/ 2687217 w 3582955"/>
                <a:gd name="connsiteY37" fmla="*/ 1841240 h 1859902"/>
                <a:gd name="connsiteX38" fmla="*/ 2612572 w 3582955"/>
                <a:gd name="connsiteY38" fmla="*/ 1859902 h 1859902"/>
                <a:gd name="connsiteX39" fmla="*/ 2562808 w 3582955"/>
                <a:gd name="connsiteY39" fmla="*/ 1853681 h 1859902"/>
                <a:gd name="connsiteX40" fmla="*/ 2525486 w 3582955"/>
                <a:gd name="connsiteY40" fmla="*/ 1816359 h 1859902"/>
                <a:gd name="connsiteX41" fmla="*/ 2506825 w 3582955"/>
                <a:gd name="connsiteY41" fmla="*/ 1803918 h 1859902"/>
                <a:gd name="connsiteX42" fmla="*/ 2463282 w 3582955"/>
                <a:gd name="connsiteY42" fmla="*/ 1766595 h 1859902"/>
                <a:gd name="connsiteX43" fmla="*/ 2425959 w 3582955"/>
                <a:gd name="connsiteY43" fmla="*/ 1747934 h 1859902"/>
                <a:gd name="connsiteX44" fmla="*/ 2313992 w 3582955"/>
                <a:gd name="connsiteY44" fmla="*/ 1698171 h 1859902"/>
                <a:gd name="connsiteX45" fmla="*/ 2152261 w 3582955"/>
                <a:gd name="connsiteY45" fmla="*/ 1654628 h 1859902"/>
                <a:gd name="connsiteX46" fmla="*/ 2065176 w 3582955"/>
                <a:gd name="connsiteY46" fmla="*/ 1623526 h 1859902"/>
                <a:gd name="connsiteX47" fmla="*/ 1959429 w 3582955"/>
                <a:gd name="connsiteY47" fmla="*/ 1598644 h 1859902"/>
                <a:gd name="connsiteX48" fmla="*/ 1872343 w 3582955"/>
                <a:gd name="connsiteY48" fmla="*/ 1561322 h 1859902"/>
                <a:gd name="connsiteX49" fmla="*/ 1797698 w 3582955"/>
                <a:gd name="connsiteY49" fmla="*/ 1536440 h 1859902"/>
                <a:gd name="connsiteX50" fmla="*/ 1741715 w 3582955"/>
                <a:gd name="connsiteY50" fmla="*/ 1505338 h 1859902"/>
                <a:gd name="connsiteX51" fmla="*/ 1660849 w 3582955"/>
                <a:gd name="connsiteY51" fmla="*/ 1474236 h 1859902"/>
                <a:gd name="connsiteX52" fmla="*/ 1642188 w 3582955"/>
                <a:gd name="connsiteY52" fmla="*/ 1455575 h 1859902"/>
                <a:gd name="connsiteX53" fmla="*/ 1579984 w 3582955"/>
                <a:gd name="connsiteY53" fmla="*/ 1436914 h 1859902"/>
                <a:gd name="connsiteX54" fmla="*/ 1387151 w 3582955"/>
                <a:gd name="connsiteY54" fmla="*/ 1449355 h 1859902"/>
                <a:gd name="connsiteX55" fmla="*/ 1231641 w 3582955"/>
                <a:gd name="connsiteY55" fmla="*/ 1474236 h 1859902"/>
                <a:gd name="connsiteX56" fmla="*/ 696686 w 3582955"/>
                <a:gd name="connsiteY56" fmla="*/ 1499118 h 1859902"/>
                <a:gd name="connsiteX57" fmla="*/ 360784 w 3582955"/>
                <a:gd name="connsiteY57" fmla="*/ 1492897 h 1859902"/>
                <a:gd name="connsiteX58" fmla="*/ 273698 w 3582955"/>
                <a:gd name="connsiteY58" fmla="*/ 1480457 h 1859902"/>
                <a:gd name="connsiteX59" fmla="*/ 111968 w 3582955"/>
                <a:gd name="connsiteY59" fmla="*/ 1436914 h 1859902"/>
                <a:gd name="connsiteX60" fmla="*/ 80866 w 3582955"/>
                <a:gd name="connsiteY60" fmla="*/ 1418253 h 1859902"/>
                <a:gd name="connsiteX61" fmla="*/ 55984 w 3582955"/>
                <a:gd name="connsiteY61" fmla="*/ 1399591 h 1859902"/>
                <a:gd name="connsiteX62" fmla="*/ 37323 w 3582955"/>
                <a:gd name="connsiteY62" fmla="*/ 1374710 h 1859902"/>
                <a:gd name="connsiteX63" fmla="*/ 12441 w 3582955"/>
                <a:gd name="connsiteY63" fmla="*/ 1331167 h 1859902"/>
                <a:gd name="connsiteX64" fmla="*/ 0 w 3582955"/>
                <a:gd name="connsiteY64" fmla="*/ 1300065 h 1859902"/>
                <a:gd name="connsiteX65" fmla="*/ 6221 w 3582955"/>
                <a:gd name="connsiteY65" fmla="*/ 1144555 h 1859902"/>
                <a:gd name="connsiteX66" fmla="*/ 12441 w 3582955"/>
                <a:gd name="connsiteY66" fmla="*/ 1119673 h 1859902"/>
                <a:gd name="connsiteX67" fmla="*/ 31102 w 3582955"/>
                <a:gd name="connsiteY67" fmla="*/ 1088571 h 1859902"/>
                <a:gd name="connsiteX68" fmla="*/ 68425 w 3582955"/>
                <a:gd name="connsiteY68" fmla="*/ 1026367 h 1859902"/>
                <a:gd name="connsiteX69" fmla="*/ 74645 w 3582955"/>
                <a:gd name="connsiteY69" fmla="*/ 1001485 h 1859902"/>
                <a:gd name="connsiteX70" fmla="*/ 111968 w 3582955"/>
                <a:gd name="connsiteY70" fmla="*/ 957942 h 1859902"/>
                <a:gd name="connsiteX71" fmla="*/ 149290 w 3582955"/>
                <a:gd name="connsiteY71" fmla="*/ 895738 h 1859902"/>
                <a:gd name="connsiteX72" fmla="*/ 161731 w 3582955"/>
                <a:gd name="connsiteY72" fmla="*/ 852195 h 1859902"/>
                <a:gd name="connsiteX73" fmla="*/ 174172 w 3582955"/>
                <a:gd name="connsiteY73" fmla="*/ 827314 h 1859902"/>
                <a:gd name="connsiteX74" fmla="*/ 192833 w 3582955"/>
                <a:gd name="connsiteY74" fmla="*/ 814873 h 1859902"/>
                <a:gd name="connsiteX75" fmla="*/ 248817 w 3582955"/>
                <a:gd name="connsiteY75" fmla="*/ 740228 h 1859902"/>
                <a:gd name="connsiteX76" fmla="*/ 255037 w 3582955"/>
                <a:gd name="connsiteY76" fmla="*/ 709126 h 1859902"/>
                <a:gd name="connsiteX77" fmla="*/ 267478 w 3582955"/>
                <a:gd name="connsiteY77" fmla="*/ 690465 h 1859902"/>
                <a:gd name="connsiteX78" fmla="*/ 279919 w 3582955"/>
                <a:gd name="connsiteY78" fmla="*/ 541175 h 1859902"/>
                <a:gd name="connsiteX79" fmla="*/ 292359 w 3582955"/>
                <a:gd name="connsiteY79" fmla="*/ 510073 h 1859902"/>
                <a:gd name="connsiteX80" fmla="*/ 317241 w 3582955"/>
                <a:gd name="connsiteY80" fmla="*/ 491412 h 1859902"/>
                <a:gd name="connsiteX81" fmla="*/ 329682 w 3582955"/>
                <a:gd name="connsiteY81" fmla="*/ 472751 h 1859902"/>
                <a:gd name="connsiteX82" fmla="*/ 367004 w 3582955"/>
                <a:gd name="connsiteY82" fmla="*/ 441648 h 1859902"/>
                <a:gd name="connsiteX83" fmla="*/ 391886 w 3582955"/>
                <a:gd name="connsiteY83" fmla="*/ 429208 h 1859902"/>
                <a:gd name="connsiteX84" fmla="*/ 454090 w 3582955"/>
                <a:gd name="connsiteY84" fmla="*/ 422987 h 1859902"/>
                <a:gd name="connsiteX85" fmla="*/ 478972 w 3582955"/>
                <a:gd name="connsiteY85" fmla="*/ 416767 h 1859902"/>
                <a:gd name="connsiteX86" fmla="*/ 497633 w 3582955"/>
                <a:gd name="connsiteY86" fmla="*/ 398106 h 1859902"/>
                <a:gd name="connsiteX87" fmla="*/ 516294 w 3582955"/>
                <a:gd name="connsiteY87" fmla="*/ 385665 h 1859902"/>
                <a:gd name="connsiteX88" fmla="*/ 553617 w 3582955"/>
                <a:gd name="connsiteY88" fmla="*/ 329681 h 1859902"/>
                <a:gd name="connsiteX89" fmla="*/ 559837 w 3582955"/>
                <a:gd name="connsiteY89" fmla="*/ 311020 h 1859902"/>
                <a:gd name="connsiteX90" fmla="*/ 584719 w 3582955"/>
                <a:gd name="connsiteY90" fmla="*/ 273697 h 1859902"/>
                <a:gd name="connsiteX91" fmla="*/ 597159 w 3582955"/>
                <a:gd name="connsiteY91" fmla="*/ 255036 h 1859902"/>
                <a:gd name="connsiteX92" fmla="*/ 622041 w 3582955"/>
                <a:gd name="connsiteY92" fmla="*/ 236375 h 1859902"/>
                <a:gd name="connsiteX93" fmla="*/ 659364 w 3582955"/>
                <a:gd name="connsiteY93" fmla="*/ 223934 h 1859902"/>
                <a:gd name="connsiteX94" fmla="*/ 684245 w 3582955"/>
                <a:gd name="connsiteY94" fmla="*/ 205273 h 1859902"/>
                <a:gd name="connsiteX0" fmla="*/ 684245 w 3582955"/>
                <a:gd name="connsiteY0" fmla="*/ 205273 h 1859902"/>
                <a:gd name="connsiteX1" fmla="*/ 721568 w 3582955"/>
                <a:gd name="connsiteY1" fmla="*/ 186612 h 1859902"/>
                <a:gd name="connsiteX2" fmla="*/ 864637 w 3582955"/>
                <a:gd name="connsiteY2" fmla="*/ 143069 h 1859902"/>
                <a:gd name="connsiteX3" fmla="*/ 951723 w 3582955"/>
                <a:gd name="connsiteY3" fmla="*/ 111967 h 1859902"/>
                <a:gd name="connsiteX4" fmla="*/ 1057470 w 3582955"/>
                <a:gd name="connsiteY4" fmla="*/ 87085 h 1859902"/>
                <a:gd name="connsiteX5" fmla="*/ 1262743 w 3582955"/>
                <a:gd name="connsiteY5" fmla="*/ 24881 h 1859902"/>
                <a:gd name="connsiteX6" fmla="*/ 1368490 w 3582955"/>
                <a:gd name="connsiteY6" fmla="*/ 12440 h 1859902"/>
                <a:gd name="connsiteX7" fmla="*/ 1449355 w 3582955"/>
                <a:gd name="connsiteY7" fmla="*/ 0 h 1859902"/>
                <a:gd name="connsiteX8" fmla="*/ 1685731 w 3582955"/>
                <a:gd name="connsiteY8" fmla="*/ 6220 h 1859902"/>
                <a:gd name="connsiteX9" fmla="*/ 1797698 w 3582955"/>
                <a:gd name="connsiteY9" fmla="*/ 37322 h 1859902"/>
                <a:gd name="connsiteX10" fmla="*/ 1915886 w 3582955"/>
                <a:gd name="connsiteY10" fmla="*/ 130628 h 1859902"/>
                <a:gd name="connsiteX11" fmla="*/ 1940768 w 3582955"/>
                <a:gd name="connsiteY11" fmla="*/ 161730 h 1859902"/>
                <a:gd name="connsiteX12" fmla="*/ 1978090 w 3582955"/>
                <a:gd name="connsiteY12" fmla="*/ 217714 h 1859902"/>
                <a:gd name="connsiteX13" fmla="*/ 2009192 w 3582955"/>
                <a:gd name="connsiteY13" fmla="*/ 236375 h 1859902"/>
                <a:gd name="connsiteX14" fmla="*/ 2065176 w 3582955"/>
                <a:gd name="connsiteY14" fmla="*/ 267477 h 1859902"/>
                <a:gd name="connsiteX15" fmla="*/ 2164702 w 3582955"/>
                <a:gd name="connsiteY15" fmla="*/ 273697 h 1859902"/>
                <a:gd name="connsiteX16" fmla="*/ 2600131 w 3582955"/>
                <a:gd name="connsiteY16" fmla="*/ 267477 h 1859902"/>
                <a:gd name="connsiteX17" fmla="*/ 2898710 w 3582955"/>
                <a:gd name="connsiteY17" fmla="*/ 242595 h 1859902"/>
                <a:gd name="connsiteX18" fmla="*/ 3147527 w 3582955"/>
                <a:gd name="connsiteY18" fmla="*/ 230155 h 1859902"/>
                <a:gd name="connsiteX19" fmla="*/ 3489649 w 3582955"/>
                <a:gd name="connsiteY19" fmla="*/ 248816 h 1859902"/>
                <a:gd name="connsiteX20" fmla="*/ 3558074 w 3582955"/>
                <a:gd name="connsiteY20" fmla="*/ 292359 h 1859902"/>
                <a:gd name="connsiteX21" fmla="*/ 3564294 w 3582955"/>
                <a:gd name="connsiteY21" fmla="*/ 311020 h 1859902"/>
                <a:gd name="connsiteX22" fmla="*/ 3576735 w 3582955"/>
                <a:gd name="connsiteY22" fmla="*/ 342122 h 1859902"/>
                <a:gd name="connsiteX23" fmla="*/ 3582955 w 3582955"/>
                <a:gd name="connsiteY23" fmla="*/ 379444 h 1859902"/>
                <a:gd name="connsiteX24" fmla="*/ 3570515 w 3582955"/>
                <a:gd name="connsiteY24" fmla="*/ 516293 h 1859902"/>
                <a:gd name="connsiteX25" fmla="*/ 3564294 w 3582955"/>
                <a:gd name="connsiteY25" fmla="*/ 547395 h 1859902"/>
                <a:gd name="connsiteX26" fmla="*/ 3539412 w 3582955"/>
                <a:gd name="connsiteY26" fmla="*/ 584718 h 1859902"/>
                <a:gd name="connsiteX27" fmla="*/ 3533192 w 3582955"/>
                <a:gd name="connsiteY27" fmla="*/ 622040 h 1859902"/>
                <a:gd name="connsiteX28" fmla="*/ 3520751 w 3582955"/>
                <a:gd name="connsiteY28" fmla="*/ 653142 h 1859902"/>
                <a:gd name="connsiteX29" fmla="*/ 3514531 w 3582955"/>
                <a:gd name="connsiteY29" fmla="*/ 678024 h 1859902"/>
                <a:gd name="connsiteX30" fmla="*/ 3508310 w 3582955"/>
                <a:gd name="connsiteY30" fmla="*/ 746448 h 1859902"/>
                <a:gd name="connsiteX31" fmla="*/ 3458547 w 3582955"/>
                <a:gd name="connsiteY31" fmla="*/ 821093 h 1859902"/>
                <a:gd name="connsiteX32" fmla="*/ 3427445 w 3582955"/>
                <a:gd name="connsiteY32" fmla="*/ 895738 h 1859902"/>
                <a:gd name="connsiteX33" fmla="*/ 3278155 w 3582955"/>
                <a:gd name="connsiteY33" fmla="*/ 1125893 h 1859902"/>
                <a:gd name="connsiteX34" fmla="*/ 3191070 w 3582955"/>
                <a:gd name="connsiteY34" fmla="*/ 1262742 h 1859902"/>
                <a:gd name="connsiteX35" fmla="*/ 2898710 w 3582955"/>
                <a:gd name="connsiteY35" fmla="*/ 1654628 h 1859902"/>
                <a:gd name="connsiteX36" fmla="*/ 2743200 w 3582955"/>
                <a:gd name="connsiteY36" fmla="*/ 1810138 h 1859902"/>
                <a:gd name="connsiteX37" fmla="*/ 2687217 w 3582955"/>
                <a:gd name="connsiteY37" fmla="*/ 1841240 h 1859902"/>
                <a:gd name="connsiteX38" fmla="*/ 2612572 w 3582955"/>
                <a:gd name="connsiteY38" fmla="*/ 1859902 h 1859902"/>
                <a:gd name="connsiteX39" fmla="*/ 2562808 w 3582955"/>
                <a:gd name="connsiteY39" fmla="*/ 1853681 h 1859902"/>
                <a:gd name="connsiteX40" fmla="*/ 2525486 w 3582955"/>
                <a:gd name="connsiteY40" fmla="*/ 1816359 h 1859902"/>
                <a:gd name="connsiteX41" fmla="*/ 2506825 w 3582955"/>
                <a:gd name="connsiteY41" fmla="*/ 1803918 h 1859902"/>
                <a:gd name="connsiteX42" fmla="*/ 2463282 w 3582955"/>
                <a:gd name="connsiteY42" fmla="*/ 1766595 h 1859902"/>
                <a:gd name="connsiteX43" fmla="*/ 2425959 w 3582955"/>
                <a:gd name="connsiteY43" fmla="*/ 1747934 h 1859902"/>
                <a:gd name="connsiteX44" fmla="*/ 2313992 w 3582955"/>
                <a:gd name="connsiteY44" fmla="*/ 1698171 h 1859902"/>
                <a:gd name="connsiteX45" fmla="*/ 2152261 w 3582955"/>
                <a:gd name="connsiteY45" fmla="*/ 1654628 h 1859902"/>
                <a:gd name="connsiteX46" fmla="*/ 2065176 w 3582955"/>
                <a:gd name="connsiteY46" fmla="*/ 1623526 h 1859902"/>
                <a:gd name="connsiteX47" fmla="*/ 1959429 w 3582955"/>
                <a:gd name="connsiteY47" fmla="*/ 1598644 h 1859902"/>
                <a:gd name="connsiteX48" fmla="*/ 1872343 w 3582955"/>
                <a:gd name="connsiteY48" fmla="*/ 1561322 h 1859902"/>
                <a:gd name="connsiteX49" fmla="*/ 1788366 w 3582955"/>
                <a:gd name="connsiteY49" fmla="*/ 1755598 h 1859902"/>
                <a:gd name="connsiteX50" fmla="*/ 1741715 w 3582955"/>
                <a:gd name="connsiteY50" fmla="*/ 1505338 h 1859902"/>
                <a:gd name="connsiteX51" fmla="*/ 1660849 w 3582955"/>
                <a:gd name="connsiteY51" fmla="*/ 1474236 h 1859902"/>
                <a:gd name="connsiteX52" fmla="*/ 1642188 w 3582955"/>
                <a:gd name="connsiteY52" fmla="*/ 1455575 h 1859902"/>
                <a:gd name="connsiteX53" fmla="*/ 1579984 w 3582955"/>
                <a:gd name="connsiteY53" fmla="*/ 1436914 h 1859902"/>
                <a:gd name="connsiteX54" fmla="*/ 1387151 w 3582955"/>
                <a:gd name="connsiteY54" fmla="*/ 1449355 h 1859902"/>
                <a:gd name="connsiteX55" fmla="*/ 1231641 w 3582955"/>
                <a:gd name="connsiteY55" fmla="*/ 1474236 h 1859902"/>
                <a:gd name="connsiteX56" fmla="*/ 696686 w 3582955"/>
                <a:gd name="connsiteY56" fmla="*/ 1499118 h 1859902"/>
                <a:gd name="connsiteX57" fmla="*/ 360784 w 3582955"/>
                <a:gd name="connsiteY57" fmla="*/ 1492897 h 1859902"/>
                <a:gd name="connsiteX58" fmla="*/ 273698 w 3582955"/>
                <a:gd name="connsiteY58" fmla="*/ 1480457 h 1859902"/>
                <a:gd name="connsiteX59" fmla="*/ 111968 w 3582955"/>
                <a:gd name="connsiteY59" fmla="*/ 1436914 h 1859902"/>
                <a:gd name="connsiteX60" fmla="*/ 80866 w 3582955"/>
                <a:gd name="connsiteY60" fmla="*/ 1418253 h 1859902"/>
                <a:gd name="connsiteX61" fmla="*/ 55984 w 3582955"/>
                <a:gd name="connsiteY61" fmla="*/ 1399591 h 1859902"/>
                <a:gd name="connsiteX62" fmla="*/ 37323 w 3582955"/>
                <a:gd name="connsiteY62" fmla="*/ 1374710 h 1859902"/>
                <a:gd name="connsiteX63" fmla="*/ 12441 w 3582955"/>
                <a:gd name="connsiteY63" fmla="*/ 1331167 h 1859902"/>
                <a:gd name="connsiteX64" fmla="*/ 0 w 3582955"/>
                <a:gd name="connsiteY64" fmla="*/ 1300065 h 1859902"/>
                <a:gd name="connsiteX65" fmla="*/ 6221 w 3582955"/>
                <a:gd name="connsiteY65" fmla="*/ 1144555 h 1859902"/>
                <a:gd name="connsiteX66" fmla="*/ 12441 w 3582955"/>
                <a:gd name="connsiteY66" fmla="*/ 1119673 h 1859902"/>
                <a:gd name="connsiteX67" fmla="*/ 31102 w 3582955"/>
                <a:gd name="connsiteY67" fmla="*/ 1088571 h 1859902"/>
                <a:gd name="connsiteX68" fmla="*/ 68425 w 3582955"/>
                <a:gd name="connsiteY68" fmla="*/ 1026367 h 1859902"/>
                <a:gd name="connsiteX69" fmla="*/ 74645 w 3582955"/>
                <a:gd name="connsiteY69" fmla="*/ 1001485 h 1859902"/>
                <a:gd name="connsiteX70" fmla="*/ 111968 w 3582955"/>
                <a:gd name="connsiteY70" fmla="*/ 957942 h 1859902"/>
                <a:gd name="connsiteX71" fmla="*/ 149290 w 3582955"/>
                <a:gd name="connsiteY71" fmla="*/ 895738 h 1859902"/>
                <a:gd name="connsiteX72" fmla="*/ 161731 w 3582955"/>
                <a:gd name="connsiteY72" fmla="*/ 852195 h 1859902"/>
                <a:gd name="connsiteX73" fmla="*/ 174172 w 3582955"/>
                <a:gd name="connsiteY73" fmla="*/ 827314 h 1859902"/>
                <a:gd name="connsiteX74" fmla="*/ 192833 w 3582955"/>
                <a:gd name="connsiteY74" fmla="*/ 814873 h 1859902"/>
                <a:gd name="connsiteX75" fmla="*/ 248817 w 3582955"/>
                <a:gd name="connsiteY75" fmla="*/ 740228 h 1859902"/>
                <a:gd name="connsiteX76" fmla="*/ 255037 w 3582955"/>
                <a:gd name="connsiteY76" fmla="*/ 709126 h 1859902"/>
                <a:gd name="connsiteX77" fmla="*/ 267478 w 3582955"/>
                <a:gd name="connsiteY77" fmla="*/ 690465 h 1859902"/>
                <a:gd name="connsiteX78" fmla="*/ 279919 w 3582955"/>
                <a:gd name="connsiteY78" fmla="*/ 541175 h 1859902"/>
                <a:gd name="connsiteX79" fmla="*/ 292359 w 3582955"/>
                <a:gd name="connsiteY79" fmla="*/ 510073 h 1859902"/>
                <a:gd name="connsiteX80" fmla="*/ 317241 w 3582955"/>
                <a:gd name="connsiteY80" fmla="*/ 491412 h 1859902"/>
                <a:gd name="connsiteX81" fmla="*/ 329682 w 3582955"/>
                <a:gd name="connsiteY81" fmla="*/ 472751 h 1859902"/>
                <a:gd name="connsiteX82" fmla="*/ 367004 w 3582955"/>
                <a:gd name="connsiteY82" fmla="*/ 441648 h 1859902"/>
                <a:gd name="connsiteX83" fmla="*/ 391886 w 3582955"/>
                <a:gd name="connsiteY83" fmla="*/ 429208 h 1859902"/>
                <a:gd name="connsiteX84" fmla="*/ 454090 w 3582955"/>
                <a:gd name="connsiteY84" fmla="*/ 422987 h 1859902"/>
                <a:gd name="connsiteX85" fmla="*/ 478972 w 3582955"/>
                <a:gd name="connsiteY85" fmla="*/ 416767 h 1859902"/>
                <a:gd name="connsiteX86" fmla="*/ 497633 w 3582955"/>
                <a:gd name="connsiteY86" fmla="*/ 398106 h 1859902"/>
                <a:gd name="connsiteX87" fmla="*/ 516294 w 3582955"/>
                <a:gd name="connsiteY87" fmla="*/ 385665 h 1859902"/>
                <a:gd name="connsiteX88" fmla="*/ 553617 w 3582955"/>
                <a:gd name="connsiteY88" fmla="*/ 329681 h 1859902"/>
                <a:gd name="connsiteX89" fmla="*/ 559837 w 3582955"/>
                <a:gd name="connsiteY89" fmla="*/ 311020 h 1859902"/>
                <a:gd name="connsiteX90" fmla="*/ 584719 w 3582955"/>
                <a:gd name="connsiteY90" fmla="*/ 273697 h 1859902"/>
                <a:gd name="connsiteX91" fmla="*/ 597159 w 3582955"/>
                <a:gd name="connsiteY91" fmla="*/ 255036 h 1859902"/>
                <a:gd name="connsiteX92" fmla="*/ 622041 w 3582955"/>
                <a:gd name="connsiteY92" fmla="*/ 236375 h 1859902"/>
                <a:gd name="connsiteX93" fmla="*/ 659364 w 3582955"/>
                <a:gd name="connsiteY93" fmla="*/ 223934 h 1859902"/>
                <a:gd name="connsiteX94" fmla="*/ 684245 w 3582955"/>
                <a:gd name="connsiteY94" fmla="*/ 205273 h 1859902"/>
                <a:gd name="connsiteX0" fmla="*/ 684245 w 3582955"/>
                <a:gd name="connsiteY0" fmla="*/ 205273 h 1859902"/>
                <a:gd name="connsiteX1" fmla="*/ 721568 w 3582955"/>
                <a:gd name="connsiteY1" fmla="*/ 186612 h 1859902"/>
                <a:gd name="connsiteX2" fmla="*/ 864637 w 3582955"/>
                <a:gd name="connsiteY2" fmla="*/ 143069 h 1859902"/>
                <a:gd name="connsiteX3" fmla="*/ 951723 w 3582955"/>
                <a:gd name="connsiteY3" fmla="*/ 111967 h 1859902"/>
                <a:gd name="connsiteX4" fmla="*/ 1057470 w 3582955"/>
                <a:gd name="connsiteY4" fmla="*/ 87085 h 1859902"/>
                <a:gd name="connsiteX5" fmla="*/ 1262743 w 3582955"/>
                <a:gd name="connsiteY5" fmla="*/ 24881 h 1859902"/>
                <a:gd name="connsiteX6" fmla="*/ 1368490 w 3582955"/>
                <a:gd name="connsiteY6" fmla="*/ 12440 h 1859902"/>
                <a:gd name="connsiteX7" fmla="*/ 1449355 w 3582955"/>
                <a:gd name="connsiteY7" fmla="*/ 0 h 1859902"/>
                <a:gd name="connsiteX8" fmla="*/ 1685731 w 3582955"/>
                <a:gd name="connsiteY8" fmla="*/ 6220 h 1859902"/>
                <a:gd name="connsiteX9" fmla="*/ 1797698 w 3582955"/>
                <a:gd name="connsiteY9" fmla="*/ 37322 h 1859902"/>
                <a:gd name="connsiteX10" fmla="*/ 1915886 w 3582955"/>
                <a:gd name="connsiteY10" fmla="*/ 130628 h 1859902"/>
                <a:gd name="connsiteX11" fmla="*/ 1940768 w 3582955"/>
                <a:gd name="connsiteY11" fmla="*/ 161730 h 1859902"/>
                <a:gd name="connsiteX12" fmla="*/ 1978090 w 3582955"/>
                <a:gd name="connsiteY12" fmla="*/ 217714 h 1859902"/>
                <a:gd name="connsiteX13" fmla="*/ 2009192 w 3582955"/>
                <a:gd name="connsiteY13" fmla="*/ 236375 h 1859902"/>
                <a:gd name="connsiteX14" fmla="*/ 2065176 w 3582955"/>
                <a:gd name="connsiteY14" fmla="*/ 267477 h 1859902"/>
                <a:gd name="connsiteX15" fmla="*/ 2164702 w 3582955"/>
                <a:gd name="connsiteY15" fmla="*/ 273697 h 1859902"/>
                <a:gd name="connsiteX16" fmla="*/ 2600131 w 3582955"/>
                <a:gd name="connsiteY16" fmla="*/ 267477 h 1859902"/>
                <a:gd name="connsiteX17" fmla="*/ 2898710 w 3582955"/>
                <a:gd name="connsiteY17" fmla="*/ 242595 h 1859902"/>
                <a:gd name="connsiteX18" fmla="*/ 3147527 w 3582955"/>
                <a:gd name="connsiteY18" fmla="*/ 230155 h 1859902"/>
                <a:gd name="connsiteX19" fmla="*/ 3489649 w 3582955"/>
                <a:gd name="connsiteY19" fmla="*/ 248816 h 1859902"/>
                <a:gd name="connsiteX20" fmla="*/ 3558074 w 3582955"/>
                <a:gd name="connsiteY20" fmla="*/ 292359 h 1859902"/>
                <a:gd name="connsiteX21" fmla="*/ 3564294 w 3582955"/>
                <a:gd name="connsiteY21" fmla="*/ 311020 h 1859902"/>
                <a:gd name="connsiteX22" fmla="*/ 3576735 w 3582955"/>
                <a:gd name="connsiteY22" fmla="*/ 342122 h 1859902"/>
                <a:gd name="connsiteX23" fmla="*/ 3582955 w 3582955"/>
                <a:gd name="connsiteY23" fmla="*/ 379444 h 1859902"/>
                <a:gd name="connsiteX24" fmla="*/ 3570515 w 3582955"/>
                <a:gd name="connsiteY24" fmla="*/ 516293 h 1859902"/>
                <a:gd name="connsiteX25" fmla="*/ 3564294 w 3582955"/>
                <a:gd name="connsiteY25" fmla="*/ 547395 h 1859902"/>
                <a:gd name="connsiteX26" fmla="*/ 3539412 w 3582955"/>
                <a:gd name="connsiteY26" fmla="*/ 584718 h 1859902"/>
                <a:gd name="connsiteX27" fmla="*/ 3533192 w 3582955"/>
                <a:gd name="connsiteY27" fmla="*/ 622040 h 1859902"/>
                <a:gd name="connsiteX28" fmla="*/ 3520751 w 3582955"/>
                <a:gd name="connsiteY28" fmla="*/ 653142 h 1859902"/>
                <a:gd name="connsiteX29" fmla="*/ 3514531 w 3582955"/>
                <a:gd name="connsiteY29" fmla="*/ 678024 h 1859902"/>
                <a:gd name="connsiteX30" fmla="*/ 3508310 w 3582955"/>
                <a:gd name="connsiteY30" fmla="*/ 746448 h 1859902"/>
                <a:gd name="connsiteX31" fmla="*/ 3458547 w 3582955"/>
                <a:gd name="connsiteY31" fmla="*/ 821093 h 1859902"/>
                <a:gd name="connsiteX32" fmla="*/ 3427445 w 3582955"/>
                <a:gd name="connsiteY32" fmla="*/ 895738 h 1859902"/>
                <a:gd name="connsiteX33" fmla="*/ 3278155 w 3582955"/>
                <a:gd name="connsiteY33" fmla="*/ 1125893 h 1859902"/>
                <a:gd name="connsiteX34" fmla="*/ 3191070 w 3582955"/>
                <a:gd name="connsiteY34" fmla="*/ 1262742 h 1859902"/>
                <a:gd name="connsiteX35" fmla="*/ 2898710 w 3582955"/>
                <a:gd name="connsiteY35" fmla="*/ 1654628 h 1859902"/>
                <a:gd name="connsiteX36" fmla="*/ 2743200 w 3582955"/>
                <a:gd name="connsiteY36" fmla="*/ 1810138 h 1859902"/>
                <a:gd name="connsiteX37" fmla="*/ 2687217 w 3582955"/>
                <a:gd name="connsiteY37" fmla="*/ 1841240 h 1859902"/>
                <a:gd name="connsiteX38" fmla="*/ 2612572 w 3582955"/>
                <a:gd name="connsiteY38" fmla="*/ 1859902 h 1859902"/>
                <a:gd name="connsiteX39" fmla="*/ 2562808 w 3582955"/>
                <a:gd name="connsiteY39" fmla="*/ 1853681 h 1859902"/>
                <a:gd name="connsiteX40" fmla="*/ 2525486 w 3582955"/>
                <a:gd name="connsiteY40" fmla="*/ 1816359 h 1859902"/>
                <a:gd name="connsiteX41" fmla="*/ 2506825 w 3582955"/>
                <a:gd name="connsiteY41" fmla="*/ 1803918 h 1859902"/>
                <a:gd name="connsiteX42" fmla="*/ 2463282 w 3582955"/>
                <a:gd name="connsiteY42" fmla="*/ 1766595 h 1859902"/>
                <a:gd name="connsiteX43" fmla="*/ 2425959 w 3582955"/>
                <a:gd name="connsiteY43" fmla="*/ 1747934 h 1859902"/>
                <a:gd name="connsiteX44" fmla="*/ 2313992 w 3582955"/>
                <a:gd name="connsiteY44" fmla="*/ 1698171 h 1859902"/>
                <a:gd name="connsiteX45" fmla="*/ 2152261 w 3582955"/>
                <a:gd name="connsiteY45" fmla="*/ 1654628 h 1859902"/>
                <a:gd name="connsiteX46" fmla="*/ 2065176 w 3582955"/>
                <a:gd name="connsiteY46" fmla="*/ 1623526 h 1859902"/>
                <a:gd name="connsiteX47" fmla="*/ 1959429 w 3582955"/>
                <a:gd name="connsiteY47" fmla="*/ 1598644 h 1859902"/>
                <a:gd name="connsiteX48" fmla="*/ 1872343 w 3582955"/>
                <a:gd name="connsiteY48" fmla="*/ 1561322 h 1859902"/>
                <a:gd name="connsiteX49" fmla="*/ 1828030 w 3582955"/>
                <a:gd name="connsiteY49" fmla="*/ 1572631 h 1859902"/>
                <a:gd name="connsiteX50" fmla="*/ 1741715 w 3582955"/>
                <a:gd name="connsiteY50" fmla="*/ 1505338 h 1859902"/>
                <a:gd name="connsiteX51" fmla="*/ 1660849 w 3582955"/>
                <a:gd name="connsiteY51" fmla="*/ 1474236 h 1859902"/>
                <a:gd name="connsiteX52" fmla="*/ 1642188 w 3582955"/>
                <a:gd name="connsiteY52" fmla="*/ 1455575 h 1859902"/>
                <a:gd name="connsiteX53" fmla="*/ 1579984 w 3582955"/>
                <a:gd name="connsiteY53" fmla="*/ 1436914 h 1859902"/>
                <a:gd name="connsiteX54" fmla="*/ 1387151 w 3582955"/>
                <a:gd name="connsiteY54" fmla="*/ 1449355 h 1859902"/>
                <a:gd name="connsiteX55" fmla="*/ 1231641 w 3582955"/>
                <a:gd name="connsiteY55" fmla="*/ 1474236 h 1859902"/>
                <a:gd name="connsiteX56" fmla="*/ 696686 w 3582955"/>
                <a:gd name="connsiteY56" fmla="*/ 1499118 h 1859902"/>
                <a:gd name="connsiteX57" fmla="*/ 360784 w 3582955"/>
                <a:gd name="connsiteY57" fmla="*/ 1492897 h 1859902"/>
                <a:gd name="connsiteX58" fmla="*/ 273698 w 3582955"/>
                <a:gd name="connsiteY58" fmla="*/ 1480457 h 1859902"/>
                <a:gd name="connsiteX59" fmla="*/ 111968 w 3582955"/>
                <a:gd name="connsiteY59" fmla="*/ 1436914 h 1859902"/>
                <a:gd name="connsiteX60" fmla="*/ 80866 w 3582955"/>
                <a:gd name="connsiteY60" fmla="*/ 1418253 h 1859902"/>
                <a:gd name="connsiteX61" fmla="*/ 55984 w 3582955"/>
                <a:gd name="connsiteY61" fmla="*/ 1399591 h 1859902"/>
                <a:gd name="connsiteX62" fmla="*/ 37323 w 3582955"/>
                <a:gd name="connsiteY62" fmla="*/ 1374710 h 1859902"/>
                <a:gd name="connsiteX63" fmla="*/ 12441 w 3582955"/>
                <a:gd name="connsiteY63" fmla="*/ 1331167 h 1859902"/>
                <a:gd name="connsiteX64" fmla="*/ 0 w 3582955"/>
                <a:gd name="connsiteY64" fmla="*/ 1300065 h 1859902"/>
                <a:gd name="connsiteX65" fmla="*/ 6221 w 3582955"/>
                <a:gd name="connsiteY65" fmla="*/ 1144555 h 1859902"/>
                <a:gd name="connsiteX66" fmla="*/ 12441 w 3582955"/>
                <a:gd name="connsiteY66" fmla="*/ 1119673 h 1859902"/>
                <a:gd name="connsiteX67" fmla="*/ 31102 w 3582955"/>
                <a:gd name="connsiteY67" fmla="*/ 1088571 h 1859902"/>
                <a:gd name="connsiteX68" fmla="*/ 68425 w 3582955"/>
                <a:gd name="connsiteY68" fmla="*/ 1026367 h 1859902"/>
                <a:gd name="connsiteX69" fmla="*/ 74645 w 3582955"/>
                <a:gd name="connsiteY69" fmla="*/ 1001485 h 1859902"/>
                <a:gd name="connsiteX70" fmla="*/ 111968 w 3582955"/>
                <a:gd name="connsiteY70" fmla="*/ 957942 h 1859902"/>
                <a:gd name="connsiteX71" fmla="*/ 149290 w 3582955"/>
                <a:gd name="connsiteY71" fmla="*/ 895738 h 1859902"/>
                <a:gd name="connsiteX72" fmla="*/ 161731 w 3582955"/>
                <a:gd name="connsiteY72" fmla="*/ 852195 h 1859902"/>
                <a:gd name="connsiteX73" fmla="*/ 174172 w 3582955"/>
                <a:gd name="connsiteY73" fmla="*/ 827314 h 1859902"/>
                <a:gd name="connsiteX74" fmla="*/ 192833 w 3582955"/>
                <a:gd name="connsiteY74" fmla="*/ 814873 h 1859902"/>
                <a:gd name="connsiteX75" fmla="*/ 248817 w 3582955"/>
                <a:gd name="connsiteY75" fmla="*/ 740228 h 1859902"/>
                <a:gd name="connsiteX76" fmla="*/ 255037 w 3582955"/>
                <a:gd name="connsiteY76" fmla="*/ 709126 h 1859902"/>
                <a:gd name="connsiteX77" fmla="*/ 267478 w 3582955"/>
                <a:gd name="connsiteY77" fmla="*/ 690465 h 1859902"/>
                <a:gd name="connsiteX78" fmla="*/ 279919 w 3582955"/>
                <a:gd name="connsiteY78" fmla="*/ 541175 h 1859902"/>
                <a:gd name="connsiteX79" fmla="*/ 292359 w 3582955"/>
                <a:gd name="connsiteY79" fmla="*/ 510073 h 1859902"/>
                <a:gd name="connsiteX80" fmla="*/ 317241 w 3582955"/>
                <a:gd name="connsiteY80" fmla="*/ 491412 h 1859902"/>
                <a:gd name="connsiteX81" fmla="*/ 329682 w 3582955"/>
                <a:gd name="connsiteY81" fmla="*/ 472751 h 1859902"/>
                <a:gd name="connsiteX82" fmla="*/ 367004 w 3582955"/>
                <a:gd name="connsiteY82" fmla="*/ 441648 h 1859902"/>
                <a:gd name="connsiteX83" fmla="*/ 391886 w 3582955"/>
                <a:gd name="connsiteY83" fmla="*/ 429208 h 1859902"/>
                <a:gd name="connsiteX84" fmla="*/ 454090 w 3582955"/>
                <a:gd name="connsiteY84" fmla="*/ 422987 h 1859902"/>
                <a:gd name="connsiteX85" fmla="*/ 478972 w 3582955"/>
                <a:gd name="connsiteY85" fmla="*/ 416767 h 1859902"/>
                <a:gd name="connsiteX86" fmla="*/ 497633 w 3582955"/>
                <a:gd name="connsiteY86" fmla="*/ 398106 h 1859902"/>
                <a:gd name="connsiteX87" fmla="*/ 516294 w 3582955"/>
                <a:gd name="connsiteY87" fmla="*/ 385665 h 1859902"/>
                <a:gd name="connsiteX88" fmla="*/ 553617 w 3582955"/>
                <a:gd name="connsiteY88" fmla="*/ 329681 h 1859902"/>
                <a:gd name="connsiteX89" fmla="*/ 559837 w 3582955"/>
                <a:gd name="connsiteY89" fmla="*/ 311020 h 1859902"/>
                <a:gd name="connsiteX90" fmla="*/ 584719 w 3582955"/>
                <a:gd name="connsiteY90" fmla="*/ 273697 h 1859902"/>
                <a:gd name="connsiteX91" fmla="*/ 597159 w 3582955"/>
                <a:gd name="connsiteY91" fmla="*/ 255036 h 1859902"/>
                <a:gd name="connsiteX92" fmla="*/ 622041 w 3582955"/>
                <a:gd name="connsiteY92" fmla="*/ 236375 h 1859902"/>
                <a:gd name="connsiteX93" fmla="*/ 659364 w 3582955"/>
                <a:gd name="connsiteY93" fmla="*/ 223934 h 1859902"/>
                <a:gd name="connsiteX94" fmla="*/ 684245 w 3582955"/>
                <a:gd name="connsiteY94" fmla="*/ 205273 h 1859902"/>
                <a:gd name="connsiteX0" fmla="*/ 684245 w 3582955"/>
                <a:gd name="connsiteY0" fmla="*/ 205273 h 1855404"/>
                <a:gd name="connsiteX1" fmla="*/ 721568 w 3582955"/>
                <a:gd name="connsiteY1" fmla="*/ 186612 h 1855404"/>
                <a:gd name="connsiteX2" fmla="*/ 864637 w 3582955"/>
                <a:gd name="connsiteY2" fmla="*/ 143069 h 1855404"/>
                <a:gd name="connsiteX3" fmla="*/ 951723 w 3582955"/>
                <a:gd name="connsiteY3" fmla="*/ 111967 h 1855404"/>
                <a:gd name="connsiteX4" fmla="*/ 1057470 w 3582955"/>
                <a:gd name="connsiteY4" fmla="*/ 87085 h 1855404"/>
                <a:gd name="connsiteX5" fmla="*/ 1262743 w 3582955"/>
                <a:gd name="connsiteY5" fmla="*/ 24881 h 1855404"/>
                <a:gd name="connsiteX6" fmla="*/ 1368490 w 3582955"/>
                <a:gd name="connsiteY6" fmla="*/ 12440 h 1855404"/>
                <a:gd name="connsiteX7" fmla="*/ 1449355 w 3582955"/>
                <a:gd name="connsiteY7" fmla="*/ 0 h 1855404"/>
                <a:gd name="connsiteX8" fmla="*/ 1685731 w 3582955"/>
                <a:gd name="connsiteY8" fmla="*/ 6220 h 1855404"/>
                <a:gd name="connsiteX9" fmla="*/ 1797698 w 3582955"/>
                <a:gd name="connsiteY9" fmla="*/ 37322 h 1855404"/>
                <a:gd name="connsiteX10" fmla="*/ 1915886 w 3582955"/>
                <a:gd name="connsiteY10" fmla="*/ 130628 h 1855404"/>
                <a:gd name="connsiteX11" fmla="*/ 1940768 w 3582955"/>
                <a:gd name="connsiteY11" fmla="*/ 161730 h 1855404"/>
                <a:gd name="connsiteX12" fmla="*/ 1978090 w 3582955"/>
                <a:gd name="connsiteY12" fmla="*/ 217714 h 1855404"/>
                <a:gd name="connsiteX13" fmla="*/ 2009192 w 3582955"/>
                <a:gd name="connsiteY13" fmla="*/ 236375 h 1855404"/>
                <a:gd name="connsiteX14" fmla="*/ 2065176 w 3582955"/>
                <a:gd name="connsiteY14" fmla="*/ 267477 h 1855404"/>
                <a:gd name="connsiteX15" fmla="*/ 2164702 w 3582955"/>
                <a:gd name="connsiteY15" fmla="*/ 273697 h 1855404"/>
                <a:gd name="connsiteX16" fmla="*/ 2600131 w 3582955"/>
                <a:gd name="connsiteY16" fmla="*/ 267477 h 1855404"/>
                <a:gd name="connsiteX17" fmla="*/ 2898710 w 3582955"/>
                <a:gd name="connsiteY17" fmla="*/ 242595 h 1855404"/>
                <a:gd name="connsiteX18" fmla="*/ 3147527 w 3582955"/>
                <a:gd name="connsiteY18" fmla="*/ 230155 h 1855404"/>
                <a:gd name="connsiteX19" fmla="*/ 3489649 w 3582955"/>
                <a:gd name="connsiteY19" fmla="*/ 248816 h 1855404"/>
                <a:gd name="connsiteX20" fmla="*/ 3558074 w 3582955"/>
                <a:gd name="connsiteY20" fmla="*/ 292359 h 1855404"/>
                <a:gd name="connsiteX21" fmla="*/ 3564294 w 3582955"/>
                <a:gd name="connsiteY21" fmla="*/ 311020 h 1855404"/>
                <a:gd name="connsiteX22" fmla="*/ 3576735 w 3582955"/>
                <a:gd name="connsiteY22" fmla="*/ 342122 h 1855404"/>
                <a:gd name="connsiteX23" fmla="*/ 3582955 w 3582955"/>
                <a:gd name="connsiteY23" fmla="*/ 379444 h 1855404"/>
                <a:gd name="connsiteX24" fmla="*/ 3570515 w 3582955"/>
                <a:gd name="connsiteY24" fmla="*/ 516293 h 1855404"/>
                <a:gd name="connsiteX25" fmla="*/ 3564294 w 3582955"/>
                <a:gd name="connsiteY25" fmla="*/ 547395 h 1855404"/>
                <a:gd name="connsiteX26" fmla="*/ 3539412 w 3582955"/>
                <a:gd name="connsiteY26" fmla="*/ 584718 h 1855404"/>
                <a:gd name="connsiteX27" fmla="*/ 3533192 w 3582955"/>
                <a:gd name="connsiteY27" fmla="*/ 622040 h 1855404"/>
                <a:gd name="connsiteX28" fmla="*/ 3520751 w 3582955"/>
                <a:gd name="connsiteY28" fmla="*/ 653142 h 1855404"/>
                <a:gd name="connsiteX29" fmla="*/ 3514531 w 3582955"/>
                <a:gd name="connsiteY29" fmla="*/ 678024 h 1855404"/>
                <a:gd name="connsiteX30" fmla="*/ 3508310 w 3582955"/>
                <a:gd name="connsiteY30" fmla="*/ 746448 h 1855404"/>
                <a:gd name="connsiteX31" fmla="*/ 3458547 w 3582955"/>
                <a:gd name="connsiteY31" fmla="*/ 821093 h 1855404"/>
                <a:gd name="connsiteX32" fmla="*/ 3427445 w 3582955"/>
                <a:gd name="connsiteY32" fmla="*/ 895738 h 1855404"/>
                <a:gd name="connsiteX33" fmla="*/ 3278155 w 3582955"/>
                <a:gd name="connsiteY33" fmla="*/ 1125893 h 1855404"/>
                <a:gd name="connsiteX34" fmla="*/ 3191070 w 3582955"/>
                <a:gd name="connsiteY34" fmla="*/ 1262742 h 1855404"/>
                <a:gd name="connsiteX35" fmla="*/ 2898710 w 3582955"/>
                <a:gd name="connsiteY35" fmla="*/ 1654628 h 1855404"/>
                <a:gd name="connsiteX36" fmla="*/ 2743200 w 3582955"/>
                <a:gd name="connsiteY36" fmla="*/ 1810138 h 1855404"/>
                <a:gd name="connsiteX37" fmla="*/ 2687217 w 3582955"/>
                <a:gd name="connsiteY37" fmla="*/ 1841240 h 1855404"/>
                <a:gd name="connsiteX38" fmla="*/ 2659236 w 3582955"/>
                <a:gd name="connsiteY38" fmla="*/ 1755350 h 1855404"/>
                <a:gd name="connsiteX39" fmla="*/ 2562808 w 3582955"/>
                <a:gd name="connsiteY39" fmla="*/ 1853681 h 1855404"/>
                <a:gd name="connsiteX40" fmla="*/ 2525486 w 3582955"/>
                <a:gd name="connsiteY40" fmla="*/ 1816359 h 1855404"/>
                <a:gd name="connsiteX41" fmla="*/ 2506825 w 3582955"/>
                <a:gd name="connsiteY41" fmla="*/ 1803918 h 1855404"/>
                <a:gd name="connsiteX42" fmla="*/ 2463282 w 3582955"/>
                <a:gd name="connsiteY42" fmla="*/ 1766595 h 1855404"/>
                <a:gd name="connsiteX43" fmla="*/ 2425959 w 3582955"/>
                <a:gd name="connsiteY43" fmla="*/ 1747934 h 1855404"/>
                <a:gd name="connsiteX44" fmla="*/ 2313992 w 3582955"/>
                <a:gd name="connsiteY44" fmla="*/ 1698171 h 1855404"/>
                <a:gd name="connsiteX45" fmla="*/ 2152261 w 3582955"/>
                <a:gd name="connsiteY45" fmla="*/ 1654628 h 1855404"/>
                <a:gd name="connsiteX46" fmla="*/ 2065176 w 3582955"/>
                <a:gd name="connsiteY46" fmla="*/ 1623526 h 1855404"/>
                <a:gd name="connsiteX47" fmla="*/ 1959429 w 3582955"/>
                <a:gd name="connsiteY47" fmla="*/ 1598644 h 1855404"/>
                <a:gd name="connsiteX48" fmla="*/ 1872343 w 3582955"/>
                <a:gd name="connsiteY48" fmla="*/ 1561322 h 1855404"/>
                <a:gd name="connsiteX49" fmla="*/ 1828030 w 3582955"/>
                <a:gd name="connsiteY49" fmla="*/ 1572631 h 1855404"/>
                <a:gd name="connsiteX50" fmla="*/ 1741715 w 3582955"/>
                <a:gd name="connsiteY50" fmla="*/ 1505338 h 1855404"/>
                <a:gd name="connsiteX51" fmla="*/ 1660849 w 3582955"/>
                <a:gd name="connsiteY51" fmla="*/ 1474236 h 1855404"/>
                <a:gd name="connsiteX52" fmla="*/ 1642188 w 3582955"/>
                <a:gd name="connsiteY52" fmla="*/ 1455575 h 1855404"/>
                <a:gd name="connsiteX53" fmla="*/ 1579984 w 3582955"/>
                <a:gd name="connsiteY53" fmla="*/ 1436914 h 1855404"/>
                <a:gd name="connsiteX54" fmla="*/ 1387151 w 3582955"/>
                <a:gd name="connsiteY54" fmla="*/ 1449355 h 1855404"/>
                <a:gd name="connsiteX55" fmla="*/ 1231641 w 3582955"/>
                <a:gd name="connsiteY55" fmla="*/ 1474236 h 1855404"/>
                <a:gd name="connsiteX56" fmla="*/ 696686 w 3582955"/>
                <a:gd name="connsiteY56" fmla="*/ 1499118 h 1855404"/>
                <a:gd name="connsiteX57" fmla="*/ 360784 w 3582955"/>
                <a:gd name="connsiteY57" fmla="*/ 1492897 h 1855404"/>
                <a:gd name="connsiteX58" fmla="*/ 273698 w 3582955"/>
                <a:gd name="connsiteY58" fmla="*/ 1480457 h 1855404"/>
                <a:gd name="connsiteX59" fmla="*/ 111968 w 3582955"/>
                <a:gd name="connsiteY59" fmla="*/ 1436914 h 1855404"/>
                <a:gd name="connsiteX60" fmla="*/ 80866 w 3582955"/>
                <a:gd name="connsiteY60" fmla="*/ 1418253 h 1855404"/>
                <a:gd name="connsiteX61" fmla="*/ 55984 w 3582955"/>
                <a:gd name="connsiteY61" fmla="*/ 1399591 h 1855404"/>
                <a:gd name="connsiteX62" fmla="*/ 37323 w 3582955"/>
                <a:gd name="connsiteY62" fmla="*/ 1374710 h 1855404"/>
                <a:gd name="connsiteX63" fmla="*/ 12441 w 3582955"/>
                <a:gd name="connsiteY63" fmla="*/ 1331167 h 1855404"/>
                <a:gd name="connsiteX64" fmla="*/ 0 w 3582955"/>
                <a:gd name="connsiteY64" fmla="*/ 1300065 h 1855404"/>
                <a:gd name="connsiteX65" fmla="*/ 6221 w 3582955"/>
                <a:gd name="connsiteY65" fmla="*/ 1144555 h 1855404"/>
                <a:gd name="connsiteX66" fmla="*/ 12441 w 3582955"/>
                <a:gd name="connsiteY66" fmla="*/ 1119673 h 1855404"/>
                <a:gd name="connsiteX67" fmla="*/ 31102 w 3582955"/>
                <a:gd name="connsiteY67" fmla="*/ 1088571 h 1855404"/>
                <a:gd name="connsiteX68" fmla="*/ 68425 w 3582955"/>
                <a:gd name="connsiteY68" fmla="*/ 1026367 h 1855404"/>
                <a:gd name="connsiteX69" fmla="*/ 74645 w 3582955"/>
                <a:gd name="connsiteY69" fmla="*/ 1001485 h 1855404"/>
                <a:gd name="connsiteX70" fmla="*/ 111968 w 3582955"/>
                <a:gd name="connsiteY70" fmla="*/ 957942 h 1855404"/>
                <a:gd name="connsiteX71" fmla="*/ 149290 w 3582955"/>
                <a:gd name="connsiteY71" fmla="*/ 895738 h 1855404"/>
                <a:gd name="connsiteX72" fmla="*/ 161731 w 3582955"/>
                <a:gd name="connsiteY72" fmla="*/ 852195 h 1855404"/>
                <a:gd name="connsiteX73" fmla="*/ 174172 w 3582955"/>
                <a:gd name="connsiteY73" fmla="*/ 827314 h 1855404"/>
                <a:gd name="connsiteX74" fmla="*/ 192833 w 3582955"/>
                <a:gd name="connsiteY74" fmla="*/ 814873 h 1855404"/>
                <a:gd name="connsiteX75" fmla="*/ 248817 w 3582955"/>
                <a:gd name="connsiteY75" fmla="*/ 740228 h 1855404"/>
                <a:gd name="connsiteX76" fmla="*/ 255037 w 3582955"/>
                <a:gd name="connsiteY76" fmla="*/ 709126 h 1855404"/>
                <a:gd name="connsiteX77" fmla="*/ 267478 w 3582955"/>
                <a:gd name="connsiteY77" fmla="*/ 690465 h 1855404"/>
                <a:gd name="connsiteX78" fmla="*/ 279919 w 3582955"/>
                <a:gd name="connsiteY78" fmla="*/ 541175 h 1855404"/>
                <a:gd name="connsiteX79" fmla="*/ 292359 w 3582955"/>
                <a:gd name="connsiteY79" fmla="*/ 510073 h 1855404"/>
                <a:gd name="connsiteX80" fmla="*/ 317241 w 3582955"/>
                <a:gd name="connsiteY80" fmla="*/ 491412 h 1855404"/>
                <a:gd name="connsiteX81" fmla="*/ 329682 w 3582955"/>
                <a:gd name="connsiteY81" fmla="*/ 472751 h 1855404"/>
                <a:gd name="connsiteX82" fmla="*/ 367004 w 3582955"/>
                <a:gd name="connsiteY82" fmla="*/ 441648 h 1855404"/>
                <a:gd name="connsiteX83" fmla="*/ 391886 w 3582955"/>
                <a:gd name="connsiteY83" fmla="*/ 429208 h 1855404"/>
                <a:gd name="connsiteX84" fmla="*/ 454090 w 3582955"/>
                <a:gd name="connsiteY84" fmla="*/ 422987 h 1855404"/>
                <a:gd name="connsiteX85" fmla="*/ 478972 w 3582955"/>
                <a:gd name="connsiteY85" fmla="*/ 416767 h 1855404"/>
                <a:gd name="connsiteX86" fmla="*/ 497633 w 3582955"/>
                <a:gd name="connsiteY86" fmla="*/ 398106 h 1855404"/>
                <a:gd name="connsiteX87" fmla="*/ 516294 w 3582955"/>
                <a:gd name="connsiteY87" fmla="*/ 385665 h 1855404"/>
                <a:gd name="connsiteX88" fmla="*/ 553617 w 3582955"/>
                <a:gd name="connsiteY88" fmla="*/ 329681 h 1855404"/>
                <a:gd name="connsiteX89" fmla="*/ 559837 w 3582955"/>
                <a:gd name="connsiteY89" fmla="*/ 311020 h 1855404"/>
                <a:gd name="connsiteX90" fmla="*/ 584719 w 3582955"/>
                <a:gd name="connsiteY90" fmla="*/ 273697 h 1855404"/>
                <a:gd name="connsiteX91" fmla="*/ 597159 w 3582955"/>
                <a:gd name="connsiteY91" fmla="*/ 255036 h 1855404"/>
                <a:gd name="connsiteX92" fmla="*/ 622041 w 3582955"/>
                <a:gd name="connsiteY92" fmla="*/ 236375 h 1855404"/>
                <a:gd name="connsiteX93" fmla="*/ 659364 w 3582955"/>
                <a:gd name="connsiteY93" fmla="*/ 223934 h 1855404"/>
                <a:gd name="connsiteX94" fmla="*/ 684245 w 3582955"/>
                <a:gd name="connsiteY94" fmla="*/ 205273 h 1855404"/>
                <a:gd name="connsiteX0" fmla="*/ 684245 w 3582955"/>
                <a:gd name="connsiteY0" fmla="*/ 205273 h 1855404"/>
                <a:gd name="connsiteX1" fmla="*/ 721568 w 3582955"/>
                <a:gd name="connsiteY1" fmla="*/ 186612 h 1855404"/>
                <a:gd name="connsiteX2" fmla="*/ 864637 w 3582955"/>
                <a:gd name="connsiteY2" fmla="*/ 143069 h 1855404"/>
                <a:gd name="connsiteX3" fmla="*/ 951723 w 3582955"/>
                <a:gd name="connsiteY3" fmla="*/ 111967 h 1855404"/>
                <a:gd name="connsiteX4" fmla="*/ 1057470 w 3582955"/>
                <a:gd name="connsiteY4" fmla="*/ 87085 h 1855404"/>
                <a:gd name="connsiteX5" fmla="*/ 1262743 w 3582955"/>
                <a:gd name="connsiteY5" fmla="*/ 24881 h 1855404"/>
                <a:gd name="connsiteX6" fmla="*/ 1368490 w 3582955"/>
                <a:gd name="connsiteY6" fmla="*/ 12440 h 1855404"/>
                <a:gd name="connsiteX7" fmla="*/ 1449355 w 3582955"/>
                <a:gd name="connsiteY7" fmla="*/ 0 h 1855404"/>
                <a:gd name="connsiteX8" fmla="*/ 1685731 w 3582955"/>
                <a:gd name="connsiteY8" fmla="*/ 6220 h 1855404"/>
                <a:gd name="connsiteX9" fmla="*/ 1797698 w 3582955"/>
                <a:gd name="connsiteY9" fmla="*/ 37322 h 1855404"/>
                <a:gd name="connsiteX10" fmla="*/ 1915886 w 3582955"/>
                <a:gd name="connsiteY10" fmla="*/ 130628 h 1855404"/>
                <a:gd name="connsiteX11" fmla="*/ 1940768 w 3582955"/>
                <a:gd name="connsiteY11" fmla="*/ 161730 h 1855404"/>
                <a:gd name="connsiteX12" fmla="*/ 1978090 w 3582955"/>
                <a:gd name="connsiteY12" fmla="*/ 217714 h 1855404"/>
                <a:gd name="connsiteX13" fmla="*/ 2009192 w 3582955"/>
                <a:gd name="connsiteY13" fmla="*/ 236375 h 1855404"/>
                <a:gd name="connsiteX14" fmla="*/ 2065176 w 3582955"/>
                <a:gd name="connsiteY14" fmla="*/ 267477 h 1855404"/>
                <a:gd name="connsiteX15" fmla="*/ 2164702 w 3582955"/>
                <a:gd name="connsiteY15" fmla="*/ 273697 h 1855404"/>
                <a:gd name="connsiteX16" fmla="*/ 2600131 w 3582955"/>
                <a:gd name="connsiteY16" fmla="*/ 267477 h 1855404"/>
                <a:gd name="connsiteX17" fmla="*/ 2898710 w 3582955"/>
                <a:gd name="connsiteY17" fmla="*/ 242595 h 1855404"/>
                <a:gd name="connsiteX18" fmla="*/ 3147527 w 3582955"/>
                <a:gd name="connsiteY18" fmla="*/ 230155 h 1855404"/>
                <a:gd name="connsiteX19" fmla="*/ 3489649 w 3582955"/>
                <a:gd name="connsiteY19" fmla="*/ 248816 h 1855404"/>
                <a:gd name="connsiteX20" fmla="*/ 3558074 w 3582955"/>
                <a:gd name="connsiteY20" fmla="*/ 292359 h 1855404"/>
                <a:gd name="connsiteX21" fmla="*/ 3564294 w 3582955"/>
                <a:gd name="connsiteY21" fmla="*/ 311020 h 1855404"/>
                <a:gd name="connsiteX22" fmla="*/ 3576735 w 3582955"/>
                <a:gd name="connsiteY22" fmla="*/ 342122 h 1855404"/>
                <a:gd name="connsiteX23" fmla="*/ 3582955 w 3582955"/>
                <a:gd name="connsiteY23" fmla="*/ 379444 h 1855404"/>
                <a:gd name="connsiteX24" fmla="*/ 3570515 w 3582955"/>
                <a:gd name="connsiteY24" fmla="*/ 516293 h 1855404"/>
                <a:gd name="connsiteX25" fmla="*/ 3564294 w 3582955"/>
                <a:gd name="connsiteY25" fmla="*/ 547395 h 1855404"/>
                <a:gd name="connsiteX26" fmla="*/ 3539412 w 3582955"/>
                <a:gd name="connsiteY26" fmla="*/ 584718 h 1855404"/>
                <a:gd name="connsiteX27" fmla="*/ 3533192 w 3582955"/>
                <a:gd name="connsiteY27" fmla="*/ 622040 h 1855404"/>
                <a:gd name="connsiteX28" fmla="*/ 3520751 w 3582955"/>
                <a:gd name="connsiteY28" fmla="*/ 653142 h 1855404"/>
                <a:gd name="connsiteX29" fmla="*/ 3514531 w 3582955"/>
                <a:gd name="connsiteY29" fmla="*/ 678024 h 1855404"/>
                <a:gd name="connsiteX30" fmla="*/ 3508310 w 3582955"/>
                <a:gd name="connsiteY30" fmla="*/ 746448 h 1855404"/>
                <a:gd name="connsiteX31" fmla="*/ 3458547 w 3582955"/>
                <a:gd name="connsiteY31" fmla="*/ 821093 h 1855404"/>
                <a:gd name="connsiteX32" fmla="*/ 3427445 w 3582955"/>
                <a:gd name="connsiteY32" fmla="*/ 895738 h 1855404"/>
                <a:gd name="connsiteX33" fmla="*/ 3278155 w 3582955"/>
                <a:gd name="connsiteY33" fmla="*/ 1125893 h 1855404"/>
                <a:gd name="connsiteX34" fmla="*/ 3191070 w 3582955"/>
                <a:gd name="connsiteY34" fmla="*/ 1262742 h 1855404"/>
                <a:gd name="connsiteX35" fmla="*/ 2898710 w 3582955"/>
                <a:gd name="connsiteY35" fmla="*/ 1654628 h 1855404"/>
                <a:gd name="connsiteX36" fmla="*/ 2743200 w 3582955"/>
                <a:gd name="connsiteY36" fmla="*/ 1810138 h 1855404"/>
                <a:gd name="connsiteX37" fmla="*/ 2761880 w 3582955"/>
                <a:gd name="connsiteY37" fmla="*/ 1718592 h 1855404"/>
                <a:gd name="connsiteX38" fmla="*/ 2659236 w 3582955"/>
                <a:gd name="connsiteY38" fmla="*/ 1755350 h 1855404"/>
                <a:gd name="connsiteX39" fmla="*/ 2562808 w 3582955"/>
                <a:gd name="connsiteY39" fmla="*/ 1853681 h 1855404"/>
                <a:gd name="connsiteX40" fmla="*/ 2525486 w 3582955"/>
                <a:gd name="connsiteY40" fmla="*/ 1816359 h 1855404"/>
                <a:gd name="connsiteX41" fmla="*/ 2506825 w 3582955"/>
                <a:gd name="connsiteY41" fmla="*/ 1803918 h 1855404"/>
                <a:gd name="connsiteX42" fmla="*/ 2463282 w 3582955"/>
                <a:gd name="connsiteY42" fmla="*/ 1766595 h 1855404"/>
                <a:gd name="connsiteX43" fmla="*/ 2425959 w 3582955"/>
                <a:gd name="connsiteY43" fmla="*/ 1747934 h 1855404"/>
                <a:gd name="connsiteX44" fmla="*/ 2313992 w 3582955"/>
                <a:gd name="connsiteY44" fmla="*/ 1698171 h 1855404"/>
                <a:gd name="connsiteX45" fmla="*/ 2152261 w 3582955"/>
                <a:gd name="connsiteY45" fmla="*/ 1654628 h 1855404"/>
                <a:gd name="connsiteX46" fmla="*/ 2065176 w 3582955"/>
                <a:gd name="connsiteY46" fmla="*/ 1623526 h 1855404"/>
                <a:gd name="connsiteX47" fmla="*/ 1959429 w 3582955"/>
                <a:gd name="connsiteY47" fmla="*/ 1598644 h 1855404"/>
                <a:gd name="connsiteX48" fmla="*/ 1872343 w 3582955"/>
                <a:gd name="connsiteY48" fmla="*/ 1561322 h 1855404"/>
                <a:gd name="connsiteX49" fmla="*/ 1828030 w 3582955"/>
                <a:gd name="connsiteY49" fmla="*/ 1572631 h 1855404"/>
                <a:gd name="connsiteX50" fmla="*/ 1741715 w 3582955"/>
                <a:gd name="connsiteY50" fmla="*/ 1505338 h 1855404"/>
                <a:gd name="connsiteX51" fmla="*/ 1660849 w 3582955"/>
                <a:gd name="connsiteY51" fmla="*/ 1474236 h 1855404"/>
                <a:gd name="connsiteX52" fmla="*/ 1642188 w 3582955"/>
                <a:gd name="connsiteY52" fmla="*/ 1455575 h 1855404"/>
                <a:gd name="connsiteX53" fmla="*/ 1579984 w 3582955"/>
                <a:gd name="connsiteY53" fmla="*/ 1436914 h 1855404"/>
                <a:gd name="connsiteX54" fmla="*/ 1387151 w 3582955"/>
                <a:gd name="connsiteY54" fmla="*/ 1449355 h 1855404"/>
                <a:gd name="connsiteX55" fmla="*/ 1231641 w 3582955"/>
                <a:gd name="connsiteY55" fmla="*/ 1474236 h 1855404"/>
                <a:gd name="connsiteX56" fmla="*/ 696686 w 3582955"/>
                <a:gd name="connsiteY56" fmla="*/ 1499118 h 1855404"/>
                <a:gd name="connsiteX57" fmla="*/ 360784 w 3582955"/>
                <a:gd name="connsiteY57" fmla="*/ 1492897 h 1855404"/>
                <a:gd name="connsiteX58" fmla="*/ 273698 w 3582955"/>
                <a:gd name="connsiteY58" fmla="*/ 1480457 h 1855404"/>
                <a:gd name="connsiteX59" fmla="*/ 111968 w 3582955"/>
                <a:gd name="connsiteY59" fmla="*/ 1436914 h 1855404"/>
                <a:gd name="connsiteX60" fmla="*/ 80866 w 3582955"/>
                <a:gd name="connsiteY60" fmla="*/ 1418253 h 1855404"/>
                <a:gd name="connsiteX61" fmla="*/ 55984 w 3582955"/>
                <a:gd name="connsiteY61" fmla="*/ 1399591 h 1855404"/>
                <a:gd name="connsiteX62" fmla="*/ 37323 w 3582955"/>
                <a:gd name="connsiteY62" fmla="*/ 1374710 h 1855404"/>
                <a:gd name="connsiteX63" fmla="*/ 12441 w 3582955"/>
                <a:gd name="connsiteY63" fmla="*/ 1331167 h 1855404"/>
                <a:gd name="connsiteX64" fmla="*/ 0 w 3582955"/>
                <a:gd name="connsiteY64" fmla="*/ 1300065 h 1855404"/>
                <a:gd name="connsiteX65" fmla="*/ 6221 w 3582955"/>
                <a:gd name="connsiteY65" fmla="*/ 1144555 h 1855404"/>
                <a:gd name="connsiteX66" fmla="*/ 12441 w 3582955"/>
                <a:gd name="connsiteY66" fmla="*/ 1119673 h 1855404"/>
                <a:gd name="connsiteX67" fmla="*/ 31102 w 3582955"/>
                <a:gd name="connsiteY67" fmla="*/ 1088571 h 1855404"/>
                <a:gd name="connsiteX68" fmla="*/ 68425 w 3582955"/>
                <a:gd name="connsiteY68" fmla="*/ 1026367 h 1855404"/>
                <a:gd name="connsiteX69" fmla="*/ 74645 w 3582955"/>
                <a:gd name="connsiteY69" fmla="*/ 1001485 h 1855404"/>
                <a:gd name="connsiteX70" fmla="*/ 111968 w 3582955"/>
                <a:gd name="connsiteY70" fmla="*/ 957942 h 1855404"/>
                <a:gd name="connsiteX71" fmla="*/ 149290 w 3582955"/>
                <a:gd name="connsiteY71" fmla="*/ 895738 h 1855404"/>
                <a:gd name="connsiteX72" fmla="*/ 161731 w 3582955"/>
                <a:gd name="connsiteY72" fmla="*/ 852195 h 1855404"/>
                <a:gd name="connsiteX73" fmla="*/ 174172 w 3582955"/>
                <a:gd name="connsiteY73" fmla="*/ 827314 h 1855404"/>
                <a:gd name="connsiteX74" fmla="*/ 192833 w 3582955"/>
                <a:gd name="connsiteY74" fmla="*/ 814873 h 1855404"/>
                <a:gd name="connsiteX75" fmla="*/ 248817 w 3582955"/>
                <a:gd name="connsiteY75" fmla="*/ 740228 h 1855404"/>
                <a:gd name="connsiteX76" fmla="*/ 255037 w 3582955"/>
                <a:gd name="connsiteY76" fmla="*/ 709126 h 1855404"/>
                <a:gd name="connsiteX77" fmla="*/ 267478 w 3582955"/>
                <a:gd name="connsiteY77" fmla="*/ 690465 h 1855404"/>
                <a:gd name="connsiteX78" fmla="*/ 279919 w 3582955"/>
                <a:gd name="connsiteY78" fmla="*/ 541175 h 1855404"/>
                <a:gd name="connsiteX79" fmla="*/ 292359 w 3582955"/>
                <a:gd name="connsiteY79" fmla="*/ 510073 h 1855404"/>
                <a:gd name="connsiteX80" fmla="*/ 317241 w 3582955"/>
                <a:gd name="connsiteY80" fmla="*/ 491412 h 1855404"/>
                <a:gd name="connsiteX81" fmla="*/ 329682 w 3582955"/>
                <a:gd name="connsiteY81" fmla="*/ 472751 h 1855404"/>
                <a:gd name="connsiteX82" fmla="*/ 367004 w 3582955"/>
                <a:gd name="connsiteY82" fmla="*/ 441648 h 1855404"/>
                <a:gd name="connsiteX83" fmla="*/ 391886 w 3582955"/>
                <a:gd name="connsiteY83" fmla="*/ 429208 h 1855404"/>
                <a:gd name="connsiteX84" fmla="*/ 454090 w 3582955"/>
                <a:gd name="connsiteY84" fmla="*/ 422987 h 1855404"/>
                <a:gd name="connsiteX85" fmla="*/ 478972 w 3582955"/>
                <a:gd name="connsiteY85" fmla="*/ 416767 h 1855404"/>
                <a:gd name="connsiteX86" fmla="*/ 497633 w 3582955"/>
                <a:gd name="connsiteY86" fmla="*/ 398106 h 1855404"/>
                <a:gd name="connsiteX87" fmla="*/ 516294 w 3582955"/>
                <a:gd name="connsiteY87" fmla="*/ 385665 h 1855404"/>
                <a:gd name="connsiteX88" fmla="*/ 553617 w 3582955"/>
                <a:gd name="connsiteY88" fmla="*/ 329681 h 1855404"/>
                <a:gd name="connsiteX89" fmla="*/ 559837 w 3582955"/>
                <a:gd name="connsiteY89" fmla="*/ 311020 h 1855404"/>
                <a:gd name="connsiteX90" fmla="*/ 584719 w 3582955"/>
                <a:gd name="connsiteY90" fmla="*/ 273697 h 1855404"/>
                <a:gd name="connsiteX91" fmla="*/ 597159 w 3582955"/>
                <a:gd name="connsiteY91" fmla="*/ 255036 h 1855404"/>
                <a:gd name="connsiteX92" fmla="*/ 622041 w 3582955"/>
                <a:gd name="connsiteY92" fmla="*/ 236375 h 1855404"/>
                <a:gd name="connsiteX93" fmla="*/ 659364 w 3582955"/>
                <a:gd name="connsiteY93" fmla="*/ 223934 h 1855404"/>
                <a:gd name="connsiteX94" fmla="*/ 684245 w 3582955"/>
                <a:gd name="connsiteY94" fmla="*/ 205273 h 1855404"/>
                <a:gd name="connsiteX0" fmla="*/ 684245 w 3582955"/>
                <a:gd name="connsiteY0" fmla="*/ 205273 h 1855404"/>
                <a:gd name="connsiteX1" fmla="*/ 721568 w 3582955"/>
                <a:gd name="connsiteY1" fmla="*/ 186612 h 1855404"/>
                <a:gd name="connsiteX2" fmla="*/ 864637 w 3582955"/>
                <a:gd name="connsiteY2" fmla="*/ 143069 h 1855404"/>
                <a:gd name="connsiteX3" fmla="*/ 951723 w 3582955"/>
                <a:gd name="connsiteY3" fmla="*/ 111967 h 1855404"/>
                <a:gd name="connsiteX4" fmla="*/ 1057470 w 3582955"/>
                <a:gd name="connsiteY4" fmla="*/ 87085 h 1855404"/>
                <a:gd name="connsiteX5" fmla="*/ 1262743 w 3582955"/>
                <a:gd name="connsiteY5" fmla="*/ 24881 h 1855404"/>
                <a:gd name="connsiteX6" fmla="*/ 1368490 w 3582955"/>
                <a:gd name="connsiteY6" fmla="*/ 12440 h 1855404"/>
                <a:gd name="connsiteX7" fmla="*/ 1449355 w 3582955"/>
                <a:gd name="connsiteY7" fmla="*/ 0 h 1855404"/>
                <a:gd name="connsiteX8" fmla="*/ 1685731 w 3582955"/>
                <a:gd name="connsiteY8" fmla="*/ 6220 h 1855404"/>
                <a:gd name="connsiteX9" fmla="*/ 1797698 w 3582955"/>
                <a:gd name="connsiteY9" fmla="*/ 37322 h 1855404"/>
                <a:gd name="connsiteX10" fmla="*/ 1915886 w 3582955"/>
                <a:gd name="connsiteY10" fmla="*/ 130628 h 1855404"/>
                <a:gd name="connsiteX11" fmla="*/ 1940768 w 3582955"/>
                <a:gd name="connsiteY11" fmla="*/ 161730 h 1855404"/>
                <a:gd name="connsiteX12" fmla="*/ 1978090 w 3582955"/>
                <a:gd name="connsiteY12" fmla="*/ 217714 h 1855404"/>
                <a:gd name="connsiteX13" fmla="*/ 2009192 w 3582955"/>
                <a:gd name="connsiteY13" fmla="*/ 236375 h 1855404"/>
                <a:gd name="connsiteX14" fmla="*/ 2065176 w 3582955"/>
                <a:gd name="connsiteY14" fmla="*/ 267477 h 1855404"/>
                <a:gd name="connsiteX15" fmla="*/ 2164702 w 3582955"/>
                <a:gd name="connsiteY15" fmla="*/ 273697 h 1855404"/>
                <a:gd name="connsiteX16" fmla="*/ 2600131 w 3582955"/>
                <a:gd name="connsiteY16" fmla="*/ 267477 h 1855404"/>
                <a:gd name="connsiteX17" fmla="*/ 2898710 w 3582955"/>
                <a:gd name="connsiteY17" fmla="*/ 242595 h 1855404"/>
                <a:gd name="connsiteX18" fmla="*/ 3147527 w 3582955"/>
                <a:gd name="connsiteY18" fmla="*/ 230155 h 1855404"/>
                <a:gd name="connsiteX19" fmla="*/ 3489649 w 3582955"/>
                <a:gd name="connsiteY19" fmla="*/ 248816 h 1855404"/>
                <a:gd name="connsiteX20" fmla="*/ 3558074 w 3582955"/>
                <a:gd name="connsiteY20" fmla="*/ 292359 h 1855404"/>
                <a:gd name="connsiteX21" fmla="*/ 3564294 w 3582955"/>
                <a:gd name="connsiteY21" fmla="*/ 311020 h 1855404"/>
                <a:gd name="connsiteX22" fmla="*/ 3576735 w 3582955"/>
                <a:gd name="connsiteY22" fmla="*/ 342122 h 1855404"/>
                <a:gd name="connsiteX23" fmla="*/ 3582955 w 3582955"/>
                <a:gd name="connsiteY23" fmla="*/ 379444 h 1855404"/>
                <a:gd name="connsiteX24" fmla="*/ 3570515 w 3582955"/>
                <a:gd name="connsiteY24" fmla="*/ 516293 h 1855404"/>
                <a:gd name="connsiteX25" fmla="*/ 3564294 w 3582955"/>
                <a:gd name="connsiteY25" fmla="*/ 547395 h 1855404"/>
                <a:gd name="connsiteX26" fmla="*/ 3539412 w 3582955"/>
                <a:gd name="connsiteY26" fmla="*/ 584718 h 1855404"/>
                <a:gd name="connsiteX27" fmla="*/ 3533192 w 3582955"/>
                <a:gd name="connsiteY27" fmla="*/ 622040 h 1855404"/>
                <a:gd name="connsiteX28" fmla="*/ 3520751 w 3582955"/>
                <a:gd name="connsiteY28" fmla="*/ 653142 h 1855404"/>
                <a:gd name="connsiteX29" fmla="*/ 3514531 w 3582955"/>
                <a:gd name="connsiteY29" fmla="*/ 678024 h 1855404"/>
                <a:gd name="connsiteX30" fmla="*/ 3508310 w 3582955"/>
                <a:gd name="connsiteY30" fmla="*/ 746448 h 1855404"/>
                <a:gd name="connsiteX31" fmla="*/ 3458547 w 3582955"/>
                <a:gd name="connsiteY31" fmla="*/ 821093 h 1855404"/>
                <a:gd name="connsiteX32" fmla="*/ 3427445 w 3582955"/>
                <a:gd name="connsiteY32" fmla="*/ 895738 h 1855404"/>
                <a:gd name="connsiteX33" fmla="*/ 3278155 w 3582955"/>
                <a:gd name="connsiteY33" fmla="*/ 1125893 h 1855404"/>
                <a:gd name="connsiteX34" fmla="*/ 3191070 w 3582955"/>
                <a:gd name="connsiteY34" fmla="*/ 1262742 h 1855404"/>
                <a:gd name="connsiteX35" fmla="*/ 2898710 w 3582955"/>
                <a:gd name="connsiteY35" fmla="*/ 1654628 h 1855404"/>
                <a:gd name="connsiteX36" fmla="*/ 2813196 w 3582955"/>
                <a:gd name="connsiteY36" fmla="*/ 1641246 h 1855404"/>
                <a:gd name="connsiteX37" fmla="*/ 2761880 w 3582955"/>
                <a:gd name="connsiteY37" fmla="*/ 1718592 h 1855404"/>
                <a:gd name="connsiteX38" fmla="*/ 2659236 w 3582955"/>
                <a:gd name="connsiteY38" fmla="*/ 1755350 h 1855404"/>
                <a:gd name="connsiteX39" fmla="*/ 2562808 w 3582955"/>
                <a:gd name="connsiteY39" fmla="*/ 1853681 h 1855404"/>
                <a:gd name="connsiteX40" fmla="*/ 2525486 w 3582955"/>
                <a:gd name="connsiteY40" fmla="*/ 1816359 h 1855404"/>
                <a:gd name="connsiteX41" fmla="*/ 2506825 w 3582955"/>
                <a:gd name="connsiteY41" fmla="*/ 1803918 h 1855404"/>
                <a:gd name="connsiteX42" fmla="*/ 2463282 w 3582955"/>
                <a:gd name="connsiteY42" fmla="*/ 1766595 h 1855404"/>
                <a:gd name="connsiteX43" fmla="*/ 2425959 w 3582955"/>
                <a:gd name="connsiteY43" fmla="*/ 1747934 h 1855404"/>
                <a:gd name="connsiteX44" fmla="*/ 2313992 w 3582955"/>
                <a:gd name="connsiteY44" fmla="*/ 1698171 h 1855404"/>
                <a:gd name="connsiteX45" fmla="*/ 2152261 w 3582955"/>
                <a:gd name="connsiteY45" fmla="*/ 1654628 h 1855404"/>
                <a:gd name="connsiteX46" fmla="*/ 2065176 w 3582955"/>
                <a:gd name="connsiteY46" fmla="*/ 1623526 h 1855404"/>
                <a:gd name="connsiteX47" fmla="*/ 1959429 w 3582955"/>
                <a:gd name="connsiteY47" fmla="*/ 1598644 h 1855404"/>
                <a:gd name="connsiteX48" fmla="*/ 1872343 w 3582955"/>
                <a:gd name="connsiteY48" fmla="*/ 1561322 h 1855404"/>
                <a:gd name="connsiteX49" fmla="*/ 1828030 w 3582955"/>
                <a:gd name="connsiteY49" fmla="*/ 1572631 h 1855404"/>
                <a:gd name="connsiteX50" fmla="*/ 1741715 w 3582955"/>
                <a:gd name="connsiteY50" fmla="*/ 1505338 h 1855404"/>
                <a:gd name="connsiteX51" fmla="*/ 1660849 w 3582955"/>
                <a:gd name="connsiteY51" fmla="*/ 1474236 h 1855404"/>
                <a:gd name="connsiteX52" fmla="*/ 1642188 w 3582955"/>
                <a:gd name="connsiteY52" fmla="*/ 1455575 h 1855404"/>
                <a:gd name="connsiteX53" fmla="*/ 1579984 w 3582955"/>
                <a:gd name="connsiteY53" fmla="*/ 1436914 h 1855404"/>
                <a:gd name="connsiteX54" fmla="*/ 1387151 w 3582955"/>
                <a:gd name="connsiteY54" fmla="*/ 1449355 h 1855404"/>
                <a:gd name="connsiteX55" fmla="*/ 1231641 w 3582955"/>
                <a:gd name="connsiteY55" fmla="*/ 1474236 h 1855404"/>
                <a:gd name="connsiteX56" fmla="*/ 696686 w 3582955"/>
                <a:gd name="connsiteY56" fmla="*/ 1499118 h 1855404"/>
                <a:gd name="connsiteX57" fmla="*/ 360784 w 3582955"/>
                <a:gd name="connsiteY57" fmla="*/ 1492897 h 1855404"/>
                <a:gd name="connsiteX58" fmla="*/ 273698 w 3582955"/>
                <a:gd name="connsiteY58" fmla="*/ 1480457 h 1855404"/>
                <a:gd name="connsiteX59" fmla="*/ 111968 w 3582955"/>
                <a:gd name="connsiteY59" fmla="*/ 1436914 h 1855404"/>
                <a:gd name="connsiteX60" fmla="*/ 80866 w 3582955"/>
                <a:gd name="connsiteY60" fmla="*/ 1418253 h 1855404"/>
                <a:gd name="connsiteX61" fmla="*/ 55984 w 3582955"/>
                <a:gd name="connsiteY61" fmla="*/ 1399591 h 1855404"/>
                <a:gd name="connsiteX62" fmla="*/ 37323 w 3582955"/>
                <a:gd name="connsiteY62" fmla="*/ 1374710 h 1855404"/>
                <a:gd name="connsiteX63" fmla="*/ 12441 w 3582955"/>
                <a:gd name="connsiteY63" fmla="*/ 1331167 h 1855404"/>
                <a:gd name="connsiteX64" fmla="*/ 0 w 3582955"/>
                <a:gd name="connsiteY64" fmla="*/ 1300065 h 1855404"/>
                <a:gd name="connsiteX65" fmla="*/ 6221 w 3582955"/>
                <a:gd name="connsiteY65" fmla="*/ 1144555 h 1855404"/>
                <a:gd name="connsiteX66" fmla="*/ 12441 w 3582955"/>
                <a:gd name="connsiteY66" fmla="*/ 1119673 h 1855404"/>
                <a:gd name="connsiteX67" fmla="*/ 31102 w 3582955"/>
                <a:gd name="connsiteY67" fmla="*/ 1088571 h 1855404"/>
                <a:gd name="connsiteX68" fmla="*/ 68425 w 3582955"/>
                <a:gd name="connsiteY68" fmla="*/ 1026367 h 1855404"/>
                <a:gd name="connsiteX69" fmla="*/ 74645 w 3582955"/>
                <a:gd name="connsiteY69" fmla="*/ 1001485 h 1855404"/>
                <a:gd name="connsiteX70" fmla="*/ 111968 w 3582955"/>
                <a:gd name="connsiteY70" fmla="*/ 957942 h 1855404"/>
                <a:gd name="connsiteX71" fmla="*/ 149290 w 3582955"/>
                <a:gd name="connsiteY71" fmla="*/ 895738 h 1855404"/>
                <a:gd name="connsiteX72" fmla="*/ 161731 w 3582955"/>
                <a:gd name="connsiteY72" fmla="*/ 852195 h 1855404"/>
                <a:gd name="connsiteX73" fmla="*/ 174172 w 3582955"/>
                <a:gd name="connsiteY73" fmla="*/ 827314 h 1855404"/>
                <a:gd name="connsiteX74" fmla="*/ 192833 w 3582955"/>
                <a:gd name="connsiteY74" fmla="*/ 814873 h 1855404"/>
                <a:gd name="connsiteX75" fmla="*/ 248817 w 3582955"/>
                <a:gd name="connsiteY75" fmla="*/ 740228 h 1855404"/>
                <a:gd name="connsiteX76" fmla="*/ 255037 w 3582955"/>
                <a:gd name="connsiteY76" fmla="*/ 709126 h 1855404"/>
                <a:gd name="connsiteX77" fmla="*/ 267478 w 3582955"/>
                <a:gd name="connsiteY77" fmla="*/ 690465 h 1855404"/>
                <a:gd name="connsiteX78" fmla="*/ 279919 w 3582955"/>
                <a:gd name="connsiteY78" fmla="*/ 541175 h 1855404"/>
                <a:gd name="connsiteX79" fmla="*/ 292359 w 3582955"/>
                <a:gd name="connsiteY79" fmla="*/ 510073 h 1855404"/>
                <a:gd name="connsiteX80" fmla="*/ 317241 w 3582955"/>
                <a:gd name="connsiteY80" fmla="*/ 491412 h 1855404"/>
                <a:gd name="connsiteX81" fmla="*/ 329682 w 3582955"/>
                <a:gd name="connsiteY81" fmla="*/ 472751 h 1855404"/>
                <a:gd name="connsiteX82" fmla="*/ 367004 w 3582955"/>
                <a:gd name="connsiteY82" fmla="*/ 441648 h 1855404"/>
                <a:gd name="connsiteX83" fmla="*/ 391886 w 3582955"/>
                <a:gd name="connsiteY83" fmla="*/ 429208 h 1855404"/>
                <a:gd name="connsiteX84" fmla="*/ 454090 w 3582955"/>
                <a:gd name="connsiteY84" fmla="*/ 422987 h 1855404"/>
                <a:gd name="connsiteX85" fmla="*/ 478972 w 3582955"/>
                <a:gd name="connsiteY85" fmla="*/ 416767 h 1855404"/>
                <a:gd name="connsiteX86" fmla="*/ 497633 w 3582955"/>
                <a:gd name="connsiteY86" fmla="*/ 398106 h 1855404"/>
                <a:gd name="connsiteX87" fmla="*/ 516294 w 3582955"/>
                <a:gd name="connsiteY87" fmla="*/ 385665 h 1855404"/>
                <a:gd name="connsiteX88" fmla="*/ 553617 w 3582955"/>
                <a:gd name="connsiteY88" fmla="*/ 329681 h 1855404"/>
                <a:gd name="connsiteX89" fmla="*/ 559837 w 3582955"/>
                <a:gd name="connsiteY89" fmla="*/ 311020 h 1855404"/>
                <a:gd name="connsiteX90" fmla="*/ 584719 w 3582955"/>
                <a:gd name="connsiteY90" fmla="*/ 273697 h 1855404"/>
                <a:gd name="connsiteX91" fmla="*/ 597159 w 3582955"/>
                <a:gd name="connsiteY91" fmla="*/ 255036 h 1855404"/>
                <a:gd name="connsiteX92" fmla="*/ 622041 w 3582955"/>
                <a:gd name="connsiteY92" fmla="*/ 236375 h 1855404"/>
                <a:gd name="connsiteX93" fmla="*/ 659364 w 3582955"/>
                <a:gd name="connsiteY93" fmla="*/ 223934 h 1855404"/>
                <a:gd name="connsiteX94" fmla="*/ 684245 w 3582955"/>
                <a:gd name="connsiteY94" fmla="*/ 205273 h 1855404"/>
                <a:gd name="connsiteX0" fmla="*/ 684245 w 3582955"/>
                <a:gd name="connsiteY0" fmla="*/ 205273 h 1855404"/>
                <a:gd name="connsiteX1" fmla="*/ 721568 w 3582955"/>
                <a:gd name="connsiteY1" fmla="*/ 186612 h 1855404"/>
                <a:gd name="connsiteX2" fmla="*/ 864637 w 3582955"/>
                <a:gd name="connsiteY2" fmla="*/ 143069 h 1855404"/>
                <a:gd name="connsiteX3" fmla="*/ 951723 w 3582955"/>
                <a:gd name="connsiteY3" fmla="*/ 111967 h 1855404"/>
                <a:gd name="connsiteX4" fmla="*/ 1057470 w 3582955"/>
                <a:gd name="connsiteY4" fmla="*/ 87085 h 1855404"/>
                <a:gd name="connsiteX5" fmla="*/ 1262743 w 3582955"/>
                <a:gd name="connsiteY5" fmla="*/ 24881 h 1855404"/>
                <a:gd name="connsiteX6" fmla="*/ 1368490 w 3582955"/>
                <a:gd name="connsiteY6" fmla="*/ 12440 h 1855404"/>
                <a:gd name="connsiteX7" fmla="*/ 1449355 w 3582955"/>
                <a:gd name="connsiteY7" fmla="*/ 0 h 1855404"/>
                <a:gd name="connsiteX8" fmla="*/ 1685731 w 3582955"/>
                <a:gd name="connsiteY8" fmla="*/ 6220 h 1855404"/>
                <a:gd name="connsiteX9" fmla="*/ 1797698 w 3582955"/>
                <a:gd name="connsiteY9" fmla="*/ 37322 h 1855404"/>
                <a:gd name="connsiteX10" fmla="*/ 1915886 w 3582955"/>
                <a:gd name="connsiteY10" fmla="*/ 130628 h 1855404"/>
                <a:gd name="connsiteX11" fmla="*/ 1940768 w 3582955"/>
                <a:gd name="connsiteY11" fmla="*/ 161730 h 1855404"/>
                <a:gd name="connsiteX12" fmla="*/ 1978090 w 3582955"/>
                <a:gd name="connsiteY12" fmla="*/ 217714 h 1855404"/>
                <a:gd name="connsiteX13" fmla="*/ 2009192 w 3582955"/>
                <a:gd name="connsiteY13" fmla="*/ 236375 h 1855404"/>
                <a:gd name="connsiteX14" fmla="*/ 2065176 w 3582955"/>
                <a:gd name="connsiteY14" fmla="*/ 267477 h 1855404"/>
                <a:gd name="connsiteX15" fmla="*/ 2164702 w 3582955"/>
                <a:gd name="connsiteY15" fmla="*/ 273697 h 1855404"/>
                <a:gd name="connsiteX16" fmla="*/ 2600131 w 3582955"/>
                <a:gd name="connsiteY16" fmla="*/ 267477 h 1855404"/>
                <a:gd name="connsiteX17" fmla="*/ 2898710 w 3582955"/>
                <a:gd name="connsiteY17" fmla="*/ 242595 h 1855404"/>
                <a:gd name="connsiteX18" fmla="*/ 3147527 w 3582955"/>
                <a:gd name="connsiteY18" fmla="*/ 230155 h 1855404"/>
                <a:gd name="connsiteX19" fmla="*/ 3489649 w 3582955"/>
                <a:gd name="connsiteY19" fmla="*/ 248816 h 1855404"/>
                <a:gd name="connsiteX20" fmla="*/ 3558074 w 3582955"/>
                <a:gd name="connsiteY20" fmla="*/ 292359 h 1855404"/>
                <a:gd name="connsiteX21" fmla="*/ 3564294 w 3582955"/>
                <a:gd name="connsiteY21" fmla="*/ 311020 h 1855404"/>
                <a:gd name="connsiteX22" fmla="*/ 3576735 w 3582955"/>
                <a:gd name="connsiteY22" fmla="*/ 342122 h 1855404"/>
                <a:gd name="connsiteX23" fmla="*/ 3582955 w 3582955"/>
                <a:gd name="connsiteY23" fmla="*/ 379444 h 1855404"/>
                <a:gd name="connsiteX24" fmla="*/ 3570515 w 3582955"/>
                <a:gd name="connsiteY24" fmla="*/ 516293 h 1855404"/>
                <a:gd name="connsiteX25" fmla="*/ 3564294 w 3582955"/>
                <a:gd name="connsiteY25" fmla="*/ 547395 h 1855404"/>
                <a:gd name="connsiteX26" fmla="*/ 3539412 w 3582955"/>
                <a:gd name="connsiteY26" fmla="*/ 584718 h 1855404"/>
                <a:gd name="connsiteX27" fmla="*/ 3533192 w 3582955"/>
                <a:gd name="connsiteY27" fmla="*/ 622040 h 1855404"/>
                <a:gd name="connsiteX28" fmla="*/ 3520751 w 3582955"/>
                <a:gd name="connsiteY28" fmla="*/ 653142 h 1855404"/>
                <a:gd name="connsiteX29" fmla="*/ 3514531 w 3582955"/>
                <a:gd name="connsiteY29" fmla="*/ 678024 h 1855404"/>
                <a:gd name="connsiteX30" fmla="*/ 3508310 w 3582955"/>
                <a:gd name="connsiteY30" fmla="*/ 746448 h 1855404"/>
                <a:gd name="connsiteX31" fmla="*/ 3458547 w 3582955"/>
                <a:gd name="connsiteY31" fmla="*/ 821093 h 1855404"/>
                <a:gd name="connsiteX32" fmla="*/ 3427445 w 3582955"/>
                <a:gd name="connsiteY32" fmla="*/ 895738 h 1855404"/>
                <a:gd name="connsiteX33" fmla="*/ 3278155 w 3582955"/>
                <a:gd name="connsiteY33" fmla="*/ 1125893 h 1855404"/>
                <a:gd name="connsiteX34" fmla="*/ 3191070 w 3582955"/>
                <a:gd name="connsiteY34" fmla="*/ 1262742 h 1855404"/>
                <a:gd name="connsiteX35" fmla="*/ 2905710 w 3582955"/>
                <a:gd name="connsiteY35" fmla="*/ 1550075 h 1855404"/>
                <a:gd name="connsiteX36" fmla="*/ 2813196 w 3582955"/>
                <a:gd name="connsiteY36" fmla="*/ 1641246 h 1855404"/>
                <a:gd name="connsiteX37" fmla="*/ 2761880 w 3582955"/>
                <a:gd name="connsiteY37" fmla="*/ 1718592 h 1855404"/>
                <a:gd name="connsiteX38" fmla="*/ 2659236 w 3582955"/>
                <a:gd name="connsiteY38" fmla="*/ 1755350 h 1855404"/>
                <a:gd name="connsiteX39" fmla="*/ 2562808 w 3582955"/>
                <a:gd name="connsiteY39" fmla="*/ 1853681 h 1855404"/>
                <a:gd name="connsiteX40" fmla="*/ 2525486 w 3582955"/>
                <a:gd name="connsiteY40" fmla="*/ 1816359 h 1855404"/>
                <a:gd name="connsiteX41" fmla="*/ 2506825 w 3582955"/>
                <a:gd name="connsiteY41" fmla="*/ 1803918 h 1855404"/>
                <a:gd name="connsiteX42" fmla="*/ 2463282 w 3582955"/>
                <a:gd name="connsiteY42" fmla="*/ 1766595 h 1855404"/>
                <a:gd name="connsiteX43" fmla="*/ 2425959 w 3582955"/>
                <a:gd name="connsiteY43" fmla="*/ 1747934 h 1855404"/>
                <a:gd name="connsiteX44" fmla="*/ 2313992 w 3582955"/>
                <a:gd name="connsiteY44" fmla="*/ 1698171 h 1855404"/>
                <a:gd name="connsiteX45" fmla="*/ 2152261 w 3582955"/>
                <a:gd name="connsiteY45" fmla="*/ 1654628 h 1855404"/>
                <a:gd name="connsiteX46" fmla="*/ 2065176 w 3582955"/>
                <a:gd name="connsiteY46" fmla="*/ 1623526 h 1855404"/>
                <a:gd name="connsiteX47" fmla="*/ 1959429 w 3582955"/>
                <a:gd name="connsiteY47" fmla="*/ 1598644 h 1855404"/>
                <a:gd name="connsiteX48" fmla="*/ 1872343 w 3582955"/>
                <a:gd name="connsiteY48" fmla="*/ 1561322 h 1855404"/>
                <a:gd name="connsiteX49" fmla="*/ 1828030 w 3582955"/>
                <a:gd name="connsiteY49" fmla="*/ 1572631 h 1855404"/>
                <a:gd name="connsiteX50" fmla="*/ 1741715 w 3582955"/>
                <a:gd name="connsiteY50" fmla="*/ 1505338 h 1855404"/>
                <a:gd name="connsiteX51" fmla="*/ 1660849 w 3582955"/>
                <a:gd name="connsiteY51" fmla="*/ 1474236 h 1855404"/>
                <a:gd name="connsiteX52" fmla="*/ 1642188 w 3582955"/>
                <a:gd name="connsiteY52" fmla="*/ 1455575 h 1855404"/>
                <a:gd name="connsiteX53" fmla="*/ 1579984 w 3582955"/>
                <a:gd name="connsiteY53" fmla="*/ 1436914 h 1855404"/>
                <a:gd name="connsiteX54" fmla="*/ 1387151 w 3582955"/>
                <a:gd name="connsiteY54" fmla="*/ 1449355 h 1855404"/>
                <a:gd name="connsiteX55" fmla="*/ 1231641 w 3582955"/>
                <a:gd name="connsiteY55" fmla="*/ 1474236 h 1855404"/>
                <a:gd name="connsiteX56" fmla="*/ 696686 w 3582955"/>
                <a:gd name="connsiteY56" fmla="*/ 1499118 h 1855404"/>
                <a:gd name="connsiteX57" fmla="*/ 360784 w 3582955"/>
                <a:gd name="connsiteY57" fmla="*/ 1492897 h 1855404"/>
                <a:gd name="connsiteX58" fmla="*/ 273698 w 3582955"/>
                <a:gd name="connsiteY58" fmla="*/ 1480457 h 1855404"/>
                <a:gd name="connsiteX59" fmla="*/ 111968 w 3582955"/>
                <a:gd name="connsiteY59" fmla="*/ 1436914 h 1855404"/>
                <a:gd name="connsiteX60" fmla="*/ 80866 w 3582955"/>
                <a:gd name="connsiteY60" fmla="*/ 1418253 h 1855404"/>
                <a:gd name="connsiteX61" fmla="*/ 55984 w 3582955"/>
                <a:gd name="connsiteY61" fmla="*/ 1399591 h 1855404"/>
                <a:gd name="connsiteX62" fmla="*/ 37323 w 3582955"/>
                <a:gd name="connsiteY62" fmla="*/ 1374710 h 1855404"/>
                <a:gd name="connsiteX63" fmla="*/ 12441 w 3582955"/>
                <a:gd name="connsiteY63" fmla="*/ 1331167 h 1855404"/>
                <a:gd name="connsiteX64" fmla="*/ 0 w 3582955"/>
                <a:gd name="connsiteY64" fmla="*/ 1300065 h 1855404"/>
                <a:gd name="connsiteX65" fmla="*/ 6221 w 3582955"/>
                <a:gd name="connsiteY65" fmla="*/ 1144555 h 1855404"/>
                <a:gd name="connsiteX66" fmla="*/ 12441 w 3582955"/>
                <a:gd name="connsiteY66" fmla="*/ 1119673 h 1855404"/>
                <a:gd name="connsiteX67" fmla="*/ 31102 w 3582955"/>
                <a:gd name="connsiteY67" fmla="*/ 1088571 h 1855404"/>
                <a:gd name="connsiteX68" fmla="*/ 68425 w 3582955"/>
                <a:gd name="connsiteY68" fmla="*/ 1026367 h 1855404"/>
                <a:gd name="connsiteX69" fmla="*/ 74645 w 3582955"/>
                <a:gd name="connsiteY69" fmla="*/ 1001485 h 1855404"/>
                <a:gd name="connsiteX70" fmla="*/ 111968 w 3582955"/>
                <a:gd name="connsiteY70" fmla="*/ 957942 h 1855404"/>
                <a:gd name="connsiteX71" fmla="*/ 149290 w 3582955"/>
                <a:gd name="connsiteY71" fmla="*/ 895738 h 1855404"/>
                <a:gd name="connsiteX72" fmla="*/ 161731 w 3582955"/>
                <a:gd name="connsiteY72" fmla="*/ 852195 h 1855404"/>
                <a:gd name="connsiteX73" fmla="*/ 174172 w 3582955"/>
                <a:gd name="connsiteY73" fmla="*/ 827314 h 1855404"/>
                <a:gd name="connsiteX74" fmla="*/ 192833 w 3582955"/>
                <a:gd name="connsiteY74" fmla="*/ 814873 h 1855404"/>
                <a:gd name="connsiteX75" fmla="*/ 248817 w 3582955"/>
                <a:gd name="connsiteY75" fmla="*/ 740228 h 1855404"/>
                <a:gd name="connsiteX76" fmla="*/ 255037 w 3582955"/>
                <a:gd name="connsiteY76" fmla="*/ 709126 h 1855404"/>
                <a:gd name="connsiteX77" fmla="*/ 267478 w 3582955"/>
                <a:gd name="connsiteY77" fmla="*/ 690465 h 1855404"/>
                <a:gd name="connsiteX78" fmla="*/ 279919 w 3582955"/>
                <a:gd name="connsiteY78" fmla="*/ 541175 h 1855404"/>
                <a:gd name="connsiteX79" fmla="*/ 292359 w 3582955"/>
                <a:gd name="connsiteY79" fmla="*/ 510073 h 1855404"/>
                <a:gd name="connsiteX80" fmla="*/ 317241 w 3582955"/>
                <a:gd name="connsiteY80" fmla="*/ 491412 h 1855404"/>
                <a:gd name="connsiteX81" fmla="*/ 329682 w 3582955"/>
                <a:gd name="connsiteY81" fmla="*/ 472751 h 1855404"/>
                <a:gd name="connsiteX82" fmla="*/ 367004 w 3582955"/>
                <a:gd name="connsiteY82" fmla="*/ 441648 h 1855404"/>
                <a:gd name="connsiteX83" fmla="*/ 391886 w 3582955"/>
                <a:gd name="connsiteY83" fmla="*/ 429208 h 1855404"/>
                <a:gd name="connsiteX84" fmla="*/ 454090 w 3582955"/>
                <a:gd name="connsiteY84" fmla="*/ 422987 h 1855404"/>
                <a:gd name="connsiteX85" fmla="*/ 478972 w 3582955"/>
                <a:gd name="connsiteY85" fmla="*/ 416767 h 1855404"/>
                <a:gd name="connsiteX86" fmla="*/ 497633 w 3582955"/>
                <a:gd name="connsiteY86" fmla="*/ 398106 h 1855404"/>
                <a:gd name="connsiteX87" fmla="*/ 516294 w 3582955"/>
                <a:gd name="connsiteY87" fmla="*/ 385665 h 1855404"/>
                <a:gd name="connsiteX88" fmla="*/ 553617 w 3582955"/>
                <a:gd name="connsiteY88" fmla="*/ 329681 h 1855404"/>
                <a:gd name="connsiteX89" fmla="*/ 559837 w 3582955"/>
                <a:gd name="connsiteY89" fmla="*/ 311020 h 1855404"/>
                <a:gd name="connsiteX90" fmla="*/ 584719 w 3582955"/>
                <a:gd name="connsiteY90" fmla="*/ 273697 h 1855404"/>
                <a:gd name="connsiteX91" fmla="*/ 597159 w 3582955"/>
                <a:gd name="connsiteY91" fmla="*/ 255036 h 1855404"/>
                <a:gd name="connsiteX92" fmla="*/ 622041 w 3582955"/>
                <a:gd name="connsiteY92" fmla="*/ 236375 h 1855404"/>
                <a:gd name="connsiteX93" fmla="*/ 659364 w 3582955"/>
                <a:gd name="connsiteY93" fmla="*/ 223934 h 1855404"/>
                <a:gd name="connsiteX94" fmla="*/ 684245 w 3582955"/>
                <a:gd name="connsiteY94" fmla="*/ 205273 h 1855404"/>
                <a:gd name="connsiteX0" fmla="*/ 684245 w 3582955"/>
                <a:gd name="connsiteY0" fmla="*/ 205273 h 1817777"/>
                <a:gd name="connsiteX1" fmla="*/ 721568 w 3582955"/>
                <a:gd name="connsiteY1" fmla="*/ 186612 h 1817777"/>
                <a:gd name="connsiteX2" fmla="*/ 864637 w 3582955"/>
                <a:gd name="connsiteY2" fmla="*/ 143069 h 1817777"/>
                <a:gd name="connsiteX3" fmla="*/ 951723 w 3582955"/>
                <a:gd name="connsiteY3" fmla="*/ 111967 h 1817777"/>
                <a:gd name="connsiteX4" fmla="*/ 1057470 w 3582955"/>
                <a:gd name="connsiteY4" fmla="*/ 87085 h 1817777"/>
                <a:gd name="connsiteX5" fmla="*/ 1262743 w 3582955"/>
                <a:gd name="connsiteY5" fmla="*/ 24881 h 1817777"/>
                <a:gd name="connsiteX6" fmla="*/ 1368490 w 3582955"/>
                <a:gd name="connsiteY6" fmla="*/ 12440 h 1817777"/>
                <a:gd name="connsiteX7" fmla="*/ 1449355 w 3582955"/>
                <a:gd name="connsiteY7" fmla="*/ 0 h 1817777"/>
                <a:gd name="connsiteX8" fmla="*/ 1685731 w 3582955"/>
                <a:gd name="connsiteY8" fmla="*/ 6220 h 1817777"/>
                <a:gd name="connsiteX9" fmla="*/ 1797698 w 3582955"/>
                <a:gd name="connsiteY9" fmla="*/ 37322 h 1817777"/>
                <a:gd name="connsiteX10" fmla="*/ 1915886 w 3582955"/>
                <a:gd name="connsiteY10" fmla="*/ 130628 h 1817777"/>
                <a:gd name="connsiteX11" fmla="*/ 1940768 w 3582955"/>
                <a:gd name="connsiteY11" fmla="*/ 161730 h 1817777"/>
                <a:gd name="connsiteX12" fmla="*/ 1978090 w 3582955"/>
                <a:gd name="connsiteY12" fmla="*/ 217714 h 1817777"/>
                <a:gd name="connsiteX13" fmla="*/ 2009192 w 3582955"/>
                <a:gd name="connsiteY13" fmla="*/ 236375 h 1817777"/>
                <a:gd name="connsiteX14" fmla="*/ 2065176 w 3582955"/>
                <a:gd name="connsiteY14" fmla="*/ 267477 h 1817777"/>
                <a:gd name="connsiteX15" fmla="*/ 2164702 w 3582955"/>
                <a:gd name="connsiteY15" fmla="*/ 273697 h 1817777"/>
                <a:gd name="connsiteX16" fmla="*/ 2600131 w 3582955"/>
                <a:gd name="connsiteY16" fmla="*/ 267477 h 1817777"/>
                <a:gd name="connsiteX17" fmla="*/ 2898710 w 3582955"/>
                <a:gd name="connsiteY17" fmla="*/ 242595 h 1817777"/>
                <a:gd name="connsiteX18" fmla="*/ 3147527 w 3582955"/>
                <a:gd name="connsiteY18" fmla="*/ 230155 h 1817777"/>
                <a:gd name="connsiteX19" fmla="*/ 3489649 w 3582955"/>
                <a:gd name="connsiteY19" fmla="*/ 248816 h 1817777"/>
                <a:gd name="connsiteX20" fmla="*/ 3558074 w 3582955"/>
                <a:gd name="connsiteY20" fmla="*/ 292359 h 1817777"/>
                <a:gd name="connsiteX21" fmla="*/ 3564294 w 3582955"/>
                <a:gd name="connsiteY21" fmla="*/ 311020 h 1817777"/>
                <a:gd name="connsiteX22" fmla="*/ 3576735 w 3582955"/>
                <a:gd name="connsiteY22" fmla="*/ 342122 h 1817777"/>
                <a:gd name="connsiteX23" fmla="*/ 3582955 w 3582955"/>
                <a:gd name="connsiteY23" fmla="*/ 379444 h 1817777"/>
                <a:gd name="connsiteX24" fmla="*/ 3570515 w 3582955"/>
                <a:gd name="connsiteY24" fmla="*/ 516293 h 1817777"/>
                <a:gd name="connsiteX25" fmla="*/ 3564294 w 3582955"/>
                <a:gd name="connsiteY25" fmla="*/ 547395 h 1817777"/>
                <a:gd name="connsiteX26" fmla="*/ 3539412 w 3582955"/>
                <a:gd name="connsiteY26" fmla="*/ 584718 h 1817777"/>
                <a:gd name="connsiteX27" fmla="*/ 3533192 w 3582955"/>
                <a:gd name="connsiteY27" fmla="*/ 622040 h 1817777"/>
                <a:gd name="connsiteX28" fmla="*/ 3520751 w 3582955"/>
                <a:gd name="connsiteY28" fmla="*/ 653142 h 1817777"/>
                <a:gd name="connsiteX29" fmla="*/ 3514531 w 3582955"/>
                <a:gd name="connsiteY29" fmla="*/ 678024 h 1817777"/>
                <a:gd name="connsiteX30" fmla="*/ 3508310 w 3582955"/>
                <a:gd name="connsiteY30" fmla="*/ 746448 h 1817777"/>
                <a:gd name="connsiteX31" fmla="*/ 3458547 w 3582955"/>
                <a:gd name="connsiteY31" fmla="*/ 821093 h 1817777"/>
                <a:gd name="connsiteX32" fmla="*/ 3427445 w 3582955"/>
                <a:gd name="connsiteY32" fmla="*/ 895738 h 1817777"/>
                <a:gd name="connsiteX33" fmla="*/ 3278155 w 3582955"/>
                <a:gd name="connsiteY33" fmla="*/ 1125893 h 1817777"/>
                <a:gd name="connsiteX34" fmla="*/ 3191070 w 3582955"/>
                <a:gd name="connsiteY34" fmla="*/ 1262742 h 1817777"/>
                <a:gd name="connsiteX35" fmla="*/ 2905710 w 3582955"/>
                <a:gd name="connsiteY35" fmla="*/ 1550075 h 1817777"/>
                <a:gd name="connsiteX36" fmla="*/ 2813196 w 3582955"/>
                <a:gd name="connsiteY36" fmla="*/ 1641246 h 1817777"/>
                <a:gd name="connsiteX37" fmla="*/ 2761880 w 3582955"/>
                <a:gd name="connsiteY37" fmla="*/ 1718592 h 1817777"/>
                <a:gd name="connsiteX38" fmla="*/ 2659236 w 3582955"/>
                <a:gd name="connsiteY38" fmla="*/ 1755350 h 1817777"/>
                <a:gd name="connsiteX39" fmla="*/ 2583807 w 3582955"/>
                <a:gd name="connsiteY39" fmla="*/ 1769235 h 1817777"/>
                <a:gd name="connsiteX40" fmla="*/ 2525486 w 3582955"/>
                <a:gd name="connsiteY40" fmla="*/ 1816359 h 1817777"/>
                <a:gd name="connsiteX41" fmla="*/ 2506825 w 3582955"/>
                <a:gd name="connsiteY41" fmla="*/ 1803918 h 1817777"/>
                <a:gd name="connsiteX42" fmla="*/ 2463282 w 3582955"/>
                <a:gd name="connsiteY42" fmla="*/ 1766595 h 1817777"/>
                <a:gd name="connsiteX43" fmla="*/ 2425959 w 3582955"/>
                <a:gd name="connsiteY43" fmla="*/ 1747934 h 1817777"/>
                <a:gd name="connsiteX44" fmla="*/ 2313992 w 3582955"/>
                <a:gd name="connsiteY44" fmla="*/ 1698171 h 1817777"/>
                <a:gd name="connsiteX45" fmla="*/ 2152261 w 3582955"/>
                <a:gd name="connsiteY45" fmla="*/ 1654628 h 1817777"/>
                <a:gd name="connsiteX46" fmla="*/ 2065176 w 3582955"/>
                <a:gd name="connsiteY46" fmla="*/ 1623526 h 1817777"/>
                <a:gd name="connsiteX47" fmla="*/ 1959429 w 3582955"/>
                <a:gd name="connsiteY47" fmla="*/ 1598644 h 1817777"/>
                <a:gd name="connsiteX48" fmla="*/ 1872343 w 3582955"/>
                <a:gd name="connsiteY48" fmla="*/ 1561322 h 1817777"/>
                <a:gd name="connsiteX49" fmla="*/ 1828030 w 3582955"/>
                <a:gd name="connsiteY49" fmla="*/ 1572631 h 1817777"/>
                <a:gd name="connsiteX50" fmla="*/ 1741715 w 3582955"/>
                <a:gd name="connsiteY50" fmla="*/ 1505338 h 1817777"/>
                <a:gd name="connsiteX51" fmla="*/ 1660849 w 3582955"/>
                <a:gd name="connsiteY51" fmla="*/ 1474236 h 1817777"/>
                <a:gd name="connsiteX52" fmla="*/ 1642188 w 3582955"/>
                <a:gd name="connsiteY52" fmla="*/ 1455575 h 1817777"/>
                <a:gd name="connsiteX53" fmla="*/ 1579984 w 3582955"/>
                <a:gd name="connsiteY53" fmla="*/ 1436914 h 1817777"/>
                <a:gd name="connsiteX54" fmla="*/ 1387151 w 3582955"/>
                <a:gd name="connsiteY54" fmla="*/ 1449355 h 1817777"/>
                <a:gd name="connsiteX55" fmla="*/ 1231641 w 3582955"/>
                <a:gd name="connsiteY55" fmla="*/ 1474236 h 1817777"/>
                <a:gd name="connsiteX56" fmla="*/ 696686 w 3582955"/>
                <a:gd name="connsiteY56" fmla="*/ 1499118 h 1817777"/>
                <a:gd name="connsiteX57" fmla="*/ 360784 w 3582955"/>
                <a:gd name="connsiteY57" fmla="*/ 1492897 h 1817777"/>
                <a:gd name="connsiteX58" fmla="*/ 273698 w 3582955"/>
                <a:gd name="connsiteY58" fmla="*/ 1480457 h 1817777"/>
                <a:gd name="connsiteX59" fmla="*/ 111968 w 3582955"/>
                <a:gd name="connsiteY59" fmla="*/ 1436914 h 1817777"/>
                <a:gd name="connsiteX60" fmla="*/ 80866 w 3582955"/>
                <a:gd name="connsiteY60" fmla="*/ 1418253 h 1817777"/>
                <a:gd name="connsiteX61" fmla="*/ 55984 w 3582955"/>
                <a:gd name="connsiteY61" fmla="*/ 1399591 h 1817777"/>
                <a:gd name="connsiteX62" fmla="*/ 37323 w 3582955"/>
                <a:gd name="connsiteY62" fmla="*/ 1374710 h 1817777"/>
                <a:gd name="connsiteX63" fmla="*/ 12441 w 3582955"/>
                <a:gd name="connsiteY63" fmla="*/ 1331167 h 1817777"/>
                <a:gd name="connsiteX64" fmla="*/ 0 w 3582955"/>
                <a:gd name="connsiteY64" fmla="*/ 1300065 h 1817777"/>
                <a:gd name="connsiteX65" fmla="*/ 6221 w 3582955"/>
                <a:gd name="connsiteY65" fmla="*/ 1144555 h 1817777"/>
                <a:gd name="connsiteX66" fmla="*/ 12441 w 3582955"/>
                <a:gd name="connsiteY66" fmla="*/ 1119673 h 1817777"/>
                <a:gd name="connsiteX67" fmla="*/ 31102 w 3582955"/>
                <a:gd name="connsiteY67" fmla="*/ 1088571 h 1817777"/>
                <a:gd name="connsiteX68" fmla="*/ 68425 w 3582955"/>
                <a:gd name="connsiteY68" fmla="*/ 1026367 h 1817777"/>
                <a:gd name="connsiteX69" fmla="*/ 74645 w 3582955"/>
                <a:gd name="connsiteY69" fmla="*/ 1001485 h 1817777"/>
                <a:gd name="connsiteX70" fmla="*/ 111968 w 3582955"/>
                <a:gd name="connsiteY70" fmla="*/ 957942 h 1817777"/>
                <a:gd name="connsiteX71" fmla="*/ 149290 w 3582955"/>
                <a:gd name="connsiteY71" fmla="*/ 895738 h 1817777"/>
                <a:gd name="connsiteX72" fmla="*/ 161731 w 3582955"/>
                <a:gd name="connsiteY72" fmla="*/ 852195 h 1817777"/>
                <a:gd name="connsiteX73" fmla="*/ 174172 w 3582955"/>
                <a:gd name="connsiteY73" fmla="*/ 827314 h 1817777"/>
                <a:gd name="connsiteX74" fmla="*/ 192833 w 3582955"/>
                <a:gd name="connsiteY74" fmla="*/ 814873 h 1817777"/>
                <a:gd name="connsiteX75" fmla="*/ 248817 w 3582955"/>
                <a:gd name="connsiteY75" fmla="*/ 740228 h 1817777"/>
                <a:gd name="connsiteX76" fmla="*/ 255037 w 3582955"/>
                <a:gd name="connsiteY76" fmla="*/ 709126 h 1817777"/>
                <a:gd name="connsiteX77" fmla="*/ 267478 w 3582955"/>
                <a:gd name="connsiteY77" fmla="*/ 690465 h 1817777"/>
                <a:gd name="connsiteX78" fmla="*/ 279919 w 3582955"/>
                <a:gd name="connsiteY78" fmla="*/ 541175 h 1817777"/>
                <a:gd name="connsiteX79" fmla="*/ 292359 w 3582955"/>
                <a:gd name="connsiteY79" fmla="*/ 510073 h 1817777"/>
                <a:gd name="connsiteX80" fmla="*/ 317241 w 3582955"/>
                <a:gd name="connsiteY80" fmla="*/ 491412 h 1817777"/>
                <a:gd name="connsiteX81" fmla="*/ 329682 w 3582955"/>
                <a:gd name="connsiteY81" fmla="*/ 472751 h 1817777"/>
                <a:gd name="connsiteX82" fmla="*/ 367004 w 3582955"/>
                <a:gd name="connsiteY82" fmla="*/ 441648 h 1817777"/>
                <a:gd name="connsiteX83" fmla="*/ 391886 w 3582955"/>
                <a:gd name="connsiteY83" fmla="*/ 429208 h 1817777"/>
                <a:gd name="connsiteX84" fmla="*/ 454090 w 3582955"/>
                <a:gd name="connsiteY84" fmla="*/ 422987 h 1817777"/>
                <a:gd name="connsiteX85" fmla="*/ 478972 w 3582955"/>
                <a:gd name="connsiteY85" fmla="*/ 416767 h 1817777"/>
                <a:gd name="connsiteX86" fmla="*/ 497633 w 3582955"/>
                <a:gd name="connsiteY86" fmla="*/ 398106 h 1817777"/>
                <a:gd name="connsiteX87" fmla="*/ 516294 w 3582955"/>
                <a:gd name="connsiteY87" fmla="*/ 385665 h 1817777"/>
                <a:gd name="connsiteX88" fmla="*/ 553617 w 3582955"/>
                <a:gd name="connsiteY88" fmla="*/ 329681 h 1817777"/>
                <a:gd name="connsiteX89" fmla="*/ 559837 w 3582955"/>
                <a:gd name="connsiteY89" fmla="*/ 311020 h 1817777"/>
                <a:gd name="connsiteX90" fmla="*/ 584719 w 3582955"/>
                <a:gd name="connsiteY90" fmla="*/ 273697 h 1817777"/>
                <a:gd name="connsiteX91" fmla="*/ 597159 w 3582955"/>
                <a:gd name="connsiteY91" fmla="*/ 255036 h 1817777"/>
                <a:gd name="connsiteX92" fmla="*/ 622041 w 3582955"/>
                <a:gd name="connsiteY92" fmla="*/ 236375 h 1817777"/>
                <a:gd name="connsiteX93" fmla="*/ 659364 w 3582955"/>
                <a:gd name="connsiteY93" fmla="*/ 223934 h 1817777"/>
                <a:gd name="connsiteX94" fmla="*/ 684245 w 3582955"/>
                <a:gd name="connsiteY94" fmla="*/ 205273 h 1817777"/>
                <a:gd name="connsiteX0" fmla="*/ 684245 w 3582955"/>
                <a:gd name="connsiteY0" fmla="*/ 205273 h 1804073"/>
                <a:gd name="connsiteX1" fmla="*/ 721568 w 3582955"/>
                <a:gd name="connsiteY1" fmla="*/ 186612 h 1804073"/>
                <a:gd name="connsiteX2" fmla="*/ 864637 w 3582955"/>
                <a:gd name="connsiteY2" fmla="*/ 143069 h 1804073"/>
                <a:gd name="connsiteX3" fmla="*/ 951723 w 3582955"/>
                <a:gd name="connsiteY3" fmla="*/ 111967 h 1804073"/>
                <a:gd name="connsiteX4" fmla="*/ 1057470 w 3582955"/>
                <a:gd name="connsiteY4" fmla="*/ 87085 h 1804073"/>
                <a:gd name="connsiteX5" fmla="*/ 1262743 w 3582955"/>
                <a:gd name="connsiteY5" fmla="*/ 24881 h 1804073"/>
                <a:gd name="connsiteX6" fmla="*/ 1368490 w 3582955"/>
                <a:gd name="connsiteY6" fmla="*/ 12440 h 1804073"/>
                <a:gd name="connsiteX7" fmla="*/ 1449355 w 3582955"/>
                <a:gd name="connsiteY7" fmla="*/ 0 h 1804073"/>
                <a:gd name="connsiteX8" fmla="*/ 1685731 w 3582955"/>
                <a:gd name="connsiteY8" fmla="*/ 6220 h 1804073"/>
                <a:gd name="connsiteX9" fmla="*/ 1797698 w 3582955"/>
                <a:gd name="connsiteY9" fmla="*/ 37322 h 1804073"/>
                <a:gd name="connsiteX10" fmla="*/ 1915886 w 3582955"/>
                <a:gd name="connsiteY10" fmla="*/ 130628 h 1804073"/>
                <a:gd name="connsiteX11" fmla="*/ 1940768 w 3582955"/>
                <a:gd name="connsiteY11" fmla="*/ 161730 h 1804073"/>
                <a:gd name="connsiteX12" fmla="*/ 1978090 w 3582955"/>
                <a:gd name="connsiteY12" fmla="*/ 217714 h 1804073"/>
                <a:gd name="connsiteX13" fmla="*/ 2009192 w 3582955"/>
                <a:gd name="connsiteY13" fmla="*/ 236375 h 1804073"/>
                <a:gd name="connsiteX14" fmla="*/ 2065176 w 3582955"/>
                <a:gd name="connsiteY14" fmla="*/ 267477 h 1804073"/>
                <a:gd name="connsiteX15" fmla="*/ 2164702 w 3582955"/>
                <a:gd name="connsiteY15" fmla="*/ 273697 h 1804073"/>
                <a:gd name="connsiteX16" fmla="*/ 2600131 w 3582955"/>
                <a:gd name="connsiteY16" fmla="*/ 267477 h 1804073"/>
                <a:gd name="connsiteX17" fmla="*/ 2898710 w 3582955"/>
                <a:gd name="connsiteY17" fmla="*/ 242595 h 1804073"/>
                <a:gd name="connsiteX18" fmla="*/ 3147527 w 3582955"/>
                <a:gd name="connsiteY18" fmla="*/ 230155 h 1804073"/>
                <a:gd name="connsiteX19" fmla="*/ 3489649 w 3582955"/>
                <a:gd name="connsiteY19" fmla="*/ 248816 h 1804073"/>
                <a:gd name="connsiteX20" fmla="*/ 3558074 w 3582955"/>
                <a:gd name="connsiteY20" fmla="*/ 292359 h 1804073"/>
                <a:gd name="connsiteX21" fmla="*/ 3564294 w 3582955"/>
                <a:gd name="connsiteY21" fmla="*/ 311020 h 1804073"/>
                <a:gd name="connsiteX22" fmla="*/ 3576735 w 3582955"/>
                <a:gd name="connsiteY22" fmla="*/ 342122 h 1804073"/>
                <a:gd name="connsiteX23" fmla="*/ 3582955 w 3582955"/>
                <a:gd name="connsiteY23" fmla="*/ 379444 h 1804073"/>
                <a:gd name="connsiteX24" fmla="*/ 3570515 w 3582955"/>
                <a:gd name="connsiteY24" fmla="*/ 516293 h 1804073"/>
                <a:gd name="connsiteX25" fmla="*/ 3564294 w 3582955"/>
                <a:gd name="connsiteY25" fmla="*/ 547395 h 1804073"/>
                <a:gd name="connsiteX26" fmla="*/ 3539412 w 3582955"/>
                <a:gd name="connsiteY26" fmla="*/ 584718 h 1804073"/>
                <a:gd name="connsiteX27" fmla="*/ 3533192 w 3582955"/>
                <a:gd name="connsiteY27" fmla="*/ 622040 h 1804073"/>
                <a:gd name="connsiteX28" fmla="*/ 3520751 w 3582955"/>
                <a:gd name="connsiteY28" fmla="*/ 653142 h 1804073"/>
                <a:gd name="connsiteX29" fmla="*/ 3514531 w 3582955"/>
                <a:gd name="connsiteY29" fmla="*/ 678024 h 1804073"/>
                <a:gd name="connsiteX30" fmla="*/ 3508310 w 3582955"/>
                <a:gd name="connsiteY30" fmla="*/ 746448 h 1804073"/>
                <a:gd name="connsiteX31" fmla="*/ 3458547 w 3582955"/>
                <a:gd name="connsiteY31" fmla="*/ 821093 h 1804073"/>
                <a:gd name="connsiteX32" fmla="*/ 3427445 w 3582955"/>
                <a:gd name="connsiteY32" fmla="*/ 895738 h 1804073"/>
                <a:gd name="connsiteX33" fmla="*/ 3278155 w 3582955"/>
                <a:gd name="connsiteY33" fmla="*/ 1125893 h 1804073"/>
                <a:gd name="connsiteX34" fmla="*/ 3191070 w 3582955"/>
                <a:gd name="connsiteY34" fmla="*/ 1262742 h 1804073"/>
                <a:gd name="connsiteX35" fmla="*/ 2905710 w 3582955"/>
                <a:gd name="connsiteY35" fmla="*/ 1550075 h 1804073"/>
                <a:gd name="connsiteX36" fmla="*/ 2813196 w 3582955"/>
                <a:gd name="connsiteY36" fmla="*/ 1641246 h 1804073"/>
                <a:gd name="connsiteX37" fmla="*/ 2761880 w 3582955"/>
                <a:gd name="connsiteY37" fmla="*/ 1718592 h 1804073"/>
                <a:gd name="connsiteX38" fmla="*/ 2659236 w 3582955"/>
                <a:gd name="connsiteY38" fmla="*/ 1755350 h 1804073"/>
                <a:gd name="connsiteX39" fmla="*/ 2583807 w 3582955"/>
                <a:gd name="connsiteY39" fmla="*/ 1769235 h 1804073"/>
                <a:gd name="connsiteX40" fmla="*/ 2525486 w 3582955"/>
                <a:gd name="connsiteY40" fmla="*/ 1754031 h 1804073"/>
                <a:gd name="connsiteX41" fmla="*/ 2506825 w 3582955"/>
                <a:gd name="connsiteY41" fmla="*/ 1803918 h 1804073"/>
                <a:gd name="connsiteX42" fmla="*/ 2463282 w 3582955"/>
                <a:gd name="connsiteY42" fmla="*/ 1766595 h 1804073"/>
                <a:gd name="connsiteX43" fmla="*/ 2425959 w 3582955"/>
                <a:gd name="connsiteY43" fmla="*/ 1747934 h 1804073"/>
                <a:gd name="connsiteX44" fmla="*/ 2313992 w 3582955"/>
                <a:gd name="connsiteY44" fmla="*/ 1698171 h 1804073"/>
                <a:gd name="connsiteX45" fmla="*/ 2152261 w 3582955"/>
                <a:gd name="connsiteY45" fmla="*/ 1654628 h 1804073"/>
                <a:gd name="connsiteX46" fmla="*/ 2065176 w 3582955"/>
                <a:gd name="connsiteY46" fmla="*/ 1623526 h 1804073"/>
                <a:gd name="connsiteX47" fmla="*/ 1959429 w 3582955"/>
                <a:gd name="connsiteY47" fmla="*/ 1598644 h 1804073"/>
                <a:gd name="connsiteX48" fmla="*/ 1872343 w 3582955"/>
                <a:gd name="connsiteY48" fmla="*/ 1561322 h 1804073"/>
                <a:gd name="connsiteX49" fmla="*/ 1828030 w 3582955"/>
                <a:gd name="connsiteY49" fmla="*/ 1572631 h 1804073"/>
                <a:gd name="connsiteX50" fmla="*/ 1741715 w 3582955"/>
                <a:gd name="connsiteY50" fmla="*/ 1505338 h 1804073"/>
                <a:gd name="connsiteX51" fmla="*/ 1660849 w 3582955"/>
                <a:gd name="connsiteY51" fmla="*/ 1474236 h 1804073"/>
                <a:gd name="connsiteX52" fmla="*/ 1642188 w 3582955"/>
                <a:gd name="connsiteY52" fmla="*/ 1455575 h 1804073"/>
                <a:gd name="connsiteX53" fmla="*/ 1579984 w 3582955"/>
                <a:gd name="connsiteY53" fmla="*/ 1436914 h 1804073"/>
                <a:gd name="connsiteX54" fmla="*/ 1387151 w 3582955"/>
                <a:gd name="connsiteY54" fmla="*/ 1449355 h 1804073"/>
                <a:gd name="connsiteX55" fmla="*/ 1231641 w 3582955"/>
                <a:gd name="connsiteY55" fmla="*/ 1474236 h 1804073"/>
                <a:gd name="connsiteX56" fmla="*/ 696686 w 3582955"/>
                <a:gd name="connsiteY56" fmla="*/ 1499118 h 1804073"/>
                <a:gd name="connsiteX57" fmla="*/ 360784 w 3582955"/>
                <a:gd name="connsiteY57" fmla="*/ 1492897 h 1804073"/>
                <a:gd name="connsiteX58" fmla="*/ 273698 w 3582955"/>
                <a:gd name="connsiteY58" fmla="*/ 1480457 h 1804073"/>
                <a:gd name="connsiteX59" fmla="*/ 111968 w 3582955"/>
                <a:gd name="connsiteY59" fmla="*/ 1436914 h 1804073"/>
                <a:gd name="connsiteX60" fmla="*/ 80866 w 3582955"/>
                <a:gd name="connsiteY60" fmla="*/ 1418253 h 1804073"/>
                <a:gd name="connsiteX61" fmla="*/ 55984 w 3582955"/>
                <a:gd name="connsiteY61" fmla="*/ 1399591 h 1804073"/>
                <a:gd name="connsiteX62" fmla="*/ 37323 w 3582955"/>
                <a:gd name="connsiteY62" fmla="*/ 1374710 h 1804073"/>
                <a:gd name="connsiteX63" fmla="*/ 12441 w 3582955"/>
                <a:gd name="connsiteY63" fmla="*/ 1331167 h 1804073"/>
                <a:gd name="connsiteX64" fmla="*/ 0 w 3582955"/>
                <a:gd name="connsiteY64" fmla="*/ 1300065 h 1804073"/>
                <a:gd name="connsiteX65" fmla="*/ 6221 w 3582955"/>
                <a:gd name="connsiteY65" fmla="*/ 1144555 h 1804073"/>
                <a:gd name="connsiteX66" fmla="*/ 12441 w 3582955"/>
                <a:gd name="connsiteY66" fmla="*/ 1119673 h 1804073"/>
                <a:gd name="connsiteX67" fmla="*/ 31102 w 3582955"/>
                <a:gd name="connsiteY67" fmla="*/ 1088571 h 1804073"/>
                <a:gd name="connsiteX68" fmla="*/ 68425 w 3582955"/>
                <a:gd name="connsiteY68" fmla="*/ 1026367 h 1804073"/>
                <a:gd name="connsiteX69" fmla="*/ 74645 w 3582955"/>
                <a:gd name="connsiteY69" fmla="*/ 1001485 h 1804073"/>
                <a:gd name="connsiteX70" fmla="*/ 111968 w 3582955"/>
                <a:gd name="connsiteY70" fmla="*/ 957942 h 1804073"/>
                <a:gd name="connsiteX71" fmla="*/ 149290 w 3582955"/>
                <a:gd name="connsiteY71" fmla="*/ 895738 h 1804073"/>
                <a:gd name="connsiteX72" fmla="*/ 161731 w 3582955"/>
                <a:gd name="connsiteY72" fmla="*/ 852195 h 1804073"/>
                <a:gd name="connsiteX73" fmla="*/ 174172 w 3582955"/>
                <a:gd name="connsiteY73" fmla="*/ 827314 h 1804073"/>
                <a:gd name="connsiteX74" fmla="*/ 192833 w 3582955"/>
                <a:gd name="connsiteY74" fmla="*/ 814873 h 1804073"/>
                <a:gd name="connsiteX75" fmla="*/ 248817 w 3582955"/>
                <a:gd name="connsiteY75" fmla="*/ 740228 h 1804073"/>
                <a:gd name="connsiteX76" fmla="*/ 255037 w 3582955"/>
                <a:gd name="connsiteY76" fmla="*/ 709126 h 1804073"/>
                <a:gd name="connsiteX77" fmla="*/ 267478 w 3582955"/>
                <a:gd name="connsiteY77" fmla="*/ 690465 h 1804073"/>
                <a:gd name="connsiteX78" fmla="*/ 279919 w 3582955"/>
                <a:gd name="connsiteY78" fmla="*/ 541175 h 1804073"/>
                <a:gd name="connsiteX79" fmla="*/ 292359 w 3582955"/>
                <a:gd name="connsiteY79" fmla="*/ 510073 h 1804073"/>
                <a:gd name="connsiteX80" fmla="*/ 317241 w 3582955"/>
                <a:gd name="connsiteY80" fmla="*/ 491412 h 1804073"/>
                <a:gd name="connsiteX81" fmla="*/ 329682 w 3582955"/>
                <a:gd name="connsiteY81" fmla="*/ 472751 h 1804073"/>
                <a:gd name="connsiteX82" fmla="*/ 367004 w 3582955"/>
                <a:gd name="connsiteY82" fmla="*/ 441648 h 1804073"/>
                <a:gd name="connsiteX83" fmla="*/ 391886 w 3582955"/>
                <a:gd name="connsiteY83" fmla="*/ 429208 h 1804073"/>
                <a:gd name="connsiteX84" fmla="*/ 454090 w 3582955"/>
                <a:gd name="connsiteY84" fmla="*/ 422987 h 1804073"/>
                <a:gd name="connsiteX85" fmla="*/ 478972 w 3582955"/>
                <a:gd name="connsiteY85" fmla="*/ 416767 h 1804073"/>
                <a:gd name="connsiteX86" fmla="*/ 497633 w 3582955"/>
                <a:gd name="connsiteY86" fmla="*/ 398106 h 1804073"/>
                <a:gd name="connsiteX87" fmla="*/ 516294 w 3582955"/>
                <a:gd name="connsiteY87" fmla="*/ 385665 h 1804073"/>
                <a:gd name="connsiteX88" fmla="*/ 553617 w 3582955"/>
                <a:gd name="connsiteY88" fmla="*/ 329681 h 1804073"/>
                <a:gd name="connsiteX89" fmla="*/ 559837 w 3582955"/>
                <a:gd name="connsiteY89" fmla="*/ 311020 h 1804073"/>
                <a:gd name="connsiteX90" fmla="*/ 584719 w 3582955"/>
                <a:gd name="connsiteY90" fmla="*/ 273697 h 1804073"/>
                <a:gd name="connsiteX91" fmla="*/ 597159 w 3582955"/>
                <a:gd name="connsiteY91" fmla="*/ 255036 h 1804073"/>
                <a:gd name="connsiteX92" fmla="*/ 622041 w 3582955"/>
                <a:gd name="connsiteY92" fmla="*/ 236375 h 1804073"/>
                <a:gd name="connsiteX93" fmla="*/ 659364 w 3582955"/>
                <a:gd name="connsiteY93" fmla="*/ 223934 h 1804073"/>
                <a:gd name="connsiteX94" fmla="*/ 684245 w 3582955"/>
                <a:gd name="connsiteY94" fmla="*/ 205273 h 1804073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25959 w 3582955"/>
                <a:gd name="connsiteY43" fmla="*/ 174793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72343 w 3582955"/>
                <a:gd name="connsiteY48" fmla="*/ 1561322 h 1769237"/>
                <a:gd name="connsiteX49" fmla="*/ 1828030 w 3582955"/>
                <a:gd name="connsiteY49" fmla="*/ 1572631 h 1769237"/>
                <a:gd name="connsiteX50" fmla="*/ 1741715 w 3582955"/>
                <a:gd name="connsiteY50" fmla="*/ 1505338 h 1769237"/>
                <a:gd name="connsiteX51" fmla="*/ 1660849 w 3582955"/>
                <a:gd name="connsiteY51" fmla="*/ 1474236 h 1769237"/>
                <a:gd name="connsiteX52" fmla="*/ 1642188 w 3582955"/>
                <a:gd name="connsiteY52" fmla="*/ 1455575 h 1769237"/>
                <a:gd name="connsiteX53" fmla="*/ 1579984 w 3582955"/>
                <a:gd name="connsiteY53" fmla="*/ 1436914 h 1769237"/>
                <a:gd name="connsiteX54" fmla="*/ 1387151 w 3582955"/>
                <a:gd name="connsiteY54" fmla="*/ 1449355 h 1769237"/>
                <a:gd name="connsiteX55" fmla="*/ 1231641 w 3582955"/>
                <a:gd name="connsiteY55" fmla="*/ 1474236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72343 w 3582955"/>
                <a:gd name="connsiteY48" fmla="*/ 1561322 h 1769237"/>
                <a:gd name="connsiteX49" fmla="*/ 1828030 w 3582955"/>
                <a:gd name="connsiteY49" fmla="*/ 1572631 h 1769237"/>
                <a:gd name="connsiteX50" fmla="*/ 1741715 w 3582955"/>
                <a:gd name="connsiteY50" fmla="*/ 1505338 h 1769237"/>
                <a:gd name="connsiteX51" fmla="*/ 1660849 w 3582955"/>
                <a:gd name="connsiteY51" fmla="*/ 1474236 h 1769237"/>
                <a:gd name="connsiteX52" fmla="*/ 1642188 w 3582955"/>
                <a:gd name="connsiteY52" fmla="*/ 1455575 h 1769237"/>
                <a:gd name="connsiteX53" fmla="*/ 1579984 w 3582955"/>
                <a:gd name="connsiteY53" fmla="*/ 1436914 h 1769237"/>
                <a:gd name="connsiteX54" fmla="*/ 1387151 w 3582955"/>
                <a:gd name="connsiteY54" fmla="*/ 1449355 h 1769237"/>
                <a:gd name="connsiteX55" fmla="*/ 1231641 w 3582955"/>
                <a:gd name="connsiteY55" fmla="*/ 1474236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72343 w 3582955"/>
                <a:gd name="connsiteY48" fmla="*/ 1561322 h 1769237"/>
                <a:gd name="connsiteX49" fmla="*/ 1828030 w 3582955"/>
                <a:gd name="connsiteY49" fmla="*/ 1572631 h 1769237"/>
                <a:gd name="connsiteX50" fmla="*/ 1741715 w 3582955"/>
                <a:gd name="connsiteY50" fmla="*/ 1505338 h 1769237"/>
                <a:gd name="connsiteX51" fmla="*/ 1660849 w 3582955"/>
                <a:gd name="connsiteY51" fmla="*/ 1474236 h 1769237"/>
                <a:gd name="connsiteX52" fmla="*/ 1642188 w 3582955"/>
                <a:gd name="connsiteY52" fmla="*/ 1455575 h 1769237"/>
                <a:gd name="connsiteX53" fmla="*/ 1579984 w 3582955"/>
                <a:gd name="connsiteY53" fmla="*/ 1436914 h 1769237"/>
                <a:gd name="connsiteX54" fmla="*/ 1387151 w 3582955"/>
                <a:gd name="connsiteY54" fmla="*/ 1449355 h 1769237"/>
                <a:gd name="connsiteX55" fmla="*/ 1231641 w 3582955"/>
                <a:gd name="connsiteY55" fmla="*/ 1474236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72343 w 3582955"/>
                <a:gd name="connsiteY48" fmla="*/ 1561322 h 1769237"/>
                <a:gd name="connsiteX49" fmla="*/ 1828030 w 3582955"/>
                <a:gd name="connsiteY49" fmla="*/ 1572631 h 1769237"/>
                <a:gd name="connsiteX50" fmla="*/ 1741715 w 3582955"/>
                <a:gd name="connsiteY50" fmla="*/ 1505338 h 1769237"/>
                <a:gd name="connsiteX51" fmla="*/ 1660849 w 3582955"/>
                <a:gd name="connsiteY51" fmla="*/ 1474236 h 1769237"/>
                <a:gd name="connsiteX52" fmla="*/ 1642188 w 3582955"/>
                <a:gd name="connsiteY52" fmla="*/ 1455575 h 1769237"/>
                <a:gd name="connsiteX53" fmla="*/ 1579984 w 3582955"/>
                <a:gd name="connsiteY53" fmla="*/ 1436914 h 1769237"/>
                <a:gd name="connsiteX54" fmla="*/ 1387151 w 3582955"/>
                <a:gd name="connsiteY54" fmla="*/ 1449355 h 1769237"/>
                <a:gd name="connsiteX55" fmla="*/ 1231641 w 3582955"/>
                <a:gd name="connsiteY55" fmla="*/ 1474236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72343 w 3582955"/>
                <a:gd name="connsiteY48" fmla="*/ 1561322 h 1769237"/>
                <a:gd name="connsiteX49" fmla="*/ 1828030 w 3582955"/>
                <a:gd name="connsiteY49" fmla="*/ 1572631 h 1769237"/>
                <a:gd name="connsiteX50" fmla="*/ 1741715 w 3582955"/>
                <a:gd name="connsiteY50" fmla="*/ 1505338 h 1769237"/>
                <a:gd name="connsiteX51" fmla="*/ 1660849 w 3582955"/>
                <a:gd name="connsiteY51" fmla="*/ 1474236 h 1769237"/>
                <a:gd name="connsiteX52" fmla="*/ 1642188 w 3582955"/>
                <a:gd name="connsiteY52" fmla="*/ 1455575 h 1769237"/>
                <a:gd name="connsiteX53" fmla="*/ 1579984 w 3582955"/>
                <a:gd name="connsiteY53" fmla="*/ 1436914 h 1769237"/>
                <a:gd name="connsiteX54" fmla="*/ 1387151 w 3582955"/>
                <a:gd name="connsiteY54" fmla="*/ 1449355 h 1769237"/>
                <a:gd name="connsiteX55" fmla="*/ 1231641 w 3582955"/>
                <a:gd name="connsiteY55" fmla="*/ 1474236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72343 w 3582955"/>
                <a:gd name="connsiteY48" fmla="*/ 1561322 h 1769237"/>
                <a:gd name="connsiteX49" fmla="*/ 1828030 w 3582955"/>
                <a:gd name="connsiteY49" fmla="*/ 1572631 h 1769237"/>
                <a:gd name="connsiteX50" fmla="*/ 1741715 w 3582955"/>
                <a:gd name="connsiteY50" fmla="*/ 1505338 h 1769237"/>
                <a:gd name="connsiteX51" fmla="*/ 1660849 w 3582955"/>
                <a:gd name="connsiteY51" fmla="*/ 1474236 h 1769237"/>
                <a:gd name="connsiteX52" fmla="*/ 1595524 w 3582955"/>
                <a:gd name="connsiteY52" fmla="*/ 1513884 h 1769237"/>
                <a:gd name="connsiteX53" fmla="*/ 1579984 w 3582955"/>
                <a:gd name="connsiteY53" fmla="*/ 1436914 h 1769237"/>
                <a:gd name="connsiteX54" fmla="*/ 1387151 w 3582955"/>
                <a:gd name="connsiteY54" fmla="*/ 1449355 h 1769237"/>
                <a:gd name="connsiteX55" fmla="*/ 1231641 w 3582955"/>
                <a:gd name="connsiteY55" fmla="*/ 1474236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72343 w 3582955"/>
                <a:gd name="connsiteY48" fmla="*/ 1561322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60849 w 3582955"/>
                <a:gd name="connsiteY51" fmla="*/ 1474236 h 1769237"/>
                <a:gd name="connsiteX52" fmla="*/ 1595524 w 3582955"/>
                <a:gd name="connsiteY52" fmla="*/ 1513884 h 1769237"/>
                <a:gd name="connsiteX53" fmla="*/ 1579984 w 3582955"/>
                <a:gd name="connsiteY53" fmla="*/ 1436914 h 1769237"/>
                <a:gd name="connsiteX54" fmla="*/ 1387151 w 3582955"/>
                <a:gd name="connsiteY54" fmla="*/ 1449355 h 1769237"/>
                <a:gd name="connsiteX55" fmla="*/ 1231641 w 3582955"/>
                <a:gd name="connsiteY55" fmla="*/ 1474236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72343 w 3582955"/>
                <a:gd name="connsiteY48" fmla="*/ 1561322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79984 w 3582955"/>
                <a:gd name="connsiteY53" fmla="*/ 1436914 h 1769237"/>
                <a:gd name="connsiteX54" fmla="*/ 1387151 w 3582955"/>
                <a:gd name="connsiteY54" fmla="*/ 1449355 h 1769237"/>
                <a:gd name="connsiteX55" fmla="*/ 1231641 w 3582955"/>
                <a:gd name="connsiteY55" fmla="*/ 1474236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79984 w 3582955"/>
                <a:gd name="connsiteY53" fmla="*/ 1436914 h 1769237"/>
                <a:gd name="connsiteX54" fmla="*/ 1387151 w 3582955"/>
                <a:gd name="connsiteY54" fmla="*/ 1449355 h 1769237"/>
                <a:gd name="connsiteX55" fmla="*/ 1231641 w 3582955"/>
                <a:gd name="connsiteY55" fmla="*/ 1474236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387151 w 3582955"/>
                <a:gd name="connsiteY54" fmla="*/ 1449355 h 1769237"/>
                <a:gd name="connsiteX55" fmla="*/ 1231641 w 3582955"/>
                <a:gd name="connsiteY55" fmla="*/ 1474236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231641 w 3582955"/>
                <a:gd name="connsiteY55" fmla="*/ 1474236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84977 w 3582955"/>
                <a:gd name="connsiteY55" fmla="*/ 1500374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66311 w 3582955"/>
                <a:gd name="connsiteY55" fmla="*/ 1512438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63282 w 3582955"/>
                <a:gd name="connsiteY42" fmla="*/ 176659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37617 w 3582955"/>
                <a:gd name="connsiteY42" fmla="*/ 1736435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30618 w 3582955"/>
                <a:gd name="connsiteY42" fmla="*/ 1728393 h 1769237"/>
                <a:gd name="connsiteX43" fmla="*/ 2411960 w 3582955"/>
                <a:gd name="connsiteY43" fmla="*/ 171777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30618 w 3582955"/>
                <a:gd name="connsiteY42" fmla="*/ 1728393 h 1769237"/>
                <a:gd name="connsiteX43" fmla="*/ 2395627 w 3582955"/>
                <a:gd name="connsiteY43" fmla="*/ 171576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30618 w 3582955"/>
                <a:gd name="connsiteY42" fmla="*/ 1728393 h 1769237"/>
                <a:gd name="connsiteX43" fmla="*/ 2395627 w 3582955"/>
                <a:gd name="connsiteY43" fmla="*/ 1715764 h 1769237"/>
                <a:gd name="connsiteX44" fmla="*/ 2313992 w 3582955"/>
                <a:gd name="connsiteY44" fmla="*/ 1698171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30618 w 3582955"/>
                <a:gd name="connsiteY42" fmla="*/ 1728393 h 1769237"/>
                <a:gd name="connsiteX43" fmla="*/ 2395627 w 3582955"/>
                <a:gd name="connsiteY43" fmla="*/ 1715764 h 1769237"/>
                <a:gd name="connsiteX44" fmla="*/ 2276661 w 3582955"/>
                <a:gd name="connsiteY44" fmla="*/ 1688118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065176 w 3582955"/>
                <a:gd name="connsiteY14" fmla="*/ 267477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30618 w 3582955"/>
                <a:gd name="connsiteY42" fmla="*/ 1728393 h 1769237"/>
                <a:gd name="connsiteX43" fmla="*/ 2388628 w 3582955"/>
                <a:gd name="connsiteY43" fmla="*/ 1725817 h 1769237"/>
                <a:gd name="connsiteX44" fmla="*/ 2276661 w 3582955"/>
                <a:gd name="connsiteY44" fmla="*/ 1688118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158504 w 3582955"/>
                <a:gd name="connsiteY14" fmla="*/ 191074 h 1769237"/>
                <a:gd name="connsiteX15" fmla="*/ 2164702 w 3582955"/>
                <a:gd name="connsiteY15" fmla="*/ 273697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30618 w 3582955"/>
                <a:gd name="connsiteY42" fmla="*/ 1728393 h 1769237"/>
                <a:gd name="connsiteX43" fmla="*/ 2388628 w 3582955"/>
                <a:gd name="connsiteY43" fmla="*/ 1725817 h 1769237"/>
                <a:gd name="connsiteX44" fmla="*/ 2276661 w 3582955"/>
                <a:gd name="connsiteY44" fmla="*/ 1688118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158504 w 3582955"/>
                <a:gd name="connsiteY14" fmla="*/ 191074 h 1769237"/>
                <a:gd name="connsiteX15" fmla="*/ 2346692 w 3582955"/>
                <a:gd name="connsiteY15" fmla="*/ 223431 h 1769237"/>
                <a:gd name="connsiteX16" fmla="*/ 2600131 w 3582955"/>
                <a:gd name="connsiteY16" fmla="*/ 267477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30618 w 3582955"/>
                <a:gd name="connsiteY42" fmla="*/ 1728393 h 1769237"/>
                <a:gd name="connsiteX43" fmla="*/ 2388628 w 3582955"/>
                <a:gd name="connsiteY43" fmla="*/ 1725817 h 1769237"/>
                <a:gd name="connsiteX44" fmla="*/ 2276661 w 3582955"/>
                <a:gd name="connsiteY44" fmla="*/ 1688118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09192 w 3582955"/>
                <a:gd name="connsiteY13" fmla="*/ 236375 h 1769237"/>
                <a:gd name="connsiteX14" fmla="*/ 2158504 w 3582955"/>
                <a:gd name="connsiteY14" fmla="*/ 191074 h 1769237"/>
                <a:gd name="connsiteX15" fmla="*/ 2346692 w 3582955"/>
                <a:gd name="connsiteY15" fmla="*/ 223431 h 1769237"/>
                <a:gd name="connsiteX16" fmla="*/ 2637463 w 3582955"/>
                <a:gd name="connsiteY16" fmla="*/ 243349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30618 w 3582955"/>
                <a:gd name="connsiteY42" fmla="*/ 1728393 h 1769237"/>
                <a:gd name="connsiteX43" fmla="*/ 2388628 w 3582955"/>
                <a:gd name="connsiteY43" fmla="*/ 1725817 h 1769237"/>
                <a:gd name="connsiteX44" fmla="*/ 2276661 w 3582955"/>
                <a:gd name="connsiteY44" fmla="*/ 1688118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40768 w 3582955"/>
                <a:gd name="connsiteY11" fmla="*/ 161730 h 1769237"/>
                <a:gd name="connsiteX12" fmla="*/ 1978090 w 3582955"/>
                <a:gd name="connsiteY12" fmla="*/ 217714 h 1769237"/>
                <a:gd name="connsiteX13" fmla="*/ 2037191 w 3582955"/>
                <a:gd name="connsiteY13" fmla="*/ 174046 h 1769237"/>
                <a:gd name="connsiteX14" fmla="*/ 2158504 w 3582955"/>
                <a:gd name="connsiteY14" fmla="*/ 191074 h 1769237"/>
                <a:gd name="connsiteX15" fmla="*/ 2346692 w 3582955"/>
                <a:gd name="connsiteY15" fmla="*/ 223431 h 1769237"/>
                <a:gd name="connsiteX16" fmla="*/ 2637463 w 3582955"/>
                <a:gd name="connsiteY16" fmla="*/ 243349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30618 w 3582955"/>
                <a:gd name="connsiteY42" fmla="*/ 1728393 h 1769237"/>
                <a:gd name="connsiteX43" fmla="*/ 2388628 w 3582955"/>
                <a:gd name="connsiteY43" fmla="*/ 1725817 h 1769237"/>
                <a:gd name="connsiteX44" fmla="*/ 2276661 w 3582955"/>
                <a:gd name="connsiteY44" fmla="*/ 1688118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59434 w 3582955"/>
                <a:gd name="connsiteY11" fmla="*/ 139613 h 1769237"/>
                <a:gd name="connsiteX12" fmla="*/ 1978090 w 3582955"/>
                <a:gd name="connsiteY12" fmla="*/ 217714 h 1769237"/>
                <a:gd name="connsiteX13" fmla="*/ 2037191 w 3582955"/>
                <a:gd name="connsiteY13" fmla="*/ 174046 h 1769237"/>
                <a:gd name="connsiteX14" fmla="*/ 2158504 w 3582955"/>
                <a:gd name="connsiteY14" fmla="*/ 191074 h 1769237"/>
                <a:gd name="connsiteX15" fmla="*/ 2346692 w 3582955"/>
                <a:gd name="connsiteY15" fmla="*/ 223431 h 1769237"/>
                <a:gd name="connsiteX16" fmla="*/ 2637463 w 3582955"/>
                <a:gd name="connsiteY16" fmla="*/ 243349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30618 w 3582955"/>
                <a:gd name="connsiteY42" fmla="*/ 1728393 h 1769237"/>
                <a:gd name="connsiteX43" fmla="*/ 2388628 w 3582955"/>
                <a:gd name="connsiteY43" fmla="*/ 1725817 h 1769237"/>
                <a:gd name="connsiteX44" fmla="*/ 2276661 w 3582955"/>
                <a:gd name="connsiteY44" fmla="*/ 1688118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30628 h 1769237"/>
                <a:gd name="connsiteX11" fmla="*/ 1959434 w 3582955"/>
                <a:gd name="connsiteY11" fmla="*/ 139613 h 1769237"/>
                <a:gd name="connsiteX12" fmla="*/ 1985090 w 3582955"/>
                <a:gd name="connsiteY12" fmla="*/ 155384 h 1769237"/>
                <a:gd name="connsiteX13" fmla="*/ 2037191 w 3582955"/>
                <a:gd name="connsiteY13" fmla="*/ 174046 h 1769237"/>
                <a:gd name="connsiteX14" fmla="*/ 2158504 w 3582955"/>
                <a:gd name="connsiteY14" fmla="*/ 191074 h 1769237"/>
                <a:gd name="connsiteX15" fmla="*/ 2346692 w 3582955"/>
                <a:gd name="connsiteY15" fmla="*/ 223431 h 1769237"/>
                <a:gd name="connsiteX16" fmla="*/ 2637463 w 3582955"/>
                <a:gd name="connsiteY16" fmla="*/ 243349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30618 w 3582955"/>
                <a:gd name="connsiteY42" fmla="*/ 1728393 h 1769237"/>
                <a:gd name="connsiteX43" fmla="*/ 2388628 w 3582955"/>
                <a:gd name="connsiteY43" fmla="*/ 1725817 h 1769237"/>
                <a:gd name="connsiteX44" fmla="*/ 2276661 w 3582955"/>
                <a:gd name="connsiteY44" fmla="*/ 1688118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69237"/>
                <a:gd name="connsiteX1" fmla="*/ 721568 w 3582955"/>
                <a:gd name="connsiteY1" fmla="*/ 186612 h 1769237"/>
                <a:gd name="connsiteX2" fmla="*/ 864637 w 3582955"/>
                <a:gd name="connsiteY2" fmla="*/ 143069 h 1769237"/>
                <a:gd name="connsiteX3" fmla="*/ 951723 w 3582955"/>
                <a:gd name="connsiteY3" fmla="*/ 111967 h 1769237"/>
                <a:gd name="connsiteX4" fmla="*/ 1057470 w 3582955"/>
                <a:gd name="connsiteY4" fmla="*/ 87085 h 1769237"/>
                <a:gd name="connsiteX5" fmla="*/ 1262743 w 3582955"/>
                <a:gd name="connsiteY5" fmla="*/ 24881 h 1769237"/>
                <a:gd name="connsiteX6" fmla="*/ 1368490 w 3582955"/>
                <a:gd name="connsiteY6" fmla="*/ 12440 h 1769237"/>
                <a:gd name="connsiteX7" fmla="*/ 1449355 w 3582955"/>
                <a:gd name="connsiteY7" fmla="*/ 0 h 1769237"/>
                <a:gd name="connsiteX8" fmla="*/ 1685731 w 3582955"/>
                <a:gd name="connsiteY8" fmla="*/ 6220 h 1769237"/>
                <a:gd name="connsiteX9" fmla="*/ 1797698 w 3582955"/>
                <a:gd name="connsiteY9" fmla="*/ 37322 h 1769237"/>
                <a:gd name="connsiteX10" fmla="*/ 1915886 w 3582955"/>
                <a:gd name="connsiteY10" fmla="*/ 122585 h 1769237"/>
                <a:gd name="connsiteX11" fmla="*/ 1959434 w 3582955"/>
                <a:gd name="connsiteY11" fmla="*/ 139613 h 1769237"/>
                <a:gd name="connsiteX12" fmla="*/ 1985090 w 3582955"/>
                <a:gd name="connsiteY12" fmla="*/ 155384 h 1769237"/>
                <a:gd name="connsiteX13" fmla="*/ 2037191 w 3582955"/>
                <a:gd name="connsiteY13" fmla="*/ 174046 h 1769237"/>
                <a:gd name="connsiteX14" fmla="*/ 2158504 w 3582955"/>
                <a:gd name="connsiteY14" fmla="*/ 191074 h 1769237"/>
                <a:gd name="connsiteX15" fmla="*/ 2346692 w 3582955"/>
                <a:gd name="connsiteY15" fmla="*/ 223431 h 1769237"/>
                <a:gd name="connsiteX16" fmla="*/ 2637463 w 3582955"/>
                <a:gd name="connsiteY16" fmla="*/ 243349 h 1769237"/>
                <a:gd name="connsiteX17" fmla="*/ 2898710 w 3582955"/>
                <a:gd name="connsiteY17" fmla="*/ 242595 h 1769237"/>
                <a:gd name="connsiteX18" fmla="*/ 3147527 w 3582955"/>
                <a:gd name="connsiteY18" fmla="*/ 230155 h 1769237"/>
                <a:gd name="connsiteX19" fmla="*/ 3489649 w 3582955"/>
                <a:gd name="connsiteY19" fmla="*/ 248816 h 1769237"/>
                <a:gd name="connsiteX20" fmla="*/ 3558074 w 3582955"/>
                <a:gd name="connsiteY20" fmla="*/ 292359 h 1769237"/>
                <a:gd name="connsiteX21" fmla="*/ 3564294 w 3582955"/>
                <a:gd name="connsiteY21" fmla="*/ 311020 h 1769237"/>
                <a:gd name="connsiteX22" fmla="*/ 3576735 w 3582955"/>
                <a:gd name="connsiteY22" fmla="*/ 342122 h 1769237"/>
                <a:gd name="connsiteX23" fmla="*/ 3582955 w 3582955"/>
                <a:gd name="connsiteY23" fmla="*/ 379444 h 1769237"/>
                <a:gd name="connsiteX24" fmla="*/ 3570515 w 3582955"/>
                <a:gd name="connsiteY24" fmla="*/ 516293 h 1769237"/>
                <a:gd name="connsiteX25" fmla="*/ 3564294 w 3582955"/>
                <a:gd name="connsiteY25" fmla="*/ 547395 h 1769237"/>
                <a:gd name="connsiteX26" fmla="*/ 3539412 w 3582955"/>
                <a:gd name="connsiteY26" fmla="*/ 584718 h 1769237"/>
                <a:gd name="connsiteX27" fmla="*/ 3533192 w 3582955"/>
                <a:gd name="connsiteY27" fmla="*/ 622040 h 1769237"/>
                <a:gd name="connsiteX28" fmla="*/ 3520751 w 3582955"/>
                <a:gd name="connsiteY28" fmla="*/ 653142 h 1769237"/>
                <a:gd name="connsiteX29" fmla="*/ 3514531 w 3582955"/>
                <a:gd name="connsiteY29" fmla="*/ 678024 h 1769237"/>
                <a:gd name="connsiteX30" fmla="*/ 3508310 w 3582955"/>
                <a:gd name="connsiteY30" fmla="*/ 746448 h 1769237"/>
                <a:gd name="connsiteX31" fmla="*/ 3458547 w 3582955"/>
                <a:gd name="connsiteY31" fmla="*/ 821093 h 1769237"/>
                <a:gd name="connsiteX32" fmla="*/ 3427445 w 3582955"/>
                <a:gd name="connsiteY32" fmla="*/ 895738 h 1769237"/>
                <a:gd name="connsiteX33" fmla="*/ 3278155 w 3582955"/>
                <a:gd name="connsiteY33" fmla="*/ 1125893 h 1769237"/>
                <a:gd name="connsiteX34" fmla="*/ 3191070 w 3582955"/>
                <a:gd name="connsiteY34" fmla="*/ 1262742 h 1769237"/>
                <a:gd name="connsiteX35" fmla="*/ 2905710 w 3582955"/>
                <a:gd name="connsiteY35" fmla="*/ 1550075 h 1769237"/>
                <a:gd name="connsiteX36" fmla="*/ 2813196 w 3582955"/>
                <a:gd name="connsiteY36" fmla="*/ 1641246 h 1769237"/>
                <a:gd name="connsiteX37" fmla="*/ 2761880 w 3582955"/>
                <a:gd name="connsiteY37" fmla="*/ 1718592 h 1769237"/>
                <a:gd name="connsiteX38" fmla="*/ 2659236 w 3582955"/>
                <a:gd name="connsiteY38" fmla="*/ 1755350 h 1769237"/>
                <a:gd name="connsiteX39" fmla="*/ 2583807 w 3582955"/>
                <a:gd name="connsiteY39" fmla="*/ 1769235 h 1769237"/>
                <a:gd name="connsiteX40" fmla="*/ 2525486 w 3582955"/>
                <a:gd name="connsiteY40" fmla="*/ 1754031 h 1769237"/>
                <a:gd name="connsiteX41" fmla="*/ 2476493 w 3582955"/>
                <a:gd name="connsiteY41" fmla="*/ 1747621 h 1769237"/>
                <a:gd name="connsiteX42" fmla="*/ 2430618 w 3582955"/>
                <a:gd name="connsiteY42" fmla="*/ 1728393 h 1769237"/>
                <a:gd name="connsiteX43" fmla="*/ 2388628 w 3582955"/>
                <a:gd name="connsiteY43" fmla="*/ 1725817 h 1769237"/>
                <a:gd name="connsiteX44" fmla="*/ 2276661 w 3582955"/>
                <a:gd name="connsiteY44" fmla="*/ 1688118 h 1769237"/>
                <a:gd name="connsiteX45" fmla="*/ 2152261 w 3582955"/>
                <a:gd name="connsiteY45" fmla="*/ 1654628 h 1769237"/>
                <a:gd name="connsiteX46" fmla="*/ 2065176 w 3582955"/>
                <a:gd name="connsiteY46" fmla="*/ 1623526 h 1769237"/>
                <a:gd name="connsiteX47" fmla="*/ 1959429 w 3582955"/>
                <a:gd name="connsiteY47" fmla="*/ 1598644 h 1769237"/>
                <a:gd name="connsiteX48" fmla="*/ 1867677 w 3582955"/>
                <a:gd name="connsiteY48" fmla="*/ 1577407 h 1769237"/>
                <a:gd name="connsiteX49" fmla="*/ 1828030 w 3582955"/>
                <a:gd name="connsiteY49" fmla="*/ 1572631 h 1769237"/>
                <a:gd name="connsiteX50" fmla="*/ 1725382 w 3582955"/>
                <a:gd name="connsiteY50" fmla="*/ 1553593 h 1769237"/>
                <a:gd name="connsiteX51" fmla="*/ 1637518 w 3582955"/>
                <a:gd name="connsiteY51" fmla="*/ 1522491 h 1769237"/>
                <a:gd name="connsiteX52" fmla="*/ 1595524 w 3582955"/>
                <a:gd name="connsiteY52" fmla="*/ 1513884 h 1769237"/>
                <a:gd name="connsiteX53" fmla="*/ 1502989 w 3582955"/>
                <a:gd name="connsiteY53" fmla="*/ 1507286 h 1769237"/>
                <a:gd name="connsiteX54" fmla="*/ 1298489 w 3582955"/>
                <a:gd name="connsiteY54" fmla="*/ 1505653 h 1769237"/>
                <a:gd name="connsiteX55" fmla="*/ 1175644 w 3582955"/>
                <a:gd name="connsiteY55" fmla="*/ 1504395 h 1769237"/>
                <a:gd name="connsiteX56" fmla="*/ 696686 w 3582955"/>
                <a:gd name="connsiteY56" fmla="*/ 1499118 h 1769237"/>
                <a:gd name="connsiteX57" fmla="*/ 360784 w 3582955"/>
                <a:gd name="connsiteY57" fmla="*/ 1492897 h 1769237"/>
                <a:gd name="connsiteX58" fmla="*/ 273698 w 3582955"/>
                <a:gd name="connsiteY58" fmla="*/ 1480457 h 1769237"/>
                <a:gd name="connsiteX59" fmla="*/ 111968 w 3582955"/>
                <a:gd name="connsiteY59" fmla="*/ 1436914 h 1769237"/>
                <a:gd name="connsiteX60" fmla="*/ 80866 w 3582955"/>
                <a:gd name="connsiteY60" fmla="*/ 1418253 h 1769237"/>
                <a:gd name="connsiteX61" fmla="*/ 55984 w 3582955"/>
                <a:gd name="connsiteY61" fmla="*/ 1399591 h 1769237"/>
                <a:gd name="connsiteX62" fmla="*/ 37323 w 3582955"/>
                <a:gd name="connsiteY62" fmla="*/ 1374710 h 1769237"/>
                <a:gd name="connsiteX63" fmla="*/ 12441 w 3582955"/>
                <a:gd name="connsiteY63" fmla="*/ 1331167 h 1769237"/>
                <a:gd name="connsiteX64" fmla="*/ 0 w 3582955"/>
                <a:gd name="connsiteY64" fmla="*/ 1300065 h 1769237"/>
                <a:gd name="connsiteX65" fmla="*/ 6221 w 3582955"/>
                <a:gd name="connsiteY65" fmla="*/ 1144555 h 1769237"/>
                <a:gd name="connsiteX66" fmla="*/ 12441 w 3582955"/>
                <a:gd name="connsiteY66" fmla="*/ 1119673 h 1769237"/>
                <a:gd name="connsiteX67" fmla="*/ 31102 w 3582955"/>
                <a:gd name="connsiteY67" fmla="*/ 1088571 h 1769237"/>
                <a:gd name="connsiteX68" fmla="*/ 68425 w 3582955"/>
                <a:gd name="connsiteY68" fmla="*/ 1026367 h 1769237"/>
                <a:gd name="connsiteX69" fmla="*/ 74645 w 3582955"/>
                <a:gd name="connsiteY69" fmla="*/ 1001485 h 1769237"/>
                <a:gd name="connsiteX70" fmla="*/ 111968 w 3582955"/>
                <a:gd name="connsiteY70" fmla="*/ 957942 h 1769237"/>
                <a:gd name="connsiteX71" fmla="*/ 149290 w 3582955"/>
                <a:gd name="connsiteY71" fmla="*/ 895738 h 1769237"/>
                <a:gd name="connsiteX72" fmla="*/ 161731 w 3582955"/>
                <a:gd name="connsiteY72" fmla="*/ 852195 h 1769237"/>
                <a:gd name="connsiteX73" fmla="*/ 174172 w 3582955"/>
                <a:gd name="connsiteY73" fmla="*/ 827314 h 1769237"/>
                <a:gd name="connsiteX74" fmla="*/ 192833 w 3582955"/>
                <a:gd name="connsiteY74" fmla="*/ 814873 h 1769237"/>
                <a:gd name="connsiteX75" fmla="*/ 248817 w 3582955"/>
                <a:gd name="connsiteY75" fmla="*/ 740228 h 1769237"/>
                <a:gd name="connsiteX76" fmla="*/ 255037 w 3582955"/>
                <a:gd name="connsiteY76" fmla="*/ 709126 h 1769237"/>
                <a:gd name="connsiteX77" fmla="*/ 267478 w 3582955"/>
                <a:gd name="connsiteY77" fmla="*/ 690465 h 1769237"/>
                <a:gd name="connsiteX78" fmla="*/ 279919 w 3582955"/>
                <a:gd name="connsiteY78" fmla="*/ 541175 h 1769237"/>
                <a:gd name="connsiteX79" fmla="*/ 292359 w 3582955"/>
                <a:gd name="connsiteY79" fmla="*/ 510073 h 1769237"/>
                <a:gd name="connsiteX80" fmla="*/ 317241 w 3582955"/>
                <a:gd name="connsiteY80" fmla="*/ 491412 h 1769237"/>
                <a:gd name="connsiteX81" fmla="*/ 329682 w 3582955"/>
                <a:gd name="connsiteY81" fmla="*/ 472751 h 1769237"/>
                <a:gd name="connsiteX82" fmla="*/ 367004 w 3582955"/>
                <a:gd name="connsiteY82" fmla="*/ 441648 h 1769237"/>
                <a:gd name="connsiteX83" fmla="*/ 391886 w 3582955"/>
                <a:gd name="connsiteY83" fmla="*/ 429208 h 1769237"/>
                <a:gd name="connsiteX84" fmla="*/ 454090 w 3582955"/>
                <a:gd name="connsiteY84" fmla="*/ 422987 h 1769237"/>
                <a:gd name="connsiteX85" fmla="*/ 478972 w 3582955"/>
                <a:gd name="connsiteY85" fmla="*/ 416767 h 1769237"/>
                <a:gd name="connsiteX86" fmla="*/ 497633 w 3582955"/>
                <a:gd name="connsiteY86" fmla="*/ 398106 h 1769237"/>
                <a:gd name="connsiteX87" fmla="*/ 516294 w 3582955"/>
                <a:gd name="connsiteY87" fmla="*/ 385665 h 1769237"/>
                <a:gd name="connsiteX88" fmla="*/ 553617 w 3582955"/>
                <a:gd name="connsiteY88" fmla="*/ 329681 h 1769237"/>
                <a:gd name="connsiteX89" fmla="*/ 559837 w 3582955"/>
                <a:gd name="connsiteY89" fmla="*/ 311020 h 1769237"/>
                <a:gd name="connsiteX90" fmla="*/ 584719 w 3582955"/>
                <a:gd name="connsiteY90" fmla="*/ 273697 h 1769237"/>
                <a:gd name="connsiteX91" fmla="*/ 597159 w 3582955"/>
                <a:gd name="connsiteY91" fmla="*/ 255036 h 1769237"/>
                <a:gd name="connsiteX92" fmla="*/ 622041 w 3582955"/>
                <a:gd name="connsiteY92" fmla="*/ 236375 h 1769237"/>
                <a:gd name="connsiteX93" fmla="*/ 659364 w 3582955"/>
                <a:gd name="connsiteY93" fmla="*/ 223934 h 1769237"/>
                <a:gd name="connsiteX94" fmla="*/ 684245 w 3582955"/>
                <a:gd name="connsiteY94" fmla="*/ 205273 h 1769237"/>
                <a:gd name="connsiteX0" fmla="*/ 684245 w 3582955"/>
                <a:gd name="connsiteY0" fmla="*/ 205273 h 1755350"/>
                <a:gd name="connsiteX1" fmla="*/ 721568 w 3582955"/>
                <a:gd name="connsiteY1" fmla="*/ 186612 h 1755350"/>
                <a:gd name="connsiteX2" fmla="*/ 864637 w 3582955"/>
                <a:gd name="connsiteY2" fmla="*/ 143069 h 1755350"/>
                <a:gd name="connsiteX3" fmla="*/ 951723 w 3582955"/>
                <a:gd name="connsiteY3" fmla="*/ 111967 h 1755350"/>
                <a:gd name="connsiteX4" fmla="*/ 1057470 w 3582955"/>
                <a:gd name="connsiteY4" fmla="*/ 87085 h 1755350"/>
                <a:gd name="connsiteX5" fmla="*/ 1262743 w 3582955"/>
                <a:gd name="connsiteY5" fmla="*/ 24881 h 1755350"/>
                <a:gd name="connsiteX6" fmla="*/ 1368490 w 3582955"/>
                <a:gd name="connsiteY6" fmla="*/ 12440 h 1755350"/>
                <a:gd name="connsiteX7" fmla="*/ 1449355 w 3582955"/>
                <a:gd name="connsiteY7" fmla="*/ 0 h 1755350"/>
                <a:gd name="connsiteX8" fmla="*/ 1685731 w 3582955"/>
                <a:gd name="connsiteY8" fmla="*/ 6220 h 1755350"/>
                <a:gd name="connsiteX9" fmla="*/ 1797698 w 3582955"/>
                <a:gd name="connsiteY9" fmla="*/ 37322 h 1755350"/>
                <a:gd name="connsiteX10" fmla="*/ 1915886 w 3582955"/>
                <a:gd name="connsiteY10" fmla="*/ 122585 h 1755350"/>
                <a:gd name="connsiteX11" fmla="*/ 1959434 w 3582955"/>
                <a:gd name="connsiteY11" fmla="*/ 139613 h 1755350"/>
                <a:gd name="connsiteX12" fmla="*/ 1985090 w 3582955"/>
                <a:gd name="connsiteY12" fmla="*/ 155384 h 1755350"/>
                <a:gd name="connsiteX13" fmla="*/ 2037191 w 3582955"/>
                <a:gd name="connsiteY13" fmla="*/ 174046 h 1755350"/>
                <a:gd name="connsiteX14" fmla="*/ 2158504 w 3582955"/>
                <a:gd name="connsiteY14" fmla="*/ 191074 h 1755350"/>
                <a:gd name="connsiteX15" fmla="*/ 2346692 w 3582955"/>
                <a:gd name="connsiteY15" fmla="*/ 223431 h 1755350"/>
                <a:gd name="connsiteX16" fmla="*/ 2637463 w 3582955"/>
                <a:gd name="connsiteY16" fmla="*/ 243349 h 1755350"/>
                <a:gd name="connsiteX17" fmla="*/ 2898710 w 3582955"/>
                <a:gd name="connsiteY17" fmla="*/ 242595 h 1755350"/>
                <a:gd name="connsiteX18" fmla="*/ 3147527 w 3582955"/>
                <a:gd name="connsiteY18" fmla="*/ 230155 h 1755350"/>
                <a:gd name="connsiteX19" fmla="*/ 3489649 w 3582955"/>
                <a:gd name="connsiteY19" fmla="*/ 248816 h 1755350"/>
                <a:gd name="connsiteX20" fmla="*/ 3558074 w 3582955"/>
                <a:gd name="connsiteY20" fmla="*/ 292359 h 1755350"/>
                <a:gd name="connsiteX21" fmla="*/ 3564294 w 3582955"/>
                <a:gd name="connsiteY21" fmla="*/ 311020 h 1755350"/>
                <a:gd name="connsiteX22" fmla="*/ 3576735 w 3582955"/>
                <a:gd name="connsiteY22" fmla="*/ 342122 h 1755350"/>
                <a:gd name="connsiteX23" fmla="*/ 3582955 w 3582955"/>
                <a:gd name="connsiteY23" fmla="*/ 379444 h 1755350"/>
                <a:gd name="connsiteX24" fmla="*/ 3570515 w 3582955"/>
                <a:gd name="connsiteY24" fmla="*/ 516293 h 1755350"/>
                <a:gd name="connsiteX25" fmla="*/ 3564294 w 3582955"/>
                <a:gd name="connsiteY25" fmla="*/ 547395 h 1755350"/>
                <a:gd name="connsiteX26" fmla="*/ 3539412 w 3582955"/>
                <a:gd name="connsiteY26" fmla="*/ 584718 h 1755350"/>
                <a:gd name="connsiteX27" fmla="*/ 3533192 w 3582955"/>
                <a:gd name="connsiteY27" fmla="*/ 622040 h 1755350"/>
                <a:gd name="connsiteX28" fmla="*/ 3520751 w 3582955"/>
                <a:gd name="connsiteY28" fmla="*/ 653142 h 1755350"/>
                <a:gd name="connsiteX29" fmla="*/ 3514531 w 3582955"/>
                <a:gd name="connsiteY29" fmla="*/ 678024 h 1755350"/>
                <a:gd name="connsiteX30" fmla="*/ 3508310 w 3582955"/>
                <a:gd name="connsiteY30" fmla="*/ 746448 h 1755350"/>
                <a:gd name="connsiteX31" fmla="*/ 3458547 w 3582955"/>
                <a:gd name="connsiteY31" fmla="*/ 821093 h 1755350"/>
                <a:gd name="connsiteX32" fmla="*/ 3427445 w 3582955"/>
                <a:gd name="connsiteY32" fmla="*/ 895738 h 1755350"/>
                <a:gd name="connsiteX33" fmla="*/ 3278155 w 3582955"/>
                <a:gd name="connsiteY33" fmla="*/ 1125893 h 1755350"/>
                <a:gd name="connsiteX34" fmla="*/ 3191070 w 3582955"/>
                <a:gd name="connsiteY34" fmla="*/ 1262742 h 1755350"/>
                <a:gd name="connsiteX35" fmla="*/ 2905710 w 3582955"/>
                <a:gd name="connsiteY35" fmla="*/ 1550075 h 1755350"/>
                <a:gd name="connsiteX36" fmla="*/ 2813196 w 3582955"/>
                <a:gd name="connsiteY36" fmla="*/ 1641246 h 1755350"/>
                <a:gd name="connsiteX37" fmla="*/ 2761880 w 3582955"/>
                <a:gd name="connsiteY37" fmla="*/ 1718592 h 1755350"/>
                <a:gd name="connsiteX38" fmla="*/ 2659236 w 3582955"/>
                <a:gd name="connsiteY38" fmla="*/ 1755350 h 1755350"/>
                <a:gd name="connsiteX39" fmla="*/ 2635139 w 3582955"/>
                <a:gd name="connsiteY39" fmla="*/ 1749129 h 1755350"/>
                <a:gd name="connsiteX40" fmla="*/ 2525486 w 3582955"/>
                <a:gd name="connsiteY40" fmla="*/ 1754031 h 1755350"/>
                <a:gd name="connsiteX41" fmla="*/ 2476493 w 3582955"/>
                <a:gd name="connsiteY41" fmla="*/ 1747621 h 1755350"/>
                <a:gd name="connsiteX42" fmla="*/ 2430618 w 3582955"/>
                <a:gd name="connsiteY42" fmla="*/ 1728393 h 1755350"/>
                <a:gd name="connsiteX43" fmla="*/ 2388628 w 3582955"/>
                <a:gd name="connsiteY43" fmla="*/ 1725817 h 1755350"/>
                <a:gd name="connsiteX44" fmla="*/ 2276661 w 3582955"/>
                <a:gd name="connsiteY44" fmla="*/ 1688118 h 1755350"/>
                <a:gd name="connsiteX45" fmla="*/ 2152261 w 3582955"/>
                <a:gd name="connsiteY45" fmla="*/ 1654628 h 1755350"/>
                <a:gd name="connsiteX46" fmla="*/ 2065176 w 3582955"/>
                <a:gd name="connsiteY46" fmla="*/ 1623526 h 1755350"/>
                <a:gd name="connsiteX47" fmla="*/ 1959429 w 3582955"/>
                <a:gd name="connsiteY47" fmla="*/ 1598644 h 1755350"/>
                <a:gd name="connsiteX48" fmla="*/ 1867677 w 3582955"/>
                <a:gd name="connsiteY48" fmla="*/ 1577407 h 1755350"/>
                <a:gd name="connsiteX49" fmla="*/ 1828030 w 3582955"/>
                <a:gd name="connsiteY49" fmla="*/ 1572631 h 1755350"/>
                <a:gd name="connsiteX50" fmla="*/ 1725382 w 3582955"/>
                <a:gd name="connsiteY50" fmla="*/ 1553593 h 1755350"/>
                <a:gd name="connsiteX51" fmla="*/ 1637518 w 3582955"/>
                <a:gd name="connsiteY51" fmla="*/ 1522491 h 1755350"/>
                <a:gd name="connsiteX52" fmla="*/ 1595524 w 3582955"/>
                <a:gd name="connsiteY52" fmla="*/ 1513884 h 1755350"/>
                <a:gd name="connsiteX53" fmla="*/ 1502989 w 3582955"/>
                <a:gd name="connsiteY53" fmla="*/ 1507286 h 1755350"/>
                <a:gd name="connsiteX54" fmla="*/ 1298489 w 3582955"/>
                <a:gd name="connsiteY54" fmla="*/ 1505653 h 1755350"/>
                <a:gd name="connsiteX55" fmla="*/ 1175644 w 3582955"/>
                <a:gd name="connsiteY55" fmla="*/ 1504395 h 1755350"/>
                <a:gd name="connsiteX56" fmla="*/ 696686 w 3582955"/>
                <a:gd name="connsiteY56" fmla="*/ 1499118 h 1755350"/>
                <a:gd name="connsiteX57" fmla="*/ 360784 w 3582955"/>
                <a:gd name="connsiteY57" fmla="*/ 1492897 h 1755350"/>
                <a:gd name="connsiteX58" fmla="*/ 273698 w 3582955"/>
                <a:gd name="connsiteY58" fmla="*/ 1480457 h 1755350"/>
                <a:gd name="connsiteX59" fmla="*/ 111968 w 3582955"/>
                <a:gd name="connsiteY59" fmla="*/ 1436914 h 1755350"/>
                <a:gd name="connsiteX60" fmla="*/ 80866 w 3582955"/>
                <a:gd name="connsiteY60" fmla="*/ 1418253 h 1755350"/>
                <a:gd name="connsiteX61" fmla="*/ 55984 w 3582955"/>
                <a:gd name="connsiteY61" fmla="*/ 1399591 h 1755350"/>
                <a:gd name="connsiteX62" fmla="*/ 37323 w 3582955"/>
                <a:gd name="connsiteY62" fmla="*/ 1374710 h 1755350"/>
                <a:gd name="connsiteX63" fmla="*/ 12441 w 3582955"/>
                <a:gd name="connsiteY63" fmla="*/ 1331167 h 1755350"/>
                <a:gd name="connsiteX64" fmla="*/ 0 w 3582955"/>
                <a:gd name="connsiteY64" fmla="*/ 1300065 h 1755350"/>
                <a:gd name="connsiteX65" fmla="*/ 6221 w 3582955"/>
                <a:gd name="connsiteY65" fmla="*/ 1144555 h 1755350"/>
                <a:gd name="connsiteX66" fmla="*/ 12441 w 3582955"/>
                <a:gd name="connsiteY66" fmla="*/ 1119673 h 1755350"/>
                <a:gd name="connsiteX67" fmla="*/ 31102 w 3582955"/>
                <a:gd name="connsiteY67" fmla="*/ 1088571 h 1755350"/>
                <a:gd name="connsiteX68" fmla="*/ 68425 w 3582955"/>
                <a:gd name="connsiteY68" fmla="*/ 1026367 h 1755350"/>
                <a:gd name="connsiteX69" fmla="*/ 74645 w 3582955"/>
                <a:gd name="connsiteY69" fmla="*/ 1001485 h 1755350"/>
                <a:gd name="connsiteX70" fmla="*/ 111968 w 3582955"/>
                <a:gd name="connsiteY70" fmla="*/ 957942 h 1755350"/>
                <a:gd name="connsiteX71" fmla="*/ 149290 w 3582955"/>
                <a:gd name="connsiteY71" fmla="*/ 895738 h 1755350"/>
                <a:gd name="connsiteX72" fmla="*/ 161731 w 3582955"/>
                <a:gd name="connsiteY72" fmla="*/ 852195 h 1755350"/>
                <a:gd name="connsiteX73" fmla="*/ 174172 w 3582955"/>
                <a:gd name="connsiteY73" fmla="*/ 827314 h 1755350"/>
                <a:gd name="connsiteX74" fmla="*/ 192833 w 3582955"/>
                <a:gd name="connsiteY74" fmla="*/ 814873 h 1755350"/>
                <a:gd name="connsiteX75" fmla="*/ 248817 w 3582955"/>
                <a:gd name="connsiteY75" fmla="*/ 740228 h 1755350"/>
                <a:gd name="connsiteX76" fmla="*/ 255037 w 3582955"/>
                <a:gd name="connsiteY76" fmla="*/ 709126 h 1755350"/>
                <a:gd name="connsiteX77" fmla="*/ 267478 w 3582955"/>
                <a:gd name="connsiteY77" fmla="*/ 690465 h 1755350"/>
                <a:gd name="connsiteX78" fmla="*/ 279919 w 3582955"/>
                <a:gd name="connsiteY78" fmla="*/ 541175 h 1755350"/>
                <a:gd name="connsiteX79" fmla="*/ 292359 w 3582955"/>
                <a:gd name="connsiteY79" fmla="*/ 510073 h 1755350"/>
                <a:gd name="connsiteX80" fmla="*/ 317241 w 3582955"/>
                <a:gd name="connsiteY80" fmla="*/ 491412 h 1755350"/>
                <a:gd name="connsiteX81" fmla="*/ 329682 w 3582955"/>
                <a:gd name="connsiteY81" fmla="*/ 472751 h 1755350"/>
                <a:gd name="connsiteX82" fmla="*/ 367004 w 3582955"/>
                <a:gd name="connsiteY82" fmla="*/ 441648 h 1755350"/>
                <a:gd name="connsiteX83" fmla="*/ 391886 w 3582955"/>
                <a:gd name="connsiteY83" fmla="*/ 429208 h 1755350"/>
                <a:gd name="connsiteX84" fmla="*/ 454090 w 3582955"/>
                <a:gd name="connsiteY84" fmla="*/ 422987 h 1755350"/>
                <a:gd name="connsiteX85" fmla="*/ 478972 w 3582955"/>
                <a:gd name="connsiteY85" fmla="*/ 416767 h 1755350"/>
                <a:gd name="connsiteX86" fmla="*/ 497633 w 3582955"/>
                <a:gd name="connsiteY86" fmla="*/ 398106 h 1755350"/>
                <a:gd name="connsiteX87" fmla="*/ 516294 w 3582955"/>
                <a:gd name="connsiteY87" fmla="*/ 385665 h 1755350"/>
                <a:gd name="connsiteX88" fmla="*/ 553617 w 3582955"/>
                <a:gd name="connsiteY88" fmla="*/ 329681 h 1755350"/>
                <a:gd name="connsiteX89" fmla="*/ 559837 w 3582955"/>
                <a:gd name="connsiteY89" fmla="*/ 311020 h 1755350"/>
                <a:gd name="connsiteX90" fmla="*/ 584719 w 3582955"/>
                <a:gd name="connsiteY90" fmla="*/ 273697 h 1755350"/>
                <a:gd name="connsiteX91" fmla="*/ 597159 w 3582955"/>
                <a:gd name="connsiteY91" fmla="*/ 255036 h 1755350"/>
                <a:gd name="connsiteX92" fmla="*/ 622041 w 3582955"/>
                <a:gd name="connsiteY92" fmla="*/ 236375 h 1755350"/>
                <a:gd name="connsiteX93" fmla="*/ 659364 w 3582955"/>
                <a:gd name="connsiteY93" fmla="*/ 223934 h 1755350"/>
                <a:gd name="connsiteX94" fmla="*/ 684245 w 3582955"/>
                <a:gd name="connsiteY94" fmla="*/ 205273 h 1755350"/>
                <a:gd name="connsiteX0" fmla="*/ 684245 w 3582955"/>
                <a:gd name="connsiteY0" fmla="*/ 205273 h 1755350"/>
                <a:gd name="connsiteX1" fmla="*/ 721568 w 3582955"/>
                <a:gd name="connsiteY1" fmla="*/ 186612 h 1755350"/>
                <a:gd name="connsiteX2" fmla="*/ 864637 w 3582955"/>
                <a:gd name="connsiteY2" fmla="*/ 143069 h 1755350"/>
                <a:gd name="connsiteX3" fmla="*/ 951723 w 3582955"/>
                <a:gd name="connsiteY3" fmla="*/ 111967 h 1755350"/>
                <a:gd name="connsiteX4" fmla="*/ 1057470 w 3582955"/>
                <a:gd name="connsiteY4" fmla="*/ 87085 h 1755350"/>
                <a:gd name="connsiteX5" fmla="*/ 1262743 w 3582955"/>
                <a:gd name="connsiteY5" fmla="*/ 24881 h 1755350"/>
                <a:gd name="connsiteX6" fmla="*/ 1368490 w 3582955"/>
                <a:gd name="connsiteY6" fmla="*/ 12440 h 1755350"/>
                <a:gd name="connsiteX7" fmla="*/ 1449355 w 3582955"/>
                <a:gd name="connsiteY7" fmla="*/ 0 h 1755350"/>
                <a:gd name="connsiteX8" fmla="*/ 1685731 w 3582955"/>
                <a:gd name="connsiteY8" fmla="*/ 6220 h 1755350"/>
                <a:gd name="connsiteX9" fmla="*/ 1797698 w 3582955"/>
                <a:gd name="connsiteY9" fmla="*/ 37322 h 1755350"/>
                <a:gd name="connsiteX10" fmla="*/ 1915886 w 3582955"/>
                <a:gd name="connsiteY10" fmla="*/ 122585 h 1755350"/>
                <a:gd name="connsiteX11" fmla="*/ 1959434 w 3582955"/>
                <a:gd name="connsiteY11" fmla="*/ 139613 h 1755350"/>
                <a:gd name="connsiteX12" fmla="*/ 1985090 w 3582955"/>
                <a:gd name="connsiteY12" fmla="*/ 155384 h 1755350"/>
                <a:gd name="connsiteX13" fmla="*/ 2037191 w 3582955"/>
                <a:gd name="connsiteY13" fmla="*/ 174046 h 1755350"/>
                <a:gd name="connsiteX14" fmla="*/ 2158504 w 3582955"/>
                <a:gd name="connsiteY14" fmla="*/ 191074 h 1755350"/>
                <a:gd name="connsiteX15" fmla="*/ 2346692 w 3582955"/>
                <a:gd name="connsiteY15" fmla="*/ 223431 h 1755350"/>
                <a:gd name="connsiteX16" fmla="*/ 2637463 w 3582955"/>
                <a:gd name="connsiteY16" fmla="*/ 243349 h 1755350"/>
                <a:gd name="connsiteX17" fmla="*/ 2898710 w 3582955"/>
                <a:gd name="connsiteY17" fmla="*/ 242595 h 1755350"/>
                <a:gd name="connsiteX18" fmla="*/ 3147527 w 3582955"/>
                <a:gd name="connsiteY18" fmla="*/ 230155 h 1755350"/>
                <a:gd name="connsiteX19" fmla="*/ 3489649 w 3582955"/>
                <a:gd name="connsiteY19" fmla="*/ 248816 h 1755350"/>
                <a:gd name="connsiteX20" fmla="*/ 3558074 w 3582955"/>
                <a:gd name="connsiteY20" fmla="*/ 292359 h 1755350"/>
                <a:gd name="connsiteX21" fmla="*/ 3564294 w 3582955"/>
                <a:gd name="connsiteY21" fmla="*/ 311020 h 1755350"/>
                <a:gd name="connsiteX22" fmla="*/ 3576735 w 3582955"/>
                <a:gd name="connsiteY22" fmla="*/ 342122 h 1755350"/>
                <a:gd name="connsiteX23" fmla="*/ 3582955 w 3582955"/>
                <a:gd name="connsiteY23" fmla="*/ 379444 h 1755350"/>
                <a:gd name="connsiteX24" fmla="*/ 3570515 w 3582955"/>
                <a:gd name="connsiteY24" fmla="*/ 516293 h 1755350"/>
                <a:gd name="connsiteX25" fmla="*/ 3564294 w 3582955"/>
                <a:gd name="connsiteY25" fmla="*/ 547395 h 1755350"/>
                <a:gd name="connsiteX26" fmla="*/ 3539412 w 3582955"/>
                <a:gd name="connsiteY26" fmla="*/ 584718 h 1755350"/>
                <a:gd name="connsiteX27" fmla="*/ 3533192 w 3582955"/>
                <a:gd name="connsiteY27" fmla="*/ 622040 h 1755350"/>
                <a:gd name="connsiteX28" fmla="*/ 3520751 w 3582955"/>
                <a:gd name="connsiteY28" fmla="*/ 653142 h 1755350"/>
                <a:gd name="connsiteX29" fmla="*/ 3514531 w 3582955"/>
                <a:gd name="connsiteY29" fmla="*/ 678024 h 1755350"/>
                <a:gd name="connsiteX30" fmla="*/ 3508310 w 3582955"/>
                <a:gd name="connsiteY30" fmla="*/ 746448 h 1755350"/>
                <a:gd name="connsiteX31" fmla="*/ 3458547 w 3582955"/>
                <a:gd name="connsiteY31" fmla="*/ 821093 h 1755350"/>
                <a:gd name="connsiteX32" fmla="*/ 3427445 w 3582955"/>
                <a:gd name="connsiteY32" fmla="*/ 895738 h 1755350"/>
                <a:gd name="connsiteX33" fmla="*/ 3278155 w 3582955"/>
                <a:gd name="connsiteY33" fmla="*/ 1125893 h 1755350"/>
                <a:gd name="connsiteX34" fmla="*/ 3191070 w 3582955"/>
                <a:gd name="connsiteY34" fmla="*/ 1262742 h 1755350"/>
                <a:gd name="connsiteX35" fmla="*/ 2905710 w 3582955"/>
                <a:gd name="connsiteY35" fmla="*/ 1550075 h 1755350"/>
                <a:gd name="connsiteX36" fmla="*/ 2813196 w 3582955"/>
                <a:gd name="connsiteY36" fmla="*/ 1641246 h 1755350"/>
                <a:gd name="connsiteX37" fmla="*/ 2761880 w 3582955"/>
                <a:gd name="connsiteY37" fmla="*/ 1718592 h 1755350"/>
                <a:gd name="connsiteX38" fmla="*/ 2659236 w 3582955"/>
                <a:gd name="connsiteY38" fmla="*/ 1755350 h 1755350"/>
                <a:gd name="connsiteX39" fmla="*/ 2635139 w 3582955"/>
                <a:gd name="connsiteY39" fmla="*/ 1749129 h 1755350"/>
                <a:gd name="connsiteX40" fmla="*/ 2525486 w 3582955"/>
                <a:gd name="connsiteY40" fmla="*/ 1754031 h 1755350"/>
                <a:gd name="connsiteX41" fmla="*/ 2476493 w 3582955"/>
                <a:gd name="connsiteY41" fmla="*/ 1747621 h 1755350"/>
                <a:gd name="connsiteX42" fmla="*/ 2430618 w 3582955"/>
                <a:gd name="connsiteY42" fmla="*/ 1738447 h 1755350"/>
                <a:gd name="connsiteX43" fmla="*/ 2388628 w 3582955"/>
                <a:gd name="connsiteY43" fmla="*/ 1725817 h 1755350"/>
                <a:gd name="connsiteX44" fmla="*/ 2276661 w 3582955"/>
                <a:gd name="connsiteY44" fmla="*/ 1688118 h 1755350"/>
                <a:gd name="connsiteX45" fmla="*/ 2152261 w 3582955"/>
                <a:gd name="connsiteY45" fmla="*/ 1654628 h 1755350"/>
                <a:gd name="connsiteX46" fmla="*/ 2065176 w 3582955"/>
                <a:gd name="connsiteY46" fmla="*/ 1623526 h 1755350"/>
                <a:gd name="connsiteX47" fmla="*/ 1959429 w 3582955"/>
                <a:gd name="connsiteY47" fmla="*/ 1598644 h 1755350"/>
                <a:gd name="connsiteX48" fmla="*/ 1867677 w 3582955"/>
                <a:gd name="connsiteY48" fmla="*/ 1577407 h 1755350"/>
                <a:gd name="connsiteX49" fmla="*/ 1828030 w 3582955"/>
                <a:gd name="connsiteY49" fmla="*/ 1572631 h 1755350"/>
                <a:gd name="connsiteX50" fmla="*/ 1725382 w 3582955"/>
                <a:gd name="connsiteY50" fmla="*/ 1553593 h 1755350"/>
                <a:gd name="connsiteX51" fmla="*/ 1637518 w 3582955"/>
                <a:gd name="connsiteY51" fmla="*/ 1522491 h 1755350"/>
                <a:gd name="connsiteX52" fmla="*/ 1595524 w 3582955"/>
                <a:gd name="connsiteY52" fmla="*/ 1513884 h 1755350"/>
                <a:gd name="connsiteX53" fmla="*/ 1502989 w 3582955"/>
                <a:gd name="connsiteY53" fmla="*/ 1507286 h 1755350"/>
                <a:gd name="connsiteX54" fmla="*/ 1298489 w 3582955"/>
                <a:gd name="connsiteY54" fmla="*/ 1505653 h 1755350"/>
                <a:gd name="connsiteX55" fmla="*/ 1175644 w 3582955"/>
                <a:gd name="connsiteY55" fmla="*/ 1504395 h 1755350"/>
                <a:gd name="connsiteX56" fmla="*/ 696686 w 3582955"/>
                <a:gd name="connsiteY56" fmla="*/ 1499118 h 1755350"/>
                <a:gd name="connsiteX57" fmla="*/ 360784 w 3582955"/>
                <a:gd name="connsiteY57" fmla="*/ 1492897 h 1755350"/>
                <a:gd name="connsiteX58" fmla="*/ 273698 w 3582955"/>
                <a:gd name="connsiteY58" fmla="*/ 1480457 h 1755350"/>
                <a:gd name="connsiteX59" fmla="*/ 111968 w 3582955"/>
                <a:gd name="connsiteY59" fmla="*/ 1436914 h 1755350"/>
                <a:gd name="connsiteX60" fmla="*/ 80866 w 3582955"/>
                <a:gd name="connsiteY60" fmla="*/ 1418253 h 1755350"/>
                <a:gd name="connsiteX61" fmla="*/ 55984 w 3582955"/>
                <a:gd name="connsiteY61" fmla="*/ 1399591 h 1755350"/>
                <a:gd name="connsiteX62" fmla="*/ 37323 w 3582955"/>
                <a:gd name="connsiteY62" fmla="*/ 1374710 h 1755350"/>
                <a:gd name="connsiteX63" fmla="*/ 12441 w 3582955"/>
                <a:gd name="connsiteY63" fmla="*/ 1331167 h 1755350"/>
                <a:gd name="connsiteX64" fmla="*/ 0 w 3582955"/>
                <a:gd name="connsiteY64" fmla="*/ 1300065 h 1755350"/>
                <a:gd name="connsiteX65" fmla="*/ 6221 w 3582955"/>
                <a:gd name="connsiteY65" fmla="*/ 1144555 h 1755350"/>
                <a:gd name="connsiteX66" fmla="*/ 12441 w 3582955"/>
                <a:gd name="connsiteY66" fmla="*/ 1119673 h 1755350"/>
                <a:gd name="connsiteX67" fmla="*/ 31102 w 3582955"/>
                <a:gd name="connsiteY67" fmla="*/ 1088571 h 1755350"/>
                <a:gd name="connsiteX68" fmla="*/ 68425 w 3582955"/>
                <a:gd name="connsiteY68" fmla="*/ 1026367 h 1755350"/>
                <a:gd name="connsiteX69" fmla="*/ 74645 w 3582955"/>
                <a:gd name="connsiteY69" fmla="*/ 1001485 h 1755350"/>
                <a:gd name="connsiteX70" fmla="*/ 111968 w 3582955"/>
                <a:gd name="connsiteY70" fmla="*/ 957942 h 1755350"/>
                <a:gd name="connsiteX71" fmla="*/ 149290 w 3582955"/>
                <a:gd name="connsiteY71" fmla="*/ 895738 h 1755350"/>
                <a:gd name="connsiteX72" fmla="*/ 161731 w 3582955"/>
                <a:gd name="connsiteY72" fmla="*/ 852195 h 1755350"/>
                <a:gd name="connsiteX73" fmla="*/ 174172 w 3582955"/>
                <a:gd name="connsiteY73" fmla="*/ 827314 h 1755350"/>
                <a:gd name="connsiteX74" fmla="*/ 192833 w 3582955"/>
                <a:gd name="connsiteY74" fmla="*/ 814873 h 1755350"/>
                <a:gd name="connsiteX75" fmla="*/ 248817 w 3582955"/>
                <a:gd name="connsiteY75" fmla="*/ 740228 h 1755350"/>
                <a:gd name="connsiteX76" fmla="*/ 255037 w 3582955"/>
                <a:gd name="connsiteY76" fmla="*/ 709126 h 1755350"/>
                <a:gd name="connsiteX77" fmla="*/ 267478 w 3582955"/>
                <a:gd name="connsiteY77" fmla="*/ 690465 h 1755350"/>
                <a:gd name="connsiteX78" fmla="*/ 279919 w 3582955"/>
                <a:gd name="connsiteY78" fmla="*/ 541175 h 1755350"/>
                <a:gd name="connsiteX79" fmla="*/ 292359 w 3582955"/>
                <a:gd name="connsiteY79" fmla="*/ 510073 h 1755350"/>
                <a:gd name="connsiteX80" fmla="*/ 317241 w 3582955"/>
                <a:gd name="connsiteY80" fmla="*/ 491412 h 1755350"/>
                <a:gd name="connsiteX81" fmla="*/ 329682 w 3582955"/>
                <a:gd name="connsiteY81" fmla="*/ 472751 h 1755350"/>
                <a:gd name="connsiteX82" fmla="*/ 367004 w 3582955"/>
                <a:gd name="connsiteY82" fmla="*/ 441648 h 1755350"/>
                <a:gd name="connsiteX83" fmla="*/ 391886 w 3582955"/>
                <a:gd name="connsiteY83" fmla="*/ 429208 h 1755350"/>
                <a:gd name="connsiteX84" fmla="*/ 454090 w 3582955"/>
                <a:gd name="connsiteY84" fmla="*/ 422987 h 1755350"/>
                <a:gd name="connsiteX85" fmla="*/ 478972 w 3582955"/>
                <a:gd name="connsiteY85" fmla="*/ 416767 h 1755350"/>
                <a:gd name="connsiteX86" fmla="*/ 497633 w 3582955"/>
                <a:gd name="connsiteY86" fmla="*/ 398106 h 1755350"/>
                <a:gd name="connsiteX87" fmla="*/ 516294 w 3582955"/>
                <a:gd name="connsiteY87" fmla="*/ 385665 h 1755350"/>
                <a:gd name="connsiteX88" fmla="*/ 553617 w 3582955"/>
                <a:gd name="connsiteY88" fmla="*/ 329681 h 1755350"/>
                <a:gd name="connsiteX89" fmla="*/ 559837 w 3582955"/>
                <a:gd name="connsiteY89" fmla="*/ 311020 h 1755350"/>
                <a:gd name="connsiteX90" fmla="*/ 584719 w 3582955"/>
                <a:gd name="connsiteY90" fmla="*/ 273697 h 1755350"/>
                <a:gd name="connsiteX91" fmla="*/ 597159 w 3582955"/>
                <a:gd name="connsiteY91" fmla="*/ 255036 h 1755350"/>
                <a:gd name="connsiteX92" fmla="*/ 622041 w 3582955"/>
                <a:gd name="connsiteY92" fmla="*/ 236375 h 1755350"/>
                <a:gd name="connsiteX93" fmla="*/ 659364 w 3582955"/>
                <a:gd name="connsiteY93" fmla="*/ 223934 h 1755350"/>
                <a:gd name="connsiteX94" fmla="*/ 684245 w 3582955"/>
                <a:gd name="connsiteY94" fmla="*/ 205273 h 1755350"/>
                <a:gd name="connsiteX0" fmla="*/ 684245 w 3582955"/>
                <a:gd name="connsiteY0" fmla="*/ 205273 h 1755350"/>
                <a:gd name="connsiteX1" fmla="*/ 721568 w 3582955"/>
                <a:gd name="connsiteY1" fmla="*/ 186612 h 1755350"/>
                <a:gd name="connsiteX2" fmla="*/ 864637 w 3582955"/>
                <a:gd name="connsiteY2" fmla="*/ 143069 h 1755350"/>
                <a:gd name="connsiteX3" fmla="*/ 951723 w 3582955"/>
                <a:gd name="connsiteY3" fmla="*/ 111967 h 1755350"/>
                <a:gd name="connsiteX4" fmla="*/ 1057470 w 3582955"/>
                <a:gd name="connsiteY4" fmla="*/ 87085 h 1755350"/>
                <a:gd name="connsiteX5" fmla="*/ 1262743 w 3582955"/>
                <a:gd name="connsiteY5" fmla="*/ 24881 h 1755350"/>
                <a:gd name="connsiteX6" fmla="*/ 1368490 w 3582955"/>
                <a:gd name="connsiteY6" fmla="*/ 12440 h 1755350"/>
                <a:gd name="connsiteX7" fmla="*/ 1449355 w 3582955"/>
                <a:gd name="connsiteY7" fmla="*/ 0 h 1755350"/>
                <a:gd name="connsiteX8" fmla="*/ 1685731 w 3582955"/>
                <a:gd name="connsiteY8" fmla="*/ 6220 h 1755350"/>
                <a:gd name="connsiteX9" fmla="*/ 1797698 w 3582955"/>
                <a:gd name="connsiteY9" fmla="*/ 37322 h 1755350"/>
                <a:gd name="connsiteX10" fmla="*/ 1915886 w 3582955"/>
                <a:gd name="connsiteY10" fmla="*/ 122585 h 1755350"/>
                <a:gd name="connsiteX11" fmla="*/ 1959434 w 3582955"/>
                <a:gd name="connsiteY11" fmla="*/ 139613 h 1755350"/>
                <a:gd name="connsiteX12" fmla="*/ 1985090 w 3582955"/>
                <a:gd name="connsiteY12" fmla="*/ 155384 h 1755350"/>
                <a:gd name="connsiteX13" fmla="*/ 2037191 w 3582955"/>
                <a:gd name="connsiteY13" fmla="*/ 174046 h 1755350"/>
                <a:gd name="connsiteX14" fmla="*/ 2158504 w 3582955"/>
                <a:gd name="connsiteY14" fmla="*/ 191074 h 1755350"/>
                <a:gd name="connsiteX15" fmla="*/ 2346692 w 3582955"/>
                <a:gd name="connsiteY15" fmla="*/ 223431 h 1755350"/>
                <a:gd name="connsiteX16" fmla="*/ 2637463 w 3582955"/>
                <a:gd name="connsiteY16" fmla="*/ 243349 h 1755350"/>
                <a:gd name="connsiteX17" fmla="*/ 2898710 w 3582955"/>
                <a:gd name="connsiteY17" fmla="*/ 242595 h 1755350"/>
                <a:gd name="connsiteX18" fmla="*/ 3147527 w 3582955"/>
                <a:gd name="connsiteY18" fmla="*/ 230155 h 1755350"/>
                <a:gd name="connsiteX19" fmla="*/ 3489649 w 3582955"/>
                <a:gd name="connsiteY19" fmla="*/ 248816 h 1755350"/>
                <a:gd name="connsiteX20" fmla="*/ 3558074 w 3582955"/>
                <a:gd name="connsiteY20" fmla="*/ 292359 h 1755350"/>
                <a:gd name="connsiteX21" fmla="*/ 3564294 w 3582955"/>
                <a:gd name="connsiteY21" fmla="*/ 311020 h 1755350"/>
                <a:gd name="connsiteX22" fmla="*/ 3576735 w 3582955"/>
                <a:gd name="connsiteY22" fmla="*/ 342122 h 1755350"/>
                <a:gd name="connsiteX23" fmla="*/ 3582955 w 3582955"/>
                <a:gd name="connsiteY23" fmla="*/ 379444 h 1755350"/>
                <a:gd name="connsiteX24" fmla="*/ 3570515 w 3582955"/>
                <a:gd name="connsiteY24" fmla="*/ 516293 h 1755350"/>
                <a:gd name="connsiteX25" fmla="*/ 3564294 w 3582955"/>
                <a:gd name="connsiteY25" fmla="*/ 547395 h 1755350"/>
                <a:gd name="connsiteX26" fmla="*/ 3539412 w 3582955"/>
                <a:gd name="connsiteY26" fmla="*/ 584718 h 1755350"/>
                <a:gd name="connsiteX27" fmla="*/ 3533192 w 3582955"/>
                <a:gd name="connsiteY27" fmla="*/ 622040 h 1755350"/>
                <a:gd name="connsiteX28" fmla="*/ 3520751 w 3582955"/>
                <a:gd name="connsiteY28" fmla="*/ 653142 h 1755350"/>
                <a:gd name="connsiteX29" fmla="*/ 3514531 w 3582955"/>
                <a:gd name="connsiteY29" fmla="*/ 678024 h 1755350"/>
                <a:gd name="connsiteX30" fmla="*/ 3508310 w 3582955"/>
                <a:gd name="connsiteY30" fmla="*/ 746448 h 1755350"/>
                <a:gd name="connsiteX31" fmla="*/ 3458547 w 3582955"/>
                <a:gd name="connsiteY31" fmla="*/ 821093 h 1755350"/>
                <a:gd name="connsiteX32" fmla="*/ 3427445 w 3582955"/>
                <a:gd name="connsiteY32" fmla="*/ 895738 h 1755350"/>
                <a:gd name="connsiteX33" fmla="*/ 3278155 w 3582955"/>
                <a:gd name="connsiteY33" fmla="*/ 1125893 h 1755350"/>
                <a:gd name="connsiteX34" fmla="*/ 3191070 w 3582955"/>
                <a:gd name="connsiteY34" fmla="*/ 1262742 h 1755350"/>
                <a:gd name="connsiteX35" fmla="*/ 2905710 w 3582955"/>
                <a:gd name="connsiteY35" fmla="*/ 1550075 h 1755350"/>
                <a:gd name="connsiteX36" fmla="*/ 2813196 w 3582955"/>
                <a:gd name="connsiteY36" fmla="*/ 1641246 h 1755350"/>
                <a:gd name="connsiteX37" fmla="*/ 2761880 w 3582955"/>
                <a:gd name="connsiteY37" fmla="*/ 1718592 h 1755350"/>
                <a:gd name="connsiteX38" fmla="*/ 2659236 w 3582955"/>
                <a:gd name="connsiteY38" fmla="*/ 1755350 h 1755350"/>
                <a:gd name="connsiteX39" fmla="*/ 2635139 w 3582955"/>
                <a:gd name="connsiteY39" fmla="*/ 1749129 h 1755350"/>
                <a:gd name="connsiteX40" fmla="*/ 2525486 w 3582955"/>
                <a:gd name="connsiteY40" fmla="*/ 1754031 h 1755350"/>
                <a:gd name="connsiteX41" fmla="*/ 2476493 w 3582955"/>
                <a:gd name="connsiteY41" fmla="*/ 1747621 h 1755350"/>
                <a:gd name="connsiteX42" fmla="*/ 2430618 w 3582955"/>
                <a:gd name="connsiteY42" fmla="*/ 1738447 h 1755350"/>
                <a:gd name="connsiteX43" fmla="*/ 2388628 w 3582955"/>
                <a:gd name="connsiteY43" fmla="*/ 1725817 h 1755350"/>
                <a:gd name="connsiteX44" fmla="*/ 2276661 w 3582955"/>
                <a:gd name="connsiteY44" fmla="*/ 1688118 h 1755350"/>
                <a:gd name="connsiteX45" fmla="*/ 2152261 w 3582955"/>
                <a:gd name="connsiteY45" fmla="*/ 1654628 h 1755350"/>
                <a:gd name="connsiteX46" fmla="*/ 2065176 w 3582955"/>
                <a:gd name="connsiteY46" fmla="*/ 1623526 h 1755350"/>
                <a:gd name="connsiteX47" fmla="*/ 1959429 w 3582955"/>
                <a:gd name="connsiteY47" fmla="*/ 1598644 h 1755350"/>
                <a:gd name="connsiteX48" fmla="*/ 1867677 w 3582955"/>
                <a:gd name="connsiteY48" fmla="*/ 1577407 h 1755350"/>
                <a:gd name="connsiteX49" fmla="*/ 1828030 w 3582955"/>
                <a:gd name="connsiteY49" fmla="*/ 1572631 h 1755350"/>
                <a:gd name="connsiteX50" fmla="*/ 1725382 w 3582955"/>
                <a:gd name="connsiteY50" fmla="*/ 1553593 h 1755350"/>
                <a:gd name="connsiteX51" fmla="*/ 1637518 w 3582955"/>
                <a:gd name="connsiteY51" fmla="*/ 1522491 h 1755350"/>
                <a:gd name="connsiteX52" fmla="*/ 1595524 w 3582955"/>
                <a:gd name="connsiteY52" fmla="*/ 1513884 h 1755350"/>
                <a:gd name="connsiteX53" fmla="*/ 1502989 w 3582955"/>
                <a:gd name="connsiteY53" fmla="*/ 1507286 h 1755350"/>
                <a:gd name="connsiteX54" fmla="*/ 1298489 w 3582955"/>
                <a:gd name="connsiteY54" fmla="*/ 1505653 h 1755350"/>
                <a:gd name="connsiteX55" fmla="*/ 1175644 w 3582955"/>
                <a:gd name="connsiteY55" fmla="*/ 1504395 h 1755350"/>
                <a:gd name="connsiteX56" fmla="*/ 696686 w 3582955"/>
                <a:gd name="connsiteY56" fmla="*/ 1499118 h 1755350"/>
                <a:gd name="connsiteX57" fmla="*/ 360784 w 3582955"/>
                <a:gd name="connsiteY57" fmla="*/ 1492897 h 1755350"/>
                <a:gd name="connsiteX58" fmla="*/ 273698 w 3582955"/>
                <a:gd name="connsiteY58" fmla="*/ 1480457 h 1755350"/>
                <a:gd name="connsiteX59" fmla="*/ 111968 w 3582955"/>
                <a:gd name="connsiteY59" fmla="*/ 1436914 h 1755350"/>
                <a:gd name="connsiteX60" fmla="*/ 80866 w 3582955"/>
                <a:gd name="connsiteY60" fmla="*/ 1418253 h 1755350"/>
                <a:gd name="connsiteX61" fmla="*/ 55984 w 3582955"/>
                <a:gd name="connsiteY61" fmla="*/ 1399591 h 1755350"/>
                <a:gd name="connsiteX62" fmla="*/ 37323 w 3582955"/>
                <a:gd name="connsiteY62" fmla="*/ 1374710 h 1755350"/>
                <a:gd name="connsiteX63" fmla="*/ 12441 w 3582955"/>
                <a:gd name="connsiteY63" fmla="*/ 1331167 h 1755350"/>
                <a:gd name="connsiteX64" fmla="*/ 0 w 3582955"/>
                <a:gd name="connsiteY64" fmla="*/ 1300065 h 1755350"/>
                <a:gd name="connsiteX65" fmla="*/ 6221 w 3582955"/>
                <a:gd name="connsiteY65" fmla="*/ 1144555 h 1755350"/>
                <a:gd name="connsiteX66" fmla="*/ 12441 w 3582955"/>
                <a:gd name="connsiteY66" fmla="*/ 1119673 h 1755350"/>
                <a:gd name="connsiteX67" fmla="*/ 31102 w 3582955"/>
                <a:gd name="connsiteY67" fmla="*/ 1088571 h 1755350"/>
                <a:gd name="connsiteX68" fmla="*/ 68425 w 3582955"/>
                <a:gd name="connsiteY68" fmla="*/ 1026367 h 1755350"/>
                <a:gd name="connsiteX69" fmla="*/ 74645 w 3582955"/>
                <a:gd name="connsiteY69" fmla="*/ 1001485 h 1755350"/>
                <a:gd name="connsiteX70" fmla="*/ 111968 w 3582955"/>
                <a:gd name="connsiteY70" fmla="*/ 957942 h 1755350"/>
                <a:gd name="connsiteX71" fmla="*/ 149290 w 3582955"/>
                <a:gd name="connsiteY71" fmla="*/ 895738 h 1755350"/>
                <a:gd name="connsiteX72" fmla="*/ 161731 w 3582955"/>
                <a:gd name="connsiteY72" fmla="*/ 852195 h 1755350"/>
                <a:gd name="connsiteX73" fmla="*/ 174172 w 3582955"/>
                <a:gd name="connsiteY73" fmla="*/ 827314 h 1755350"/>
                <a:gd name="connsiteX74" fmla="*/ 192833 w 3582955"/>
                <a:gd name="connsiteY74" fmla="*/ 814873 h 1755350"/>
                <a:gd name="connsiteX75" fmla="*/ 248817 w 3582955"/>
                <a:gd name="connsiteY75" fmla="*/ 740228 h 1755350"/>
                <a:gd name="connsiteX76" fmla="*/ 255037 w 3582955"/>
                <a:gd name="connsiteY76" fmla="*/ 709126 h 1755350"/>
                <a:gd name="connsiteX77" fmla="*/ 239480 w 3582955"/>
                <a:gd name="connsiteY77" fmla="*/ 678401 h 1755350"/>
                <a:gd name="connsiteX78" fmla="*/ 279919 w 3582955"/>
                <a:gd name="connsiteY78" fmla="*/ 541175 h 1755350"/>
                <a:gd name="connsiteX79" fmla="*/ 292359 w 3582955"/>
                <a:gd name="connsiteY79" fmla="*/ 510073 h 1755350"/>
                <a:gd name="connsiteX80" fmla="*/ 317241 w 3582955"/>
                <a:gd name="connsiteY80" fmla="*/ 491412 h 1755350"/>
                <a:gd name="connsiteX81" fmla="*/ 329682 w 3582955"/>
                <a:gd name="connsiteY81" fmla="*/ 472751 h 1755350"/>
                <a:gd name="connsiteX82" fmla="*/ 367004 w 3582955"/>
                <a:gd name="connsiteY82" fmla="*/ 441648 h 1755350"/>
                <a:gd name="connsiteX83" fmla="*/ 391886 w 3582955"/>
                <a:gd name="connsiteY83" fmla="*/ 429208 h 1755350"/>
                <a:gd name="connsiteX84" fmla="*/ 454090 w 3582955"/>
                <a:gd name="connsiteY84" fmla="*/ 422987 h 1755350"/>
                <a:gd name="connsiteX85" fmla="*/ 478972 w 3582955"/>
                <a:gd name="connsiteY85" fmla="*/ 416767 h 1755350"/>
                <a:gd name="connsiteX86" fmla="*/ 497633 w 3582955"/>
                <a:gd name="connsiteY86" fmla="*/ 398106 h 1755350"/>
                <a:gd name="connsiteX87" fmla="*/ 516294 w 3582955"/>
                <a:gd name="connsiteY87" fmla="*/ 385665 h 1755350"/>
                <a:gd name="connsiteX88" fmla="*/ 553617 w 3582955"/>
                <a:gd name="connsiteY88" fmla="*/ 329681 h 1755350"/>
                <a:gd name="connsiteX89" fmla="*/ 559837 w 3582955"/>
                <a:gd name="connsiteY89" fmla="*/ 311020 h 1755350"/>
                <a:gd name="connsiteX90" fmla="*/ 584719 w 3582955"/>
                <a:gd name="connsiteY90" fmla="*/ 273697 h 1755350"/>
                <a:gd name="connsiteX91" fmla="*/ 597159 w 3582955"/>
                <a:gd name="connsiteY91" fmla="*/ 255036 h 1755350"/>
                <a:gd name="connsiteX92" fmla="*/ 622041 w 3582955"/>
                <a:gd name="connsiteY92" fmla="*/ 236375 h 1755350"/>
                <a:gd name="connsiteX93" fmla="*/ 659364 w 3582955"/>
                <a:gd name="connsiteY93" fmla="*/ 223934 h 1755350"/>
                <a:gd name="connsiteX94" fmla="*/ 684245 w 3582955"/>
                <a:gd name="connsiteY94" fmla="*/ 205273 h 1755350"/>
                <a:gd name="connsiteX0" fmla="*/ 684245 w 3582955"/>
                <a:gd name="connsiteY0" fmla="*/ 205273 h 1755350"/>
                <a:gd name="connsiteX1" fmla="*/ 721568 w 3582955"/>
                <a:gd name="connsiteY1" fmla="*/ 186612 h 1755350"/>
                <a:gd name="connsiteX2" fmla="*/ 864637 w 3582955"/>
                <a:gd name="connsiteY2" fmla="*/ 143069 h 1755350"/>
                <a:gd name="connsiteX3" fmla="*/ 951723 w 3582955"/>
                <a:gd name="connsiteY3" fmla="*/ 111967 h 1755350"/>
                <a:gd name="connsiteX4" fmla="*/ 1057470 w 3582955"/>
                <a:gd name="connsiteY4" fmla="*/ 87085 h 1755350"/>
                <a:gd name="connsiteX5" fmla="*/ 1262743 w 3582955"/>
                <a:gd name="connsiteY5" fmla="*/ 24881 h 1755350"/>
                <a:gd name="connsiteX6" fmla="*/ 1368490 w 3582955"/>
                <a:gd name="connsiteY6" fmla="*/ 12440 h 1755350"/>
                <a:gd name="connsiteX7" fmla="*/ 1449355 w 3582955"/>
                <a:gd name="connsiteY7" fmla="*/ 0 h 1755350"/>
                <a:gd name="connsiteX8" fmla="*/ 1685731 w 3582955"/>
                <a:gd name="connsiteY8" fmla="*/ 6220 h 1755350"/>
                <a:gd name="connsiteX9" fmla="*/ 1797698 w 3582955"/>
                <a:gd name="connsiteY9" fmla="*/ 37322 h 1755350"/>
                <a:gd name="connsiteX10" fmla="*/ 1915886 w 3582955"/>
                <a:gd name="connsiteY10" fmla="*/ 122585 h 1755350"/>
                <a:gd name="connsiteX11" fmla="*/ 1959434 w 3582955"/>
                <a:gd name="connsiteY11" fmla="*/ 139613 h 1755350"/>
                <a:gd name="connsiteX12" fmla="*/ 1985090 w 3582955"/>
                <a:gd name="connsiteY12" fmla="*/ 155384 h 1755350"/>
                <a:gd name="connsiteX13" fmla="*/ 2037191 w 3582955"/>
                <a:gd name="connsiteY13" fmla="*/ 174046 h 1755350"/>
                <a:gd name="connsiteX14" fmla="*/ 2158504 w 3582955"/>
                <a:gd name="connsiteY14" fmla="*/ 191074 h 1755350"/>
                <a:gd name="connsiteX15" fmla="*/ 2346692 w 3582955"/>
                <a:gd name="connsiteY15" fmla="*/ 223431 h 1755350"/>
                <a:gd name="connsiteX16" fmla="*/ 2637463 w 3582955"/>
                <a:gd name="connsiteY16" fmla="*/ 243349 h 1755350"/>
                <a:gd name="connsiteX17" fmla="*/ 2898710 w 3582955"/>
                <a:gd name="connsiteY17" fmla="*/ 242595 h 1755350"/>
                <a:gd name="connsiteX18" fmla="*/ 3147527 w 3582955"/>
                <a:gd name="connsiteY18" fmla="*/ 230155 h 1755350"/>
                <a:gd name="connsiteX19" fmla="*/ 3489649 w 3582955"/>
                <a:gd name="connsiteY19" fmla="*/ 248816 h 1755350"/>
                <a:gd name="connsiteX20" fmla="*/ 3558074 w 3582955"/>
                <a:gd name="connsiteY20" fmla="*/ 292359 h 1755350"/>
                <a:gd name="connsiteX21" fmla="*/ 3564294 w 3582955"/>
                <a:gd name="connsiteY21" fmla="*/ 311020 h 1755350"/>
                <a:gd name="connsiteX22" fmla="*/ 3576735 w 3582955"/>
                <a:gd name="connsiteY22" fmla="*/ 342122 h 1755350"/>
                <a:gd name="connsiteX23" fmla="*/ 3582955 w 3582955"/>
                <a:gd name="connsiteY23" fmla="*/ 379444 h 1755350"/>
                <a:gd name="connsiteX24" fmla="*/ 3570515 w 3582955"/>
                <a:gd name="connsiteY24" fmla="*/ 516293 h 1755350"/>
                <a:gd name="connsiteX25" fmla="*/ 3564294 w 3582955"/>
                <a:gd name="connsiteY25" fmla="*/ 547395 h 1755350"/>
                <a:gd name="connsiteX26" fmla="*/ 3539412 w 3582955"/>
                <a:gd name="connsiteY26" fmla="*/ 584718 h 1755350"/>
                <a:gd name="connsiteX27" fmla="*/ 3533192 w 3582955"/>
                <a:gd name="connsiteY27" fmla="*/ 622040 h 1755350"/>
                <a:gd name="connsiteX28" fmla="*/ 3520751 w 3582955"/>
                <a:gd name="connsiteY28" fmla="*/ 653142 h 1755350"/>
                <a:gd name="connsiteX29" fmla="*/ 3514531 w 3582955"/>
                <a:gd name="connsiteY29" fmla="*/ 678024 h 1755350"/>
                <a:gd name="connsiteX30" fmla="*/ 3508310 w 3582955"/>
                <a:gd name="connsiteY30" fmla="*/ 746448 h 1755350"/>
                <a:gd name="connsiteX31" fmla="*/ 3458547 w 3582955"/>
                <a:gd name="connsiteY31" fmla="*/ 821093 h 1755350"/>
                <a:gd name="connsiteX32" fmla="*/ 3427445 w 3582955"/>
                <a:gd name="connsiteY32" fmla="*/ 895738 h 1755350"/>
                <a:gd name="connsiteX33" fmla="*/ 3278155 w 3582955"/>
                <a:gd name="connsiteY33" fmla="*/ 1125893 h 1755350"/>
                <a:gd name="connsiteX34" fmla="*/ 3191070 w 3582955"/>
                <a:gd name="connsiteY34" fmla="*/ 1262742 h 1755350"/>
                <a:gd name="connsiteX35" fmla="*/ 2905710 w 3582955"/>
                <a:gd name="connsiteY35" fmla="*/ 1550075 h 1755350"/>
                <a:gd name="connsiteX36" fmla="*/ 2813196 w 3582955"/>
                <a:gd name="connsiteY36" fmla="*/ 1641246 h 1755350"/>
                <a:gd name="connsiteX37" fmla="*/ 2761880 w 3582955"/>
                <a:gd name="connsiteY37" fmla="*/ 1718592 h 1755350"/>
                <a:gd name="connsiteX38" fmla="*/ 2659236 w 3582955"/>
                <a:gd name="connsiteY38" fmla="*/ 1755350 h 1755350"/>
                <a:gd name="connsiteX39" fmla="*/ 2635139 w 3582955"/>
                <a:gd name="connsiteY39" fmla="*/ 1749129 h 1755350"/>
                <a:gd name="connsiteX40" fmla="*/ 2525486 w 3582955"/>
                <a:gd name="connsiteY40" fmla="*/ 1754031 h 1755350"/>
                <a:gd name="connsiteX41" fmla="*/ 2476493 w 3582955"/>
                <a:gd name="connsiteY41" fmla="*/ 1747621 h 1755350"/>
                <a:gd name="connsiteX42" fmla="*/ 2430618 w 3582955"/>
                <a:gd name="connsiteY42" fmla="*/ 1738447 h 1755350"/>
                <a:gd name="connsiteX43" fmla="*/ 2388628 w 3582955"/>
                <a:gd name="connsiteY43" fmla="*/ 1725817 h 1755350"/>
                <a:gd name="connsiteX44" fmla="*/ 2276661 w 3582955"/>
                <a:gd name="connsiteY44" fmla="*/ 1688118 h 1755350"/>
                <a:gd name="connsiteX45" fmla="*/ 2152261 w 3582955"/>
                <a:gd name="connsiteY45" fmla="*/ 1654628 h 1755350"/>
                <a:gd name="connsiteX46" fmla="*/ 2065176 w 3582955"/>
                <a:gd name="connsiteY46" fmla="*/ 1623526 h 1755350"/>
                <a:gd name="connsiteX47" fmla="*/ 1959429 w 3582955"/>
                <a:gd name="connsiteY47" fmla="*/ 1598644 h 1755350"/>
                <a:gd name="connsiteX48" fmla="*/ 1867677 w 3582955"/>
                <a:gd name="connsiteY48" fmla="*/ 1577407 h 1755350"/>
                <a:gd name="connsiteX49" fmla="*/ 1828030 w 3582955"/>
                <a:gd name="connsiteY49" fmla="*/ 1572631 h 1755350"/>
                <a:gd name="connsiteX50" fmla="*/ 1725382 w 3582955"/>
                <a:gd name="connsiteY50" fmla="*/ 1553593 h 1755350"/>
                <a:gd name="connsiteX51" fmla="*/ 1637518 w 3582955"/>
                <a:gd name="connsiteY51" fmla="*/ 1522491 h 1755350"/>
                <a:gd name="connsiteX52" fmla="*/ 1595524 w 3582955"/>
                <a:gd name="connsiteY52" fmla="*/ 1513884 h 1755350"/>
                <a:gd name="connsiteX53" fmla="*/ 1502989 w 3582955"/>
                <a:gd name="connsiteY53" fmla="*/ 1507286 h 1755350"/>
                <a:gd name="connsiteX54" fmla="*/ 1298489 w 3582955"/>
                <a:gd name="connsiteY54" fmla="*/ 1505653 h 1755350"/>
                <a:gd name="connsiteX55" fmla="*/ 1175644 w 3582955"/>
                <a:gd name="connsiteY55" fmla="*/ 1504395 h 1755350"/>
                <a:gd name="connsiteX56" fmla="*/ 696686 w 3582955"/>
                <a:gd name="connsiteY56" fmla="*/ 1499118 h 1755350"/>
                <a:gd name="connsiteX57" fmla="*/ 360784 w 3582955"/>
                <a:gd name="connsiteY57" fmla="*/ 1492897 h 1755350"/>
                <a:gd name="connsiteX58" fmla="*/ 273698 w 3582955"/>
                <a:gd name="connsiteY58" fmla="*/ 1480457 h 1755350"/>
                <a:gd name="connsiteX59" fmla="*/ 111968 w 3582955"/>
                <a:gd name="connsiteY59" fmla="*/ 1436914 h 1755350"/>
                <a:gd name="connsiteX60" fmla="*/ 80866 w 3582955"/>
                <a:gd name="connsiteY60" fmla="*/ 1418253 h 1755350"/>
                <a:gd name="connsiteX61" fmla="*/ 55984 w 3582955"/>
                <a:gd name="connsiteY61" fmla="*/ 1399591 h 1755350"/>
                <a:gd name="connsiteX62" fmla="*/ 37323 w 3582955"/>
                <a:gd name="connsiteY62" fmla="*/ 1374710 h 1755350"/>
                <a:gd name="connsiteX63" fmla="*/ 12441 w 3582955"/>
                <a:gd name="connsiteY63" fmla="*/ 1331167 h 1755350"/>
                <a:gd name="connsiteX64" fmla="*/ 0 w 3582955"/>
                <a:gd name="connsiteY64" fmla="*/ 1300065 h 1755350"/>
                <a:gd name="connsiteX65" fmla="*/ 6221 w 3582955"/>
                <a:gd name="connsiteY65" fmla="*/ 1144555 h 1755350"/>
                <a:gd name="connsiteX66" fmla="*/ 12441 w 3582955"/>
                <a:gd name="connsiteY66" fmla="*/ 1119673 h 1755350"/>
                <a:gd name="connsiteX67" fmla="*/ 31102 w 3582955"/>
                <a:gd name="connsiteY67" fmla="*/ 1088571 h 1755350"/>
                <a:gd name="connsiteX68" fmla="*/ 68425 w 3582955"/>
                <a:gd name="connsiteY68" fmla="*/ 1026367 h 1755350"/>
                <a:gd name="connsiteX69" fmla="*/ 74645 w 3582955"/>
                <a:gd name="connsiteY69" fmla="*/ 1001485 h 1755350"/>
                <a:gd name="connsiteX70" fmla="*/ 111968 w 3582955"/>
                <a:gd name="connsiteY70" fmla="*/ 957942 h 1755350"/>
                <a:gd name="connsiteX71" fmla="*/ 149290 w 3582955"/>
                <a:gd name="connsiteY71" fmla="*/ 895738 h 1755350"/>
                <a:gd name="connsiteX72" fmla="*/ 161731 w 3582955"/>
                <a:gd name="connsiteY72" fmla="*/ 852195 h 1755350"/>
                <a:gd name="connsiteX73" fmla="*/ 174172 w 3582955"/>
                <a:gd name="connsiteY73" fmla="*/ 827314 h 1755350"/>
                <a:gd name="connsiteX74" fmla="*/ 192833 w 3582955"/>
                <a:gd name="connsiteY74" fmla="*/ 814873 h 1755350"/>
                <a:gd name="connsiteX75" fmla="*/ 248817 w 3582955"/>
                <a:gd name="connsiteY75" fmla="*/ 740228 h 1755350"/>
                <a:gd name="connsiteX76" fmla="*/ 234038 w 3582955"/>
                <a:gd name="connsiteY76" fmla="*/ 709126 h 1755350"/>
                <a:gd name="connsiteX77" fmla="*/ 239480 w 3582955"/>
                <a:gd name="connsiteY77" fmla="*/ 678401 h 1755350"/>
                <a:gd name="connsiteX78" fmla="*/ 279919 w 3582955"/>
                <a:gd name="connsiteY78" fmla="*/ 541175 h 1755350"/>
                <a:gd name="connsiteX79" fmla="*/ 292359 w 3582955"/>
                <a:gd name="connsiteY79" fmla="*/ 510073 h 1755350"/>
                <a:gd name="connsiteX80" fmla="*/ 317241 w 3582955"/>
                <a:gd name="connsiteY80" fmla="*/ 491412 h 1755350"/>
                <a:gd name="connsiteX81" fmla="*/ 329682 w 3582955"/>
                <a:gd name="connsiteY81" fmla="*/ 472751 h 1755350"/>
                <a:gd name="connsiteX82" fmla="*/ 367004 w 3582955"/>
                <a:gd name="connsiteY82" fmla="*/ 441648 h 1755350"/>
                <a:gd name="connsiteX83" fmla="*/ 391886 w 3582955"/>
                <a:gd name="connsiteY83" fmla="*/ 429208 h 1755350"/>
                <a:gd name="connsiteX84" fmla="*/ 454090 w 3582955"/>
                <a:gd name="connsiteY84" fmla="*/ 422987 h 1755350"/>
                <a:gd name="connsiteX85" fmla="*/ 478972 w 3582955"/>
                <a:gd name="connsiteY85" fmla="*/ 416767 h 1755350"/>
                <a:gd name="connsiteX86" fmla="*/ 497633 w 3582955"/>
                <a:gd name="connsiteY86" fmla="*/ 398106 h 1755350"/>
                <a:gd name="connsiteX87" fmla="*/ 516294 w 3582955"/>
                <a:gd name="connsiteY87" fmla="*/ 385665 h 1755350"/>
                <a:gd name="connsiteX88" fmla="*/ 553617 w 3582955"/>
                <a:gd name="connsiteY88" fmla="*/ 329681 h 1755350"/>
                <a:gd name="connsiteX89" fmla="*/ 559837 w 3582955"/>
                <a:gd name="connsiteY89" fmla="*/ 311020 h 1755350"/>
                <a:gd name="connsiteX90" fmla="*/ 584719 w 3582955"/>
                <a:gd name="connsiteY90" fmla="*/ 273697 h 1755350"/>
                <a:gd name="connsiteX91" fmla="*/ 597159 w 3582955"/>
                <a:gd name="connsiteY91" fmla="*/ 255036 h 1755350"/>
                <a:gd name="connsiteX92" fmla="*/ 622041 w 3582955"/>
                <a:gd name="connsiteY92" fmla="*/ 236375 h 1755350"/>
                <a:gd name="connsiteX93" fmla="*/ 659364 w 3582955"/>
                <a:gd name="connsiteY93" fmla="*/ 223934 h 1755350"/>
                <a:gd name="connsiteX94" fmla="*/ 684245 w 3582955"/>
                <a:gd name="connsiteY94" fmla="*/ 205273 h 1755350"/>
                <a:gd name="connsiteX0" fmla="*/ 684245 w 3582955"/>
                <a:gd name="connsiteY0" fmla="*/ 205273 h 1755350"/>
                <a:gd name="connsiteX1" fmla="*/ 721568 w 3582955"/>
                <a:gd name="connsiteY1" fmla="*/ 186612 h 1755350"/>
                <a:gd name="connsiteX2" fmla="*/ 864637 w 3582955"/>
                <a:gd name="connsiteY2" fmla="*/ 143069 h 1755350"/>
                <a:gd name="connsiteX3" fmla="*/ 951723 w 3582955"/>
                <a:gd name="connsiteY3" fmla="*/ 111967 h 1755350"/>
                <a:gd name="connsiteX4" fmla="*/ 1057470 w 3582955"/>
                <a:gd name="connsiteY4" fmla="*/ 87085 h 1755350"/>
                <a:gd name="connsiteX5" fmla="*/ 1262743 w 3582955"/>
                <a:gd name="connsiteY5" fmla="*/ 24881 h 1755350"/>
                <a:gd name="connsiteX6" fmla="*/ 1368490 w 3582955"/>
                <a:gd name="connsiteY6" fmla="*/ 12440 h 1755350"/>
                <a:gd name="connsiteX7" fmla="*/ 1449355 w 3582955"/>
                <a:gd name="connsiteY7" fmla="*/ 0 h 1755350"/>
                <a:gd name="connsiteX8" fmla="*/ 1685731 w 3582955"/>
                <a:gd name="connsiteY8" fmla="*/ 6220 h 1755350"/>
                <a:gd name="connsiteX9" fmla="*/ 1797698 w 3582955"/>
                <a:gd name="connsiteY9" fmla="*/ 37322 h 1755350"/>
                <a:gd name="connsiteX10" fmla="*/ 1915886 w 3582955"/>
                <a:gd name="connsiteY10" fmla="*/ 122585 h 1755350"/>
                <a:gd name="connsiteX11" fmla="*/ 1959434 w 3582955"/>
                <a:gd name="connsiteY11" fmla="*/ 139613 h 1755350"/>
                <a:gd name="connsiteX12" fmla="*/ 1985090 w 3582955"/>
                <a:gd name="connsiteY12" fmla="*/ 155384 h 1755350"/>
                <a:gd name="connsiteX13" fmla="*/ 2037191 w 3582955"/>
                <a:gd name="connsiteY13" fmla="*/ 174046 h 1755350"/>
                <a:gd name="connsiteX14" fmla="*/ 2158504 w 3582955"/>
                <a:gd name="connsiteY14" fmla="*/ 191074 h 1755350"/>
                <a:gd name="connsiteX15" fmla="*/ 2346692 w 3582955"/>
                <a:gd name="connsiteY15" fmla="*/ 223431 h 1755350"/>
                <a:gd name="connsiteX16" fmla="*/ 2637463 w 3582955"/>
                <a:gd name="connsiteY16" fmla="*/ 243349 h 1755350"/>
                <a:gd name="connsiteX17" fmla="*/ 2898710 w 3582955"/>
                <a:gd name="connsiteY17" fmla="*/ 242595 h 1755350"/>
                <a:gd name="connsiteX18" fmla="*/ 3147527 w 3582955"/>
                <a:gd name="connsiteY18" fmla="*/ 230155 h 1755350"/>
                <a:gd name="connsiteX19" fmla="*/ 3489649 w 3582955"/>
                <a:gd name="connsiteY19" fmla="*/ 248816 h 1755350"/>
                <a:gd name="connsiteX20" fmla="*/ 3558074 w 3582955"/>
                <a:gd name="connsiteY20" fmla="*/ 292359 h 1755350"/>
                <a:gd name="connsiteX21" fmla="*/ 3564294 w 3582955"/>
                <a:gd name="connsiteY21" fmla="*/ 311020 h 1755350"/>
                <a:gd name="connsiteX22" fmla="*/ 3576735 w 3582955"/>
                <a:gd name="connsiteY22" fmla="*/ 342122 h 1755350"/>
                <a:gd name="connsiteX23" fmla="*/ 3582955 w 3582955"/>
                <a:gd name="connsiteY23" fmla="*/ 379444 h 1755350"/>
                <a:gd name="connsiteX24" fmla="*/ 3570515 w 3582955"/>
                <a:gd name="connsiteY24" fmla="*/ 516293 h 1755350"/>
                <a:gd name="connsiteX25" fmla="*/ 3564294 w 3582955"/>
                <a:gd name="connsiteY25" fmla="*/ 547395 h 1755350"/>
                <a:gd name="connsiteX26" fmla="*/ 3539412 w 3582955"/>
                <a:gd name="connsiteY26" fmla="*/ 584718 h 1755350"/>
                <a:gd name="connsiteX27" fmla="*/ 3533192 w 3582955"/>
                <a:gd name="connsiteY27" fmla="*/ 622040 h 1755350"/>
                <a:gd name="connsiteX28" fmla="*/ 3520751 w 3582955"/>
                <a:gd name="connsiteY28" fmla="*/ 653142 h 1755350"/>
                <a:gd name="connsiteX29" fmla="*/ 3514531 w 3582955"/>
                <a:gd name="connsiteY29" fmla="*/ 678024 h 1755350"/>
                <a:gd name="connsiteX30" fmla="*/ 3508310 w 3582955"/>
                <a:gd name="connsiteY30" fmla="*/ 746448 h 1755350"/>
                <a:gd name="connsiteX31" fmla="*/ 3458547 w 3582955"/>
                <a:gd name="connsiteY31" fmla="*/ 821093 h 1755350"/>
                <a:gd name="connsiteX32" fmla="*/ 3427445 w 3582955"/>
                <a:gd name="connsiteY32" fmla="*/ 895738 h 1755350"/>
                <a:gd name="connsiteX33" fmla="*/ 3278155 w 3582955"/>
                <a:gd name="connsiteY33" fmla="*/ 1125893 h 1755350"/>
                <a:gd name="connsiteX34" fmla="*/ 3191070 w 3582955"/>
                <a:gd name="connsiteY34" fmla="*/ 1262742 h 1755350"/>
                <a:gd name="connsiteX35" fmla="*/ 2905710 w 3582955"/>
                <a:gd name="connsiteY35" fmla="*/ 1550075 h 1755350"/>
                <a:gd name="connsiteX36" fmla="*/ 2813196 w 3582955"/>
                <a:gd name="connsiteY36" fmla="*/ 1641246 h 1755350"/>
                <a:gd name="connsiteX37" fmla="*/ 2761880 w 3582955"/>
                <a:gd name="connsiteY37" fmla="*/ 1718592 h 1755350"/>
                <a:gd name="connsiteX38" fmla="*/ 2659236 w 3582955"/>
                <a:gd name="connsiteY38" fmla="*/ 1755350 h 1755350"/>
                <a:gd name="connsiteX39" fmla="*/ 2635139 w 3582955"/>
                <a:gd name="connsiteY39" fmla="*/ 1749129 h 1755350"/>
                <a:gd name="connsiteX40" fmla="*/ 2525486 w 3582955"/>
                <a:gd name="connsiteY40" fmla="*/ 1754031 h 1755350"/>
                <a:gd name="connsiteX41" fmla="*/ 2476493 w 3582955"/>
                <a:gd name="connsiteY41" fmla="*/ 1747621 h 1755350"/>
                <a:gd name="connsiteX42" fmla="*/ 2430618 w 3582955"/>
                <a:gd name="connsiteY42" fmla="*/ 1738447 h 1755350"/>
                <a:gd name="connsiteX43" fmla="*/ 2388628 w 3582955"/>
                <a:gd name="connsiteY43" fmla="*/ 1725817 h 1755350"/>
                <a:gd name="connsiteX44" fmla="*/ 2276661 w 3582955"/>
                <a:gd name="connsiteY44" fmla="*/ 1688118 h 1755350"/>
                <a:gd name="connsiteX45" fmla="*/ 2152261 w 3582955"/>
                <a:gd name="connsiteY45" fmla="*/ 1654628 h 1755350"/>
                <a:gd name="connsiteX46" fmla="*/ 2065176 w 3582955"/>
                <a:gd name="connsiteY46" fmla="*/ 1623526 h 1755350"/>
                <a:gd name="connsiteX47" fmla="*/ 1959429 w 3582955"/>
                <a:gd name="connsiteY47" fmla="*/ 1598644 h 1755350"/>
                <a:gd name="connsiteX48" fmla="*/ 1867677 w 3582955"/>
                <a:gd name="connsiteY48" fmla="*/ 1577407 h 1755350"/>
                <a:gd name="connsiteX49" fmla="*/ 1828030 w 3582955"/>
                <a:gd name="connsiteY49" fmla="*/ 1572631 h 1755350"/>
                <a:gd name="connsiteX50" fmla="*/ 1725382 w 3582955"/>
                <a:gd name="connsiteY50" fmla="*/ 1553593 h 1755350"/>
                <a:gd name="connsiteX51" fmla="*/ 1637518 w 3582955"/>
                <a:gd name="connsiteY51" fmla="*/ 1522491 h 1755350"/>
                <a:gd name="connsiteX52" fmla="*/ 1595524 w 3582955"/>
                <a:gd name="connsiteY52" fmla="*/ 1513884 h 1755350"/>
                <a:gd name="connsiteX53" fmla="*/ 1502989 w 3582955"/>
                <a:gd name="connsiteY53" fmla="*/ 1507286 h 1755350"/>
                <a:gd name="connsiteX54" fmla="*/ 1298489 w 3582955"/>
                <a:gd name="connsiteY54" fmla="*/ 1505653 h 1755350"/>
                <a:gd name="connsiteX55" fmla="*/ 1175644 w 3582955"/>
                <a:gd name="connsiteY55" fmla="*/ 1504395 h 1755350"/>
                <a:gd name="connsiteX56" fmla="*/ 696686 w 3582955"/>
                <a:gd name="connsiteY56" fmla="*/ 1499118 h 1755350"/>
                <a:gd name="connsiteX57" fmla="*/ 360784 w 3582955"/>
                <a:gd name="connsiteY57" fmla="*/ 1492897 h 1755350"/>
                <a:gd name="connsiteX58" fmla="*/ 273698 w 3582955"/>
                <a:gd name="connsiteY58" fmla="*/ 1480457 h 1755350"/>
                <a:gd name="connsiteX59" fmla="*/ 111968 w 3582955"/>
                <a:gd name="connsiteY59" fmla="*/ 1436914 h 1755350"/>
                <a:gd name="connsiteX60" fmla="*/ 80866 w 3582955"/>
                <a:gd name="connsiteY60" fmla="*/ 1418253 h 1755350"/>
                <a:gd name="connsiteX61" fmla="*/ 55984 w 3582955"/>
                <a:gd name="connsiteY61" fmla="*/ 1399591 h 1755350"/>
                <a:gd name="connsiteX62" fmla="*/ 37323 w 3582955"/>
                <a:gd name="connsiteY62" fmla="*/ 1374710 h 1755350"/>
                <a:gd name="connsiteX63" fmla="*/ 12441 w 3582955"/>
                <a:gd name="connsiteY63" fmla="*/ 1331167 h 1755350"/>
                <a:gd name="connsiteX64" fmla="*/ 0 w 3582955"/>
                <a:gd name="connsiteY64" fmla="*/ 1300065 h 1755350"/>
                <a:gd name="connsiteX65" fmla="*/ 6221 w 3582955"/>
                <a:gd name="connsiteY65" fmla="*/ 1144555 h 1755350"/>
                <a:gd name="connsiteX66" fmla="*/ 12441 w 3582955"/>
                <a:gd name="connsiteY66" fmla="*/ 1119673 h 1755350"/>
                <a:gd name="connsiteX67" fmla="*/ 31102 w 3582955"/>
                <a:gd name="connsiteY67" fmla="*/ 1088571 h 1755350"/>
                <a:gd name="connsiteX68" fmla="*/ 68425 w 3582955"/>
                <a:gd name="connsiteY68" fmla="*/ 1026367 h 1755350"/>
                <a:gd name="connsiteX69" fmla="*/ 74645 w 3582955"/>
                <a:gd name="connsiteY69" fmla="*/ 1001485 h 1755350"/>
                <a:gd name="connsiteX70" fmla="*/ 111968 w 3582955"/>
                <a:gd name="connsiteY70" fmla="*/ 957942 h 1755350"/>
                <a:gd name="connsiteX71" fmla="*/ 149290 w 3582955"/>
                <a:gd name="connsiteY71" fmla="*/ 895738 h 1755350"/>
                <a:gd name="connsiteX72" fmla="*/ 161731 w 3582955"/>
                <a:gd name="connsiteY72" fmla="*/ 852195 h 1755350"/>
                <a:gd name="connsiteX73" fmla="*/ 174172 w 3582955"/>
                <a:gd name="connsiteY73" fmla="*/ 827314 h 1755350"/>
                <a:gd name="connsiteX74" fmla="*/ 192833 w 3582955"/>
                <a:gd name="connsiteY74" fmla="*/ 814873 h 1755350"/>
                <a:gd name="connsiteX75" fmla="*/ 216152 w 3582955"/>
                <a:gd name="connsiteY75" fmla="*/ 738217 h 1755350"/>
                <a:gd name="connsiteX76" fmla="*/ 234038 w 3582955"/>
                <a:gd name="connsiteY76" fmla="*/ 709126 h 1755350"/>
                <a:gd name="connsiteX77" fmla="*/ 239480 w 3582955"/>
                <a:gd name="connsiteY77" fmla="*/ 678401 h 1755350"/>
                <a:gd name="connsiteX78" fmla="*/ 279919 w 3582955"/>
                <a:gd name="connsiteY78" fmla="*/ 541175 h 1755350"/>
                <a:gd name="connsiteX79" fmla="*/ 292359 w 3582955"/>
                <a:gd name="connsiteY79" fmla="*/ 510073 h 1755350"/>
                <a:gd name="connsiteX80" fmla="*/ 317241 w 3582955"/>
                <a:gd name="connsiteY80" fmla="*/ 491412 h 1755350"/>
                <a:gd name="connsiteX81" fmla="*/ 329682 w 3582955"/>
                <a:gd name="connsiteY81" fmla="*/ 472751 h 1755350"/>
                <a:gd name="connsiteX82" fmla="*/ 367004 w 3582955"/>
                <a:gd name="connsiteY82" fmla="*/ 441648 h 1755350"/>
                <a:gd name="connsiteX83" fmla="*/ 391886 w 3582955"/>
                <a:gd name="connsiteY83" fmla="*/ 429208 h 1755350"/>
                <a:gd name="connsiteX84" fmla="*/ 454090 w 3582955"/>
                <a:gd name="connsiteY84" fmla="*/ 422987 h 1755350"/>
                <a:gd name="connsiteX85" fmla="*/ 478972 w 3582955"/>
                <a:gd name="connsiteY85" fmla="*/ 416767 h 1755350"/>
                <a:gd name="connsiteX86" fmla="*/ 497633 w 3582955"/>
                <a:gd name="connsiteY86" fmla="*/ 398106 h 1755350"/>
                <a:gd name="connsiteX87" fmla="*/ 516294 w 3582955"/>
                <a:gd name="connsiteY87" fmla="*/ 385665 h 1755350"/>
                <a:gd name="connsiteX88" fmla="*/ 553617 w 3582955"/>
                <a:gd name="connsiteY88" fmla="*/ 329681 h 1755350"/>
                <a:gd name="connsiteX89" fmla="*/ 559837 w 3582955"/>
                <a:gd name="connsiteY89" fmla="*/ 311020 h 1755350"/>
                <a:gd name="connsiteX90" fmla="*/ 584719 w 3582955"/>
                <a:gd name="connsiteY90" fmla="*/ 273697 h 1755350"/>
                <a:gd name="connsiteX91" fmla="*/ 597159 w 3582955"/>
                <a:gd name="connsiteY91" fmla="*/ 255036 h 1755350"/>
                <a:gd name="connsiteX92" fmla="*/ 622041 w 3582955"/>
                <a:gd name="connsiteY92" fmla="*/ 236375 h 1755350"/>
                <a:gd name="connsiteX93" fmla="*/ 659364 w 3582955"/>
                <a:gd name="connsiteY93" fmla="*/ 223934 h 1755350"/>
                <a:gd name="connsiteX94" fmla="*/ 684245 w 3582955"/>
                <a:gd name="connsiteY94" fmla="*/ 205273 h 1755350"/>
                <a:gd name="connsiteX0" fmla="*/ 684245 w 3582955"/>
                <a:gd name="connsiteY0" fmla="*/ 205273 h 1755350"/>
                <a:gd name="connsiteX1" fmla="*/ 721568 w 3582955"/>
                <a:gd name="connsiteY1" fmla="*/ 186612 h 1755350"/>
                <a:gd name="connsiteX2" fmla="*/ 864637 w 3582955"/>
                <a:gd name="connsiteY2" fmla="*/ 143069 h 1755350"/>
                <a:gd name="connsiteX3" fmla="*/ 951723 w 3582955"/>
                <a:gd name="connsiteY3" fmla="*/ 111967 h 1755350"/>
                <a:gd name="connsiteX4" fmla="*/ 1057470 w 3582955"/>
                <a:gd name="connsiteY4" fmla="*/ 87085 h 1755350"/>
                <a:gd name="connsiteX5" fmla="*/ 1262743 w 3582955"/>
                <a:gd name="connsiteY5" fmla="*/ 24881 h 1755350"/>
                <a:gd name="connsiteX6" fmla="*/ 1368490 w 3582955"/>
                <a:gd name="connsiteY6" fmla="*/ 12440 h 1755350"/>
                <a:gd name="connsiteX7" fmla="*/ 1449355 w 3582955"/>
                <a:gd name="connsiteY7" fmla="*/ 0 h 1755350"/>
                <a:gd name="connsiteX8" fmla="*/ 1685731 w 3582955"/>
                <a:gd name="connsiteY8" fmla="*/ 6220 h 1755350"/>
                <a:gd name="connsiteX9" fmla="*/ 1797698 w 3582955"/>
                <a:gd name="connsiteY9" fmla="*/ 37322 h 1755350"/>
                <a:gd name="connsiteX10" fmla="*/ 1915886 w 3582955"/>
                <a:gd name="connsiteY10" fmla="*/ 122585 h 1755350"/>
                <a:gd name="connsiteX11" fmla="*/ 1959434 w 3582955"/>
                <a:gd name="connsiteY11" fmla="*/ 139613 h 1755350"/>
                <a:gd name="connsiteX12" fmla="*/ 1985090 w 3582955"/>
                <a:gd name="connsiteY12" fmla="*/ 155384 h 1755350"/>
                <a:gd name="connsiteX13" fmla="*/ 2037191 w 3582955"/>
                <a:gd name="connsiteY13" fmla="*/ 174046 h 1755350"/>
                <a:gd name="connsiteX14" fmla="*/ 2158504 w 3582955"/>
                <a:gd name="connsiteY14" fmla="*/ 191074 h 1755350"/>
                <a:gd name="connsiteX15" fmla="*/ 2346692 w 3582955"/>
                <a:gd name="connsiteY15" fmla="*/ 223431 h 1755350"/>
                <a:gd name="connsiteX16" fmla="*/ 2637463 w 3582955"/>
                <a:gd name="connsiteY16" fmla="*/ 243349 h 1755350"/>
                <a:gd name="connsiteX17" fmla="*/ 2898710 w 3582955"/>
                <a:gd name="connsiteY17" fmla="*/ 242595 h 1755350"/>
                <a:gd name="connsiteX18" fmla="*/ 3147527 w 3582955"/>
                <a:gd name="connsiteY18" fmla="*/ 230155 h 1755350"/>
                <a:gd name="connsiteX19" fmla="*/ 3489649 w 3582955"/>
                <a:gd name="connsiteY19" fmla="*/ 248816 h 1755350"/>
                <a:gd name="connsiteX20" fmla="*/ 3558074 w 3582955"/>
                <a:gd name="connsiteY20" fmla="*/ 292359 h 1755350"/>
                <a:gd name="connsiteX21" fmla="*/ 3564294 w 3582955"/>
                <a:gd name="connsiteY21" fmla="*/ 311020 h 1755350"/>
                <a:gd name="connsiteX22" fmla="*/ 3576735 w 3582955"/>
                <a:gd name="connsiteY22" fmla="*/ 342122 h 1755350"/>
                <a:gd name="connsiteX23" fmla="*/ 3582955 w 3582955"/>
                <a:gd name="connsiteY23" fmla="*/ 379444 h 1755350"/>
                <a:gd name="connsiteX24" fmla="*/ 3570515 w 3582955"/>
                <a:gd name="connsiteY24" fmla="*/ 516293 h 1755350"/>
                <a:gd name="connsiteX25" fmla="*/ 3564294 w 3582955"/>
                <a:gd name="connsiteY25" fmla="*/ 547395 h 1755350"/>
                <a:gd name="connsiteX26" fmla="*/ 3539412 w 3582955"/>
                <a:gd name="connsiteY26" fmla="*/ 584718 h 1755350"/>
                <a:gd name="connsiteX27" fmla="*/ 3533192 w 3582955"/>
                <a:gd name="connsiteY27" fmla="*/ 622040 h 1755350"/>
                <a:gd name="connsiteX28" fmla="*/ 3520751 w 3582955"/>
                <a:gd name="connsiteY28" fmla="*/ 653142 h 1755350"/>
                <a:gd name="connsiteX29" fmla="*/ 3514531 w 3582955"/>
                <a:gd name="connsiteY29" fmla="*/ 678024 h 1755350"/>
                <a:gd name="connsiteX30" fmla="*/ 3508310 w 3582955"/>
                <a:gd name="connsiteY30" fmla="*/ 746448 h 1755350"/>
                <a:gd name="connsiteX31" fmla="*/ 3458547 w 3582955"/>
                <a:gd name="connsiteY31" fmla="*/ 821093 h 1755350"/>
                <a:gd name="connsiteX32" fmla="*/ 3427445 w 3582955"/>
                <a:gd name="connsiteY32" fmla="*/ 895738 h 1755350"/>
                <a:gd name="connsiteX33" fmla="*/ 3278155 w 3582955"/>
                <a:gd name="connsiteY33" fmla="*/ 1125893 h 1755350"/>
                <a:gd name="connsiteX34" fmla="*/ 3191070 w 3582955"/>
                <a:gd name="connsiteY34" fmla="*/ 1262742 h 1755350"/>
                <a:gd name="connsiteX35" fmla="*/ 2905710 w 3582955"/>
                <a:gd name="connsiteY35" fmla="*/ 1550075 h 1755350"/>
                <a:gd name="connsiteX36" fmla="*/ 2813196 w 3582955"/>
                <a:gd name="connsiteY36" fmla="*/ 1641246 h 1755350"/>
                <a:gd name="connsiteX37" fmla="*/ 2761880 w 3582955"/>
                <a:gd name="connsiteY37" fmla="*/ 1718592 h 1755350"/>
                <a:gd name="connsiteX38" fmla="*/ 2659236 w 3582955"/>
                <a:gd name="connsiteY38" fmla="*/ 1755350 h 1755350"/>
                <a:gd name="connsiteX39" fmla="*/ 2635139 w 3582955"/>
                <a:gd name="connsiteY39" fmla="*/ 1749129 h 1755350"/>
                <a:gd name="connsiteX40" fmla="*/ 2525486 w 3582955"/>
                <a:gd name="connsiteY40" fmla="*/ 1754031 h 1755350"/>
                <a:gd name="connsiteX41" fmla="*/ 2476493 w 3582955"/>
                <a:gd name="connsiteY41" fmla="*/ 1747621 h 1755350"/>
                <a:gd name="connsiteX42" fmla="*/ 2430618 w 3582955"/>
                <a:gd name="connsiteY42" fmla="*/ 1738447 h 1755350"/>
                <a:gd name="connsiteX43" fmla="*/ 2388628 w 3582955"/>
                <a:gd name="connsiteY43" fmla="*/ 1725817 h 1755350"/>
                <a:gd name="connsiteX44" fmla="*/ 2276661 w 3582955"/>
                <a:gd name="connsiteY44" fmla="*/ 1688118 h 1755350"/>
                <a:gd name="connsiteX45" fmla="*/ 2152261 w 3582955"/>
                <a:gd name="connsiteY45" fmla="*/ 1654628 h 1755350"/>
                <a:gd name="connsiteX46" fmla="*/ 2065176 w 3582955"/>
                <a:gd name="connsiteY46" fmla="*/ 1623526 h 1755350"/>
                <a:gd name="connsiteX47" fmla="*/ 1959429 w 3582955"/>
                <a:gd name="connsiteY47" fmla="*/ 1598644 h 1755350"/>
                <a:gd name="connsiteX48" fmla="*/ 1867677 w 3582955"/>
                <a:gd name="connsiteY48" fmla="*/ 1577407 h 1755350"/>
                <a:gd name="connsiteX49" fmla="*/ 1828030 w 3582955"/>
                <a:gd name="connsiteY49" fmla="*/ 1572631 h 1755350"/>
                <a:gd name="connsiteX50" fmla="*/ 1725382 w 3582955"/>
                <a:gd name="connsiteY50" fmla="*/ 1553593 h 1755350"/>
                <a:gd name="connsiteX51" fmla="*/ 1637518 w 3582955"/>
                <a:gd name="connsiteY51" fmla="*/ 1522491 h 1755350"/>
                <a:gd name="connsiteX52" fmla="*/ 1595524 w 3582955"/>
                <a:gd name="connsiteY52" fmla="*/ 1513884 h 1755350"/>
                <a:gd name="connsiteX53" fmla="*/ 1502989 w 3582955"/>
                <a:gd name="connsiteY53" fmla="*/ 1507286 h 1755350"/>
                <a:gd name="connsiteX54" fmla="*/ 1298489 w 3582955"/>
                <a:gd name="connsiteY54" fmla="*/ 1505653 h 1755350"/>
                <a:gd name="connsiteX55" fmla="*/ 1175644 w 3582955"/>
                <a:gd name="connsiteY55" fmla="*/ 1504395 h 1755350"/>
                <a:gd name="connsiteX56" fmla="*/ 696686 w 3582955"/>
                <a:gd name="connsiteY56" fmla="*/ 1499118 h 1755350"/>
                <a:gd name="connsiteX57" fmla="*/ 360784 w 3582955"/>
                <a:gd name="connsiteY57" fmla="*/ 1492897 h 1755350"/>
                <a:gd name="connsiteX58" fmla="*/ 273698 w 3582955"/>
                <a:gd name="connsiteY58" fmla="*/ 1480457 h 1755350"/>
                <a:gd name="connsiteX59" fmla="*/ 111968 w 3582955"/>
                <a:gd name="connsiteY59" fmla="*/ 1436914 h 1755350"/>
                <a:gd name="connsiteX60" fmla="*/ 80866 w 3582955"/>
                <a:gd name="connsiteY60" fmla="*/ 1418253 h 1755350"/>
                <a:gd name="connsiteX61" fmla="*/ 55984 w 3582955"/>
                <a:gd name="connsiteY61" fmla="*/ 1399591 h 1755350"/>
                <a:gd name="connsiteX62" fmla="*/ 37323 w 3582955"/>
                <a:gd name="connsiteY62" fmla="*/ 1374710 h 1755350"/>
                <a:gd name="connsiteX63" fmla="*/ 12441 w 3582955"/>
                <a:gd name="connsiteY63" fmla="*/ 1331167 h 1755350"/>
                <a:gd name="connsiteX64" fmla="*/ 0 w 3582955"/>
                <a:gd name="connsiteY64" fmla="*/ 1300065 h 1755350"/>
                <a:gd name="connsiteX65" fmla="*/ 6221 w 3582955"/>
                <a:gd name="connsiteY65" fmla="*/ 1144555 h 1755350"/>
                <a:gd name="connsiteX66" fmla="*/ 12441 w 3582955"/>
                <a:gd name="connsiteY66" fmla="*/ 1119673 h 1755350"/>
                <a:gd name="connsiteX67" fmla="*/ 31102 w 3582955"/>
                <a:gd name="connsiteY67" fmla="*/ 1088571 h 1755350"/>
                <a:gd name="connsiteX68" fmla="*/ 68425 w 3582955"/>
                <a:gd name="connsiteY68" fmla="*/ 1026367 h 1755350"/>
                <a:gd name="connsiteX69" fmla="*/ 74645 w 3582955"/>
                <a:gd name="connsiteY69" fmla="*/ 1001485 h 1755350"/>
                <a:gd name="connsiteX70" fmla="*/ 111968 w 3582955"/>
                <a:gd name="connsiteY70" fmla="*/ 957942 h 1755350"/>
                <a:gd name="connsiteX71" fmla="*/ 149290 w 3582955"/>
                <a:gd name="connsiteY71" fmla="*/ 895738 h 1755350"/>
                <a:gd name="connsiteX72" fmla="*/ 161731 w 3582955"/>
                <a:gd name="connsiteY72" fmla="*/ 852195 h 1755350"/>
                <a:gd name="connsiteX73" fmla="*/ 174172 w 3582955"/>
                <a:gd name="connsiteY73" fmla="*/ 827314 h 1755350"/>
                <a:gd name="connsiteX74" fmla="*/ 192833 w 3582955"/>
                <a:gd name="connsiteY74" fmla="*/ 814873 h 1755350"/>
                <a:gd name="connsiteX75" fmla="*/ 216152 w 3582955"/>
                <a:gd name="connsiteY75" fmla="*/ 738217 h 1755350"/>
                <a:gd name="connsiteX76" fmla="*/ 234038 w 3582955"/>
                <a:gd name="connsiteY76" fmla="*/ 709126 h 1755350"/>
                <a:gd name="connsiteX77" fmla="*/ 239480 w 3582955"/>
                <a:gd name="connsiteY77" fmla="*/ 678401 h 1755350"/>
                <a:gd name="connsiteX78" fmla="*/ 279919 w 3582955"/>
                <a:gd name="connsiteY78" fmla="*/ 541175 h 1755350"/>
                <a:gd name="connsiteX79" fmla="*/ 292359 w 3582955"/>
                <a:gd name="connsiteY79" fmla="*/ 510073 h 1755350"/>
                <a:gd name="connsiteX80" fmla="*/ 317241 w 3582955"/>
                <a:gd name="connsiteY80" fmla="*/ 491412 h 1755350"/>
                <a:gd name="connsiteX81" fmla="*/ 329682 w 3582955"/>
                <a:gd name="connsiteY81" fmla="*/ 472751 h 1755350"/>
                <a:gd name="connsiteX82" fmla="*/ 367004 w 3582955"/>
                <a:gd name="connsiteY82" fmla="*/ 441648 h 1755350"/>
                <a:gd name="connsiteX83" fmla="*/ 391886 w 3582955"/>
                <a:gd name="connsiteY83" fmla="*/ 429208 h 1755350"/>
                <a:gd name="connsiteX84" fmla="*/ 454090 w 3582955"/>
                <a:gd name="connsiteY84" fmla="*/ 422987 h 1755350"/>
                <a:gd name="connsiteX85" fmla="*/ 478972 w 3582955"/>
                <a:gd name="connsiteY85" fmla="*/ 416767 h 1755350"/>
                <a:gd name="connsiteX86" fmla="*/ 497633 w 3582955"/>
                <a:gd name="connsiteY86" fmla="*/ 398106 h 1755350"/>
                <a:gd name="connsiteX87" fmla="*/ 492962 w 3582955"/>
                <a:gd name="connsiteY87" fmla="*/ 339420 h 1755350"/>
                <a:gd name="connsiteX88" fmla="*/ 553617 w 3582955"/>
                <a:gd name="connsiteY88" fmla="*/ 329681 h 1755350"/>
                <a:gd name="connsiteX89" fmla="*/ 559837 w 3582955"/>
                <a:gd name="connsiteY89" fmla="*/ 311020 h 1755350"/>
                <a:gd name="connsiteX90" fmla="*/ 584719 w 3582955"/>
                <a:gd name="connsiteY90" fmla="*/ 273697 h 1755350"/>
                <a:gd name="connsiteX91" fmla="*/ 597159 w 3582955"/>
                <a:gd name="connsiteY91" fmla="*/ 255036 h 1755350"/>
                <a:gd name="connsiteX92" fmla="*/ 622041 w 3582955"/>
                <a:gd name="connsiteY92" fmla="*/ 236375 h 1755350"/>
                <a:gd name="connsiteX93" fmla="*/ 659364 w 3582955"/>
                <a:gd name="connsiteY93" fmla="*/ 223934 h 1755350"/>
                <a:gd name="connsiteX94" fmla="*/ 684245 w 3582955"/>
                <a:gd name="connsiteY94" fmla="*/ 205273 h 1755350"/>
                <a:gd name="connsiteX0" fmla="*/ 684245 w 3582955"/>
                <a:gd name="connsiteY0" fmla="*/ 205273 h 1755350"/>
                <a:gd name="connsiteX1" fmla="*/ 721568 w 3582955"/>
                <a:gd name="connsiteY1" fmla="*/ 186612 h 1755350"/>
                <a:gd name="connsiteX2" fmla="*/ 864637 w 3582955"/>
                <a:gd name="connsiteY2" fmla="*/ 143069 h 1755350"/>
                <a:gd name="connsiteX3" fmla="*/ 951723 w 3582955"/>
                <a:gd name="connsiteY3" fmla="*/ 111967 h 1755350"/>
                <a:gd name="connsiteX4" fmla="*/ 1057470 w 3582955"/>
                <a:gd name="connsiteY4" fmla="*/ 87085 h 1755350"/>
                <a:gd name="connsiteX5" fmla="*/ 1262743 w 3582955"/>
                <a:gd name="connsiteY5" fmla="*/ 24881 h 1755350"/>
                <a:gd name="connsiteX6" fmla="*/ 1368490 w 3582955"/>
                <a:gd name="connsiteY6" fmla="*/ 12440 h 1755350"/>
                <a:gd name="connsiteX7" fmla="*/ 1449355 w 3582955"/>
                <a:gd name="connsiteY7" fmla="*/ 0 h 1755350"/>
                <a:gd name="connsiteX8" fmla="*/ 1685731 w 3582955"/>
                <a:gd name="connsiteY8" fmla="*/ 6220 h 1755350"/>
                <a:gd name="connsiteX9" fmla="*/ 1797698 w 3582955"/>
                <a:gd name="connsiteY9" fmla="*/ 37322 h 1755350"/>
                <a:gd name="connsiteX10" fmla="*/ 1915886 w 3582955"/>
                <a:gd name="connsiteY10" fmla="*/ 122585 h 1755350"/>
                <a:gd name="connsiteX11" fmla="*/ 1959434 w 3582955"/>
                <a:gd name="connsiteY11" fmla="*/ 139613 h 1755350"/>
                <a:gd name="connsiteX12" fmla="*/ 1985090 w 3582955"/>
                <a:gd name="connsiteY12" fmla="*/ 155384 h 1755350"/>
                <a:gd name="connsiteX13" fmla="*/ 2037191 w 3582955"/>
                <a:gd name="connsiteY13" fmla="*/ 174046 h 1755350"/>
                <a:gd name="connsiteX14" fmla="*/ 2158504 w 3582955"/>
                <a:gd name="connsiteY14" fmla="*/ 191074 h 1755350"/>
                <a:gd name="connsiteX15" fmla="*/ 2346692 w 3582955"/>
                <a:gd name="connsiteY15" fmla="*/ 223431 h 1755350"/>
                <a:gd name="connsiteX16" fmla="*/ 2637463 w 3582955"/>
                <a:gd name="connsiteY16" fmla="*/ 243349 h 1755350"/>
                <a:gd name="connsiteX17" fmla="*/ 2898710 w 3582955"/>
                <a:gd name="connsiteY17" fmla="*/ 242595 h 1755350"/>
                <a:gd name="connsiteX18" fmla="*/ 3147527 w 3582955"/>
                <a:gd name="connsiteY18" fmla="*/ 230155 h 1755350"/>
                <a:gd name="connsiteX19" fmla="*/ 3489649 w 3582955"/>
                <a:gd name="connsiteY19" fmla="*/ 248816 h 1755350"/>
                <a:gd name="connsiteX20" fmla="*/ 3558074 w 3582955"/>
                <a:gd name="connsiteY20" fmla="*/ 292359 h 1755350"/>
                <a:gd name="connsiteX21" fmla="*/ 3564294 w 3582955"/>
                <a:gd name="connsiteY21" fmla="*/ 311020 h 1755350"/>
                <a:gd name="connsiteX22" fmla="*/ 3576735 w 3582955"/>
                <a:gd name="connsiteY22" fmla="*/ 342122 h 1755350"/>
                <a:gd name="connsiteX23" fmla="*/ 3582955 w 3582955"/>
                <a:gd name="connsiteY23" fmla="*/ 379444 h 1755350"/>
                <a:gd name="connsiteX24" fmla="*/ 3570515 w 3582955"/>
                <a:gd name="connsiteY24" fmla="*/ 516293 h 1755350"/>
                <a:gd name="connsiteX25" fmla="*/ 3564294 w 3582955"/>
                <a:gd name="connsiteY25" fmla="*/ 547395 h 1755350"/>
                <a:gd name="connsiteX26" fmla="*/ 3539412 w 3582955"/>
                <a:gd name="connsiteY26" fmla="*/ 584718 h 1755350"/>
                <a:gd name="connsiteX27" fmla="*/ 3533192 w 3582955"/>
                <a:gd name="connsiteY27" fmla="*/ 622040 h 1755350"/>
                <a:gd name="connsiteX28" fmla="*/ 3520751 w 3582955"/>
                <a:gd name="connsiteY28" fmla="*/ 653142 h 1755350"/>
                <a:gd name="connsiteX29" fmla="*/ 3514531 w 3582955"/>
                <a:gd name="connsiteY29" fmla="*/ 678024 h 1755350"/>
                <a:gd name="connsiteX30" fmla="*/ 3508310 w 3582955"/>
                <a:gd name="connsiteY30" fmla="*/ 746448 h 1755350"/>
                <a:gd name="connsiteX31" fmla="*/ 3458547 w 3582955"/>
                <a:gd name="connsiteY31" fmla="*/ 821093 h 1755350"/>
                <a:gd name="connsiteX32" fmla="*/ 3427445 w 3582955"/>
                <a:gd name="connsiteY32" fmla="*/ 895738 h 1755350"/>
                <a:gd name="connsiteX33" fmla="*/ 3278155 w 3582955"/>
                <a:gd name="connsiteY33" fmla="*/ 1125893 h 1755350"/>
                <a:gd name="connsiteX34" fmla="*/ 3191070 w 3582955"/>
                <a:gd name="connsiteY34" fmla="*/ 1262742 h 1755350"/>
                <a:gd name="connsiteX35" fmla="*/ 2905710 w 3582955"/>
                <a:gd name="connsiteY35" fmla="*/ 1550075 h 1755350"/>
                <a:gd name="connsiteX36" fmla="*/ 2813196 w 3582955"/>
                <a:gd name="connsiteY36" fmla="*/ 1641246 h 1755350"/>
                <a:gd name="connsiteX37" fmla="*/ 2761880 w 3582955"/>
                <a:gd name="connsiteY37" fmla="*/ 1718592 h 1755350"/>
                <a:gd name="connsiteX38" fmla="*/ 2659236 w 3582955"/>
                <a:gd name="connsiteY38" fmla="*/ 1755350 h 1755350"/>
                <a:gd name="connsiteX39" fmla="*/ 2635139 w 3582955"/>
                <a:gd name="connsiteY39" fmla="*/ 1749129 h 1755350"/>
                <a:gd name="connsiteX40" fmla="*/ 2525486 w 3582955"/>
                <a:gd name="connsiteY40" fmla="*/ 1754031 h 1755350"/>
                <a:gd name="connsiteX41" fmla="*/ 2476493 w 3582955"/>
                <a:gd name="connsiteY41" fmla="*/ 1747621 h 1755350"/>
                <a:gd name="connsiteX42" fmla="*/ 2430618 w 3582955"/>
                <a:gd name="connsiteY42" fmla="*/ 1738447 h 1755350"/>
                <a:gd name="connsiteX43" fmla="*/ 2388628 w 3582955"/>
                <a:gd name="connsiteY43" fmla="*/ 1725817 h 1755350"/>
                <a:gd name="connsiteX44" fmla="*/ 2276661 w 3582955"/>
                <a:gd name="connsiteY44" fmla="*/ 1688118 h 1755350"/>
                <a:gd name="connsiteX45" fmla="*/ 2152261 w 3582955"/>
                <a:gd name="connsiteY45" fmla="*/ 1654628 h 1755350"/>
                <a:gd name="connsiteX46" fmla="*/ 2065176 w 3582955"/>
                <a:gd name="connsiteY46" fmla="*/ 1623526 h 1755350"/>
                <a:gd name="connsiteX47" fmla="*/ 1959429 w 3582955"/>
                <a:gd name="connsiteY47" fmla="*/ 1598644 h 1755350"/>
                <a:gd name="connsiteX48" fmla="*/ 1867677 w 3582955"/>
                <a:gd name="connsiteY48" fmla="*/ 1577407 h 1755350"/>
                <a:gd name="connsiteX49" fmla="*/ 1828030 w 3582955"/>
                <a:gd name="connsiteY49" fmla="*/ 1572631 h 1755350"/>
                <a:gd name="connsiteX50" fmla="*/ 1725382 w 3582955"/>
                <a:gd name="connsiteY50" fmla="*/ 1553593 h 1755350"/>
                <a:gd name="connsiteX51" fmla="*/ 1637518 w 3582955"/>
                <a:gd name="connsiteY51" fmla="*/ 1522491 h 1755350"/>
                <a:gd name="connsiteX52" fmla="*/ 1595524 w 3582955"/>
                <a:gd name="connsiteY52" fmla="*/ 1513884 h 1755350"/>
                <a:gd name="connsiteX53" fmla="*/ 1502989 w 3582955"/>
                <a:gd name="connsiteY53" fmla="*/ 1507286 h 1755350"/>
                <a:gd name="connsiteX54" fmla="*/ 1298489 w 3582955"/>
                <a:gd name="connsiteY54" fmla="*/ 1505653 h 1755350"/>
                <a:gd name="connsiteX55" fmla="*/ 1175644 w 3582955"/>
                <a:gd name="connsiteY55" fmla="*/ 1504395 h 1755350"/>
                <a:gd name="connsiteX56" fmla="*/ 696686 w 3582955"/>
                <a:gd name="connsiteY56" fmla="*/ 1499118 h 1755350"/>
                <a:gd name="connsiteX57" fmla="*/ 360784 w 3582955"/>
                <a:gd name="connsiteY57" fmla="*/ 1492897 h 1755350"/>
                <a:gd name="connsiteX58" fmla="*/ 273698 w 3582955"/>
                <a:gd name="connsiteY58" fmla="*/ 1480457 h 1755350"/>
                <a:gd name="connsiteX59" fmla="*/ 111968 w 3582955"/>
                <a:gd name="connsiteY59" fmla="*/ 1436914 h 1755350"/>
                <a:gd name="connsiteX60" fmla="*/ 80866 w 3582955"/>
                <a:gd name="connsiteY60" fmla="*/ 1418253 h 1755350"/>
                <a:gd name="connsiteX61" fmla="*/ 55984 w 3582955"/>
                <a:gd name="connsiteY61" fmla="*/ 1399591 h 1755350"/>
                <a:gd name="connsiteX62" fmla="*/ 37323 w 3582955"/>
                <a:gd name="connsiteY62" fmla="*/ 1374710 h 1755350"/>
                <a:gd name="connsiteX63" fmla="*/ 12441 w 3582955"/>
                <a:gd name="connsiteY63" fmla="*/ 1331167 h 1755350"/>
                <a:gd name="connsiteX64" fmla="*/ 0 w 3582955"/>
                <a:gd name="connsiteY64" fmla="*/ 1300065 h 1755350"/>
                <a:gd name="connsiteX65" fmla="*/ 6221 w 3582955"/>
                <a:gd name="connsiteY65" fmla="*/ 1144555 h 1755350"/>
                <a:gd name="connsiteX66" fmla="*/ 12441 w 3582955"/>
                <a:gd name="connsiteY66" fmla="*/ 1119673 h 1755350"/>
                <a:gd name="connsiteX67" fmla="*/ 31102 w 3582955"/>
                <a:gd name="connsiteY67" fmla="*/ 1088571 h 1755350"/>
                <a:gd name="connsiteX68" fmla="*/ 68425 w 3582955"/>
                <a:gd name="connsiteY68" fmla="*/ 1026367 h 1755350"/>
                <a:gd name="connsiteX69" fmla="*/ 74645 w 3582955"/>
                <a:gd name="connsiteY69" fmla="*/ 1001485 h 1755350"/>
                <a:gd name="connsiteX70" fmla="*/ 111968 w 3582955"/>
                <a:gd name="connsiteY70" fmla="*/ 957942 h 1755350"/>
                <a:gd name="connsiteX71" fmla="*/ 149290 w 3582955"/>
                <a:gd name="connsiteY71" fmla="*/ 895738 h 1755350"/>
                <a:gd name="connsiteX72" fmla="*/ 161731 w 3582955"/>
                <a:gd name="connsiteY72" fmla="*/ 852195 h 1755350"/>
                <a:gd name="connsiteX73" fmla="*/ 174172 w 3582955"/>
                <a:gd name="connsiteY73" fmla="*/ 827314 h 1755350"/>
                <a:gd name="connsiteX74" fmla="*/ 192833 w 3582955"/>
                <a:gd name="connsiteY74" fmla="*/ 814873 h 1755350"/>
                <a:gd name="connsiteX75" fmla="*/ 216152 w 3582955"/>
                <a:gd name="connsiteY75" fmla="*/ 738217 h 1755350"/>
                <a:gd name="connsiteX76" fmla="*/ 234038 w 3582955"/>
                <a:gd name="connsiteY76" fmla="*/ 709126 h 1755350"/>
                <a:gd name="connsiteX77" fmla="*/ 239480 w 3582955"/>
                <a:gd name="connsiteY77" fmla="*/ 678401 h 1755350"/>
                <a:gd name="connsiteX78" fmla="*/ 279919 w 3582955"/>
                <a:gd name="connsiteY78" fmla="*/ 541175 h 1755350"/>
                <a:gd name="connsiteX79" fmla="*/ 292359 w 3582955"/>
                <a:gd name="connsiteY79" fmla="*/ 510073 h 1755350"/>
                <a:gd name="connsiteX80" fmla="*/ 317241 w 3582955"/>
                <a:gd name="connsiteY80" fmla="*/ 491412 h 1755350"/>
                <a:gd name="connsiteX81" fmla="*/ 329682 w 3582955"/>
                <a:gd name="connsiteY81" fmla="*/ 472751 h 1755350"/>
                <a:gd name="connsiteX82" fmla="*/ 367004 w 3582955"/>
                <a:gd name="connsiteY82" fmla="*/ 441648 h 1755350"/>
                <a:gd name="connsiteX83" fmla="*/ 391886 w 3582955"/>
                <a:gd name="connsiteY83" fmla="*/ 429208 h 1755350"/>
                <a:gd name="connsiteX84" fmla="*/ 454090 w 3582955"/>
                <a:gd name="connsiteY84" fmla="*/ 422987 h 1755350"/>
                <a:gd name="connsiteX85" fmla="*/ 457974 w 3582955"/>
                <a:gd name="connsiteY85" fmla="*/ 364491 h 1755350"/>
                <a:gd name="connsiteX86" fmla="*/ 497633 w 3582955"/>
                <a:gd name="connsiteY86" fmla="*/ 398106 h 1755350"/>
                <a:gd name="connsiteX87" fmla="*/ 492962 w 3582955"/>
                <a:gd name="connsiteY87" fmla="*/ 339420 h 1755350"/>
                <a:gd name="connsiteX88" fmla="*/ 553617 w 3582955"/>
                <a:gd name="connsiteY88" fmla="*/ 329681 h 1755350"/>
                <a:gd name="connsiteX89" fmla="*/ 559837 w 3582955"/>
                <a:gd name="connsiteY89" fmla="*/ 311020 h 1755350"/>
                <a:gd name="connsiteX90" fmla="*/ 584719 w 3582955"/>
                <a:gd name="connsiteY90" fmla="*/ 273697 h 1755350"/>
                <a:gd name="connsiteX91" fmla="*/ 597159 w 3582955"/>
                <a:gd name="connsiteY91" fmla="*/ 255036 h 1755350"/>
                <a:gd name="connsiteX92" fmla="*/ 622041 w 3582955"/>
                <a:gd name="connsiteY92" fmla="*/ 236375 h 1755350"/>
                <a:gd name="connsiteX93" fmla="*/ 659364 w 3582955"/>
                <a:gd name="connsiteY93" fmla="*/ 223934 h 1755350"/>
                <a:gd name="connsiteX94" fmla="*/ 684245 w 3582955"/>
                <a:gd name="connsiteY94" fmla="*/ 205273 h 1755350"/>
                <a:gd name="connsiteX0" fmla="*/ 684245 w 3582955"/>
                <a:gd name="connsiteY0" fmla="*/ 205273 h 1755350"/>
                <a:gd name="connsiteX1" fmla="*/ 721568 w 3582955"/>
                <a:gd name="connsiteY1" fmla="*/ 186612 h 1755350"/>
                <a:gd name="connsiteX2" fmla="*/ 864637 w 3582955"/>
                <a:gd name="connsiteY2" fmla="*/ 143069 h 1755350"/>
                <a:gd name="connsiteX3" fmla="*/ 951723 w 3582955"/>
                <a:gd name="connsiteY3" fmla="*/ 111967 h 1755350"/>
                <a:gd name="connsiteX4" fmla="*/ 1057470 w 3582955"/>
                <a:gd name="connsiteY4" fmla="*/ 87085 h 1755350"/>
                <a:gd name="connsiteX5" fmla="*/ 1262743 w 3582955"/>
                <a:gd name="connsiteY5" fmla="*/ 24881 h 1755350"/>
                <a:gd name="connsiteX6" fmla="*/ 1368490 w 3582955"/>
                <a:gd name="connsiteY6" fmla="*/ 12440 h 1755350"/>
                <a:gd name="connsiteX7" fmla="*/ 1449355 w 3582955"/>
                <a:gd name="connsiteY7" fmla="*/ 0 h 1755350"/>
                <a:gd name="connsiteX8" fmla="*/ 1685731 w 3582955"/>
                <a:gd name="connsiteY8" fmla="*/ 6220 h 1755350"/>
                <a:gd name="connsiteX9" fmla="*/ 1797698 w 3582955"/>
                <a:gd name="connsiteY9" fmla="*/ 37322 h 1755350"/>
                <a:gd name="connsiteX10" fmla="*/ 1915886 w 3582955"/>
                <a:gd name="connsiteY10" fmla="*/ 122585 h 1755350"/>
                <a:gd name="connsiteX11" fmla="*/ 1959434 w 3582955"/>
                <a:gd name="connsiteY11" fmla="*/ 139613 h 1755350"/>
                <a:gd name="connsiteX12" fmla="*/ 1985090 w 3582955"/>
                <a:gd name="connsiteY12" fmla="*/ 155384 h 1755350"/>
                <a:gd name="connsiteX13" fmla="*/ 2037191 w 3582955"/>
                <a:gd name="connsiteY13" fmla="*/ 174046 h 1755350"/>
                <a:gd name="connsiteX14" fmla="*/ 2158504 w 3582955"/>
                <a:gd name="connsiteY14" fmla="*/ 191074 h 1755350"/>
                <a:gd name="connsiteX15" fmla="*/ 2346692 w 3582955"/>
                <a:gd name="connsiteY15" fmla="*/ 223431 h 1755350"/>
                <a:gd name="connsiteX16" fmla="*/ 2637463 w 3582955"/>
                <a:gd name="connsiteY16" fmla="*/ 243349 h 1755350"/>
                <a:gd name="connsiteX17" fmla="*/ 2898710 w 3582955"/>
                <a:gd name="connsiteY17" fmla="*/ 242595 h 1755350"/>
                <a:gd name="connsiteX18" fmla="*/ 3147527 w 3582955"/>
                <a:gd name="connsiteY18" fmla="*/ 230155 h 1755350"/>
                <a:gd name="connsiteX19" fmla="*/ 3489649 w 3582955"/>
                <a:gd name="connsiteY19" fmla="*/ 248816 h 1755350"/>
                <a:gd name="connsiteX20" fmla="*/ 3558074 w 3582955"/>
                <a:gd name="connsiteY20" fmla="*/ 292359 h 1755350"/>
                <a:gd name="connsiteX21" fmla="*/ 3564294 w 3582955"/>
                <a:gd name="connsiteY21" fmla="*/ 311020 h 1755350"/>
                <a:gd name="connsiteX22" fmla="*/ 3576735 w 3582955"/>
                <a:gd name="connsiteY22" fmla="*/ 342122 h 1755350"/>
                <a:gd name="connsiteX23" fmla="*/ 3582955 w 3582955"/>
                <a:gd name="connsiteY23" fmla="*/ 379444 h 1755350"/>
                <a:gd name="connsiteX24" fmla="*/ 3570515 w 3582955"/>
                <a:gd name="connsiteY24" fmla="*/ 516293 h 1755350"/>
                <a:gd name="connsiteX25" fmla="*/ 3564294 w 3582955"/>
                <a:gd name="connsiteY25" fmla="*/ 547395 h 1755350"/>
                <a:gd name="connsiteX26" fmla="*/ 3539412 w 3582955"/>
                <a:gd name="connsiteY26" fmla="*/ 584718 h 1755350"/>
                <a:gd name="connsiteX27" fmla="*/ 3533192 w 3582955"/>
                <a:gd name="connsiteY27" fmla="*/ 622040 h 1755350"/>
                <a:gd name="connsiteX28" fmla="*/ 3520751 w 3582955"/>
                <a:gd name="connsiteY28" fmla="*/ 653142 h 1755350"/>
                <a:gd name="connsiteX29" fmla="*/ 3514531 w 3582955"/>
                <a:gd name="connsiteY29" fmla="*/ 678024 h 1755350"/>
                <a:gd name="connsiteX30" fmla="*/ 3508310 w 3582955"/>
                <a:gd name="connsiteY30" fmla="*/ 746448 h 1755350"/>
                <a:gd name="connsiteX31" fmla="*/ 3458547 w 3582955"/>
                <a:gd name="connsiteY31" fmla="*/ 821093 h 1755350"/>
                <a:gd name="connsiteX32" fmla="*/ 3427445 w 3582955"/>
                <a:gd name="connsiteY32" fmla="*/ 895738 h 1755350"/>
                <a:gd name="connsiteX33" fmla="*/ 3278155 w 3582955"/>
                <a:gd name="connsiteY33" fmla="*/ 1125893 h 1755350"/>
                <a:gd name="connsiteX34" fmla="*/ 3191070 w 3582955"/>
                <a:gd name="connsiteY34" fmla="*/ 1262742 h 1755350"/>
                <a:gd name="connsiteX35" fmla="*/ 2905710 w 3582955"/>
                <a:gd name="connsiteY35" fmla="*/ 1550075 h 1755350"/>
                <a:gd name="connsiteX36" fmla="*/ 2813196 w 3582955"/>
                <a:gd name="connsiteY36" fmla="*/ 1641246 h 1755350"/>
                <a:gd name="connsiteX37" fmla="*/ 2761880 w 3582955"/>
                <a:gd name="connsiteY37" fmla="*/ 1718592 h 1755350"/>
                <a:gd name="connsiteX38" fmla="*/ 2659236 w 3582955"/>
                <a:gd name="connsiteY38" fmla="*/ 1755350 h 1755350"/>
                <a:gd name="connsiteX39" fmla="*/ 2635139 w 3582955"/>
                <a:gd name="connsiteY39" fmla="*/ 1749129 h 1755350"/>
                <a:gd name="connsiteX40" fmla="*/ 2525486 w 3582955"/>
                <a:gd name="connsiteY40" fmla="*/ 1754031 h 1755350"/>
                <a:gd name="connsiteX41" fmla="*/ 2476493 w 3582955"/>
                <a:gd name="connsiteY41" fmla="*/ 1747621 h 1755350"/>
                <a:gd name="connsiteX42" fmla="*/ 2430618 w 3582955"/>
                <a:gd name="connsiteY42" fmla="*/ 1738447 h 1755350"/>
                <a:gd name="connsiteX43" fmla="*/ 2388628 w 3582955"/>
                <a:gd name="connsiteY43" fmla="*/ 1725817 h 1755350"/>
                <a:gd name="connsiteX44" fmla="*/ 2276661 w 3582955"/>
                <a:gd name="connsiteY44" fmla="*/ 1688118 h 1755350"/>
                <a:gd name="connsiteX45" fmla="*/ 2152261 w 3582955"/>
                <a:gd name="connsiteY45" fmla="*/ 1654628 h 1755350"/>
                <a:gd name="connsiteX46" fmla="*/ 2065176 w 3582955"/>
                <a:gd name="connsiteY46" fmla="*/ 1623526 h 1755350"/>
                <a:gd name="connsiteX47" fmla="*/ 1959429 w 3582955"/>
                <a:gd name="connsiteY47" fmla="*/ 1598644 h 1755350"/>
                <a:gd name="connsiteX48" fmla="*/ 1867677 w 3582955"/>
                <a:gd name="connsiteY48" fmla="*/ 1577407 h 1755350"/>
                <a:gd name="connsiteX49" fmla="*/ 1828030 w 3582955"/>
                <a:gd name="connsiteY49" fmla="*/ 1572631 h 1755350"/>
                <a:gd name="connsiteX50" fmla="*/ 1725382 w 3582955"/>
                <a:gd name="connsiteY50" fmla="*/ 1553593 h 1755350"/>
                <a:gd name="connsiteX51" fmla="*/ 1637518 w 3582955"/>
                <a:gd name="connsiteY51" fmla="*/ 1522491 h 1755350"/>
                <a:gd name="connsiteX52" fmla="*/ 1595524 w 3582955"/>
                <a:gd name="connsiteY52" fmla="*/ 1513884 h 1755350"/>
                <a:gd name="connsiteX53" fmla="*/ 1502989 w 3582955"/>
                <a:gd name="connsiteY53" fmla="*/ 1507286 h 1755350"/>
                <a:gd name="connsiteX54" fmla="*/ 1298489 w 3582955"/>
                <a:gd name="connsiteY54" fmla="*/ 1505653 h 1755350"/>
                <a:gd name="connsiteX55" fmla="*/ 1175644 w 3582955"/>
                <a:gd name="connsiteY55" fmla="*/ 1504395 h 1755350"/>
                <a:gd name="connsiteX56" fmla="*/ 696686 w 3582955"/>
                <a:gd name="connsiteY56" fmla="*/ 1499118 h 1755350"/>
                <a:gd name="connsiteX57" fmla="*/ 360784 w 3582955"/>
                <a:gd name="connsiteY57" fmla="*/ 1492897 h 1755350"/>
                <a:gd name="connsiteX58" fmla="*/ 273698 w 3582955"/>
                <a:gd name="connsiteY58" fmla="*/ 1480457 h 1755350"/>
                <a:gd name="connsiteX59" fmla="*/ 111968 w 3582955"/>
                <a:gd name="connsiteY59" fmla="*/ 1436914 h 1755350"/>
                <a:gd name="connsiteX60" fmla="*/ 80866 w 3582955"/>
                <a:gd name="connsiteY60" fmla="*/ 1418253 h 1755350"/>
                <a:gd name="connsiteX61" fmla="*/ 55984 w 3582955"/>
                <a:gd name="connsiteY61" fmla="*/ 1399591 h 1755350"/>
                <a:gd name="connsiteX62" fmla="*/ 37323 w 3582955"/>
                <a:gd name="connsiteY62" fmla="*/ 1374710 h 1755350"/>
                <a:gd name="connsiteX63" fmla="*/ 12441 w 3582955"/>
                <a:gd name="connsiteY63" fmla="*/ 1331167 h 1755350"/>
                <a:gd name="connsiteX64" fmla="*/ 0 w 3582955"/>
                <a:gd name="connsiteY64" fmla="*/ 1300065 h 1755350"/>
                <a:gd name="connsiteX65" fmla="*/ 6221 w 3582955"/>
                <a:gd name="connsiteY65" fmla="*/ 1144555 h 1755350"/>
                <a:gd name="connsiteX66" fmla="*/ 12441 w 3582955"/>
                <a:gd name="connsiteY66" fmla="*/ 1119673 h 1755350"/>
                <a:gd name="connsiteX67" fmla="*/ 31102 w 3582955"/>
                <a:gd name="connsiteY67" fmla="*/ 1088571 h 1755350"/>
                <a:gd name="connsiteX68" fmla="*/ 68425 w 3582955"/>
                <a:gd name="connsiteY68" fmla="*/ 1026367 h 1755350"/>
                <a:gd name="connsiteX69" fmla="*/ 74645 w 3582955"/>
                <a:gd name="connsiteY69" fmla="*/ 1001485 h 1755350"/>
                <a:gd name="connsiteX70" fmla="*/ 111968 w 3582955"/>
                <a:gd name="connsiteY70" fmla="*/ 957942 h 1755350"/>
                <a:gd name="connsiteX71" fmla="*/ 149290 w 3582955"/>
                <a:gd name="connsiteY71" fmla="*/ 895738 h 1755350"/>
                <a:gd name="connsiteX72" fmla="*/ 161731 w 3582955"/>
                <a:gd name="connsiteY72" fmla="*/ 852195 h 1755350"/>
                <a:gd name="connsiteX73" fmla="*/ 174172 w 3582955"/>
                <a:gd name="connsiteY73" fmla="*/ 827314 h 1755350"/>
                <a:gd name="connsiteX74" fmla="*/ 192833 w 3582955"/>
                <a:gd name="connsiteY74" fmla="*/ 814873 h 1755350"/>
                <a:gd name="connsiteX75" fmla="*/ 216152 w 3582955"/>
                <a:gd name="connsiteY75" fmla="*/ 738217 h 1755350"/>
                <a:gd name="connsiteX76" fmla="*/ 234038 w 3582955"/>
                <a:gd name="connsiteY76" fmla="*/ 709126 h 1755350"/>
                <a:gd name="connsiteX77" fmla="*/ 239480 w 3582955"/>
                <a:gd name="connsiteY77" fmla="*/ 678401 h 1755350"/>
                <a:gd name="connsiteX78" fmla="*/ 279919 w 3582955"/>
                <a:gd name="connsiteY78" fmla="*/ 541175 h 1755350"/>
                <a:gd name="connsiteX79" fmla="*/ 292359 w 3582955"/>
                <a:gd name="connsiteY79" fmla="*/ 510073 h 1755350"/>
                <a:gd name="connsiteX80" fmla="*/ 317241 w 3582955"/>
                <a:gd name="connsiteY80" fmla="*/ 491412 h 1755350"/>
                <a:gd name="connsiteX81" fmla="*/ 329682 w 3582955"/>
                <a:gd name="connsiteY81" fmla="*/ 472751 h 1755350"/>
                <a:gd name="connsiteX82" fmla="*/ 367004 w 3582955"/>
                <a:gd name="connsiteY82" fmla="*/ 441648 h 1755350"/>
                <a:gd name="connsiteX83" fmla="*/ 391886 w 3582955"/>
                <a:gd name="connsiteY83" fmla="*/ 429208 h 1755350"/>
                <a:gd name="connsiteX84" fmla="*/ 454090 w 3582955"/>
                <a:gd name="connsiteY84" fmla="*/ 422987 h 1755350"/>
                <a:gd name="connsiteX85" fmla="*/ 457974 w 3582955"/>
                <a:gd name="connsiteY85" fmla="*/ 364491 h 1755350"/>
                <a:gd name="connsiteX86" fmla="*/ 467302 w 3582955"/>
                <a:gd name="connsiteY86" fmla="*/ 343819 h 1755350"/>
                <a:gd name="connsiteX87" fmla="*/ 492962 w 3582955"/>
                <a:gd name="connsiteY87" fmla="*/ 339420 h 1755350"/>
                <a:gd name="connsiteX88" fmla="*/ 553617 w 3582955"/>
                <a:gd name="connsiteY88" fmla="*/ 329681 h 1755350"/>
                <a:gd name="connsiteX89" fmla="*/ 559837 w 3582955"/>
                <a:gd name="connsiteY89" fmla="*/ 311020 h 1755350"/>
                <a:gd name="connsiteX90" fmla="*/ 584719 w 3582955"/>
                <a:gd name="connsiteY90" fmla="*/ 273697 h 1755350"/>
                <a:gd name="connsiteX91" fmla="*/ 597159 w 3582955"/>
                <a:gd name="connsiteY91" fmla="*/ 255036 h 1755350"/>
                <a:gd name="connsiteX92" fmla="*/ 622041 w 3582955"/>
                <a:gd name="connsiteY92" fmla="*/ 236375 h 1755350"/>
                <a:gd name="connsiteX93" fmla="*/ 659364 w 3582955"/>
                <a:gd name="connsiteY93" fmla="*/ 223934 h 1755350"/>
                <a:gd name="connsiteX94" fmla="*/ 684245 w 3582955"/>
                <a:gd name="connsiteY94" fmla="*/ 205273 h 1755350"/>
                <a:gd name="connsiteX0" fmla="*/ 684245 w 3582955"/>
                <a:gd name="connsiteY0" fmla="*/ 205273 h 1755350"/>
                <a:gd name="connsiteX1" fmla="*/ 721568 w 3582955"/>
                <a:gd name="connsiteY1" fmla="*/ 186612 h 1755350"/>
                <a:gd name="connsiteX2" fmla="*/ 864637 w 3582955"/>
                <a:gd name="connsiteY2" fmla="*/ 143069 h 1755350"/>
                <a:gd name="connsiteX3" fmla="*/ 951723 w 3582955"/>
                <a:gd name="connsiteY3" fmla="*/ 111967 h 1755350"/>
                <a:gd name="connsiteX4" fmla="*/ 1057470 w 3582955"/>
                <a:gd name="connsiteY4" fmla="*/ 87085 h 1755350"/>
                <a:gd name="connsiteX5" fmla="*/ 1262743 w 3582955"/>
                <a:gd name="connsiteY5" fmla="*/ 24881 h 1755350"/>
                <a:gd name="connsiteX6" fmla="*/ 1368490 w 3582955"/>
                <a:gd name="connsiteY6" fmla="*/ 12440 h 1755350"/>
                <a:gd name="connsiteX7" fmla="*/ 1449355 w 3582955"/>
                <a:gd name="connsiteY7" fmla="*/ 0 h 1755350"/>
                <a:gd name="connsiteX8" fmla="*/ 1685731 w 3582955"/>
                <a:gd name="connsiteY8" fmla="*/ 6220 h 1755350"/>
                <a:gd name="connsiteX9" fmla="*/ 1797698 w 3582955"/>
                <a:gd name="connsiteY9" fmla="*/ 37322 h 1755350"/>
                <a:gd name="connsiteX10" fmla="*/ 1915886 w 3582955"/>
                <a:gd name="connsiteY10" fmla="*/ 122585 h 1755350"/>
                <a:gd name="connsiteX11" fmla="*/ 1959434 w 3582955"/>
                <a:gd name="connsiteY11" fmla="*/ 139613 h 1755350"/>
                <a:gd name="connsiteX12" fmla="*/ 1985090 w 3582955"/>
                <a:gd name="connsiteY12" fmla="*/ 155384 h 1755350"/>
                <a:gd name="connsiteX13" fmla="*/ 2037191 w 3582955"/>
                <a:gd name="connsiteY13" fmla="*/ 174046 h 1755350"/>
                <a:gd name="connsiteX14" fmla="*/ 2158504 w 3582955"/>
                <a:gd name="connsiteY14" fmla="*/ 191074 h 1755350"/>
                <a:gd name="connsiteX15" fmla="*/ 2346692 w 3582955"/>
                <a:gd name="connsiteY15" fmla="*/ 223431 h 1755350"/>
                <a:gd name="connsiteX16" fmla="*/ 2637463 w 3582955"/>
                <a:gd name="connsiteY16" fmla="*/ 243349 h 1755350"/>
                <a:gd name="connsiteX17" fmla="*/ 2898710 w 3582955"/>
                <a:gd name="connsiteY17" fmla="*/ 242595 h 1755350"/>
                <a:gd name="connsiteX18" fmla="*/ 3147527 w 3582955"/>
                <a:gd name="connsiteY18" fmla="*/ 230155 h 1755350"/>
                <a:gd name="connsiteX19" fmla="*/ 3489649 w 3582955"/>
                <a:gd name="connsiteY19" fmla="*/ 248816 h 1755350"/>
                <a:gd name="connsiteX20" fmla="*/ 3558074 w 3582955"/>
                <a:gd name="connsiteY20" fmla="*/ 292359 h 1755350"/>
                <a:gd name="connsiteX21" fmla="*/ 3564294 w 3582955"/>
                <a:gd name="connsiteY21" fmla="*/ 311020 h 1755350"/>
                <a:gd name="connsiteX22" fmla="*/ 3576735 w 3582955"/>
                <a:gd name="connsiteY22" fmla="*/ 342122 h 1755350"/>
                <a:gd name="connsiteX23" fmla="*/ 3582955 w 3582955"/>
                <a:gd name="connsiteY23" fmla="*/ 379444 h 1755350"/>
                <a:gd name="connsiteX24" fmla="*/ 3570515 w 3582955"/>
                <a:gd name="connsiteY24" fmla="*/ 516293 h 1755350"/>
                <a:gd name="connsiteX25" fmla="*/ 3564294 w 3582955"/>
                <a:gd name="connsiteY25" fmla="*/ 547395 h 1755350"/>
                <a:gd name="connsiteX26" fmla="*/ 3539412 w 3582955"/>
                <a:gd name="connsiteY26" fmla="*/ 584718 h 1755350"/>
                <a:gd name="connsiteX27" fmla="*/ 3533192 w 3582955"/>
                <a:gd name="connsiteY27" fmla="*/ 622040 h 1755350"/>
                <a:gd name="connsiteX28" fmla="*/ 3520751 w 3582955"/>
                <a:gd name="connsiteY28" fmla="*/ 653142 h 1755350"/>
                <a:gd name="connsiteX29" fmla="*/ 3514531 w 3582955"/>
                <a:gd name="connsiteY29" fmla="*/ 678024 h 1755350"/>
                <a:gd name="connsiteX30" fmla="*/ 3508310 w 3582955"/>
                <a:gd name="connsiteY30" fmla="*/ 746448 h 1755350"/>
                <a:gd name="connsiteX31" fmla="*/ 3458547 w 3582955"/>
                <a:gd name="connsiteY31" fmla="*/ 821093 h 1755350"/>
                <a:gd name="connsiteX32" fmla="*/ 3427445 w 3582955"/>
                <a:gd name="connsiteY32" fmla="*/ 895738 h 1755350"/>
                <a:gd name="connsiteX33" fmla="*/ 3278155 w 3582955"/>
                <a:gd name="connsiteY33" fmla="*/ 1125893 h 1755350"/>
                <a:gd name="connsiteX34" fmla="*/ 3191070 w 3582955"/>
                <a:gd name="connsiteY34" fmla="*/ 1262742 h 1755350"/>
                <a:gd name="connsiteX35" fmla="*/ 2905710 w 3582955"/>
                <a:gd name="connsiteY35" fmla="*/ 1550075 h 1755350"/>
                <a:gd name="connsiteX36" fmla="*/ 2813196 w 3582955"/>
                <a:gd name="connsiteY36" fmla="*/ 1641246 h 1755350"/>
                <a:gd name="connsiteX37" fmla="*/ 2761880 w 3582955"/>
                <a:gd name="connsiteY37" fmla="*/ 1718592 h 1755350"/>
                <a:gd name="connsiteX38" fmla="*/ 2659236 w 3582955"/>
                <a:gd name="connsiteY38" fmla="*/ 1755350 h 1755350"/>
                <a:gd name="connsiteX39" fmla="*/ 2635139 w 3582955"/>
                <a:gd name="connsiteY39" fmla="*/ 1749129 h 1755350"/>
                <a:gd name="connsiteX40" fmla="*/ 2525486 w 3582955"/>
                <a:gd name="connsiteY40" fmla="*/ 1754031 h 1755350"/>
                <a:gd name="connsiteX41" fmla="*/ 2476493 w 3582955"/>
                <a:gd name="connsiteY41" fmla="*/ 1747621 h 1755350"/>
                <a:gd name="connsiteX42" fmla="*/ 2430618 w 3582955"/>
                <a:gd name="connsiteY42" fmla="*/ 1738447 h 1755350"/>
                <a:gd name="connsiteX43" fmla="*/ 2388628 w 3582955"/>
                <a:gd name="connsiteY43" fmla="*/ 1725817 h 1755350"/>
                <a:gd name="connsiteX44" fmla="*/ 2276661 w 3582955"/>
                <a:gd name="connsiteY44" fmla="*/ 1688118 h 1755350"/>
                <a:gd name="connsiteX45" fmla="*/ 2152261 w 3582955"/>
                <a:gd name="connsiteY45" fmla="*/ 1654628 h 1755350"/>
                <a:gd name="connsiteX46" fmla="*/ 2065176 w 3582955"/>
                <a:gd name="connsiteY46" fmla="*/ 1623526 h 1755350"/>
                <a:gd name="connsiteX47" fmla="*/ 1959429 w 3582955"/>
                <a:gd name="connsiteY47" fmla="*/ 1598644 h 1755350"/>
                <a:gd name="connsiteX48" fmla="*/ 1867677 w 3582955"/>
                <a:gd name="connsiteY48" fmla="*/ 1577407 h 1755350"/>
                <a:gd name="connsiteX49" fmla="*/ 1828030 w 3582955"/>
                <a:gd name="connsiteY49" fmla="*/ 1572631 h 1755350"/>
                <a:gd name="connsiteX50" fmla="*/ 1725382 w 3582955"/>
                <a:gd name="connsiteY50" fmla="*/ 1553593 h 1755350"/>
                <a:gd name="connsiteX51" fmla="*/ 1637518 w 3582955"/>
                <a:gd name="connsiteY51" fmla="*/ 1522491 h 1755350"/>
                <a:gd name="connsiteX52" fmla="*/ 1595524 w 3582955"/>
                <a:gd name="connsiteY52" fmla="*/ 1513884 h 1755350"/>
                <a:gd name="connsiteX53" fmla="*/ 1502989 w 3582955"/>
                <a:gd name="connsiteY53" fmla="*/ 1507286 h 1755350"/>
                <a:gd name="connsiteX54" fmla="*/ 1298489 w 3582955"/>
                <a:gd name="connsiteY54" fmla="*/ 1505653 h 1755350"/>
                <a:gd name="connsiteX55" fmla="*/ 1175644 w 3582955"/>
                <a:gd name="connsiteY55" fmla="*/ 1504395 h 1755350"/>
                <a:gd name="connsiteX56" fmla="*/ 696686 w 3582955"/>
                <a:gd name="connsiteY56" fmla="*/ 1499118 h 1755350"/>
                <a:gd name="connsiteX57" fmla="*/ 360784 w 3582955"/>
                <a:gd name="connsiteY57" fmla="*/ 1492897 h 1755350"/>
                <a:gd name="connsiteX58" fmla="*/ 273698 w 3582955"/>
                <a:gd name="connsiteY58" fmla="*/ 1480457 h 1755350"/>
                <a:gd name="connsiteX59" fmla="*/ 111968 w 3582955"/>
                <a:gd name="connsiteY59" fmla="*/ 1436914 h 1755350"/>
                <a:gd name="connsiteX60" fmla="*/ 80866 w 3582955"/>
                <a:gd name="connsiteY60" fmla="*/ 1418253 h 1755350"/>
                <a:gd name="connsiteX61" fmla="*/ 55984 w 3582955"/>
                <a:gd name="connsiteY61" fmla="*/ 1399591 h 1755350"/>
                <a:gd name="connsiteX62" fmla="*/ 37323 w 3582955"/>
                <a:gd name="connsiteY62" fmla="*/ 1374710 h 1755350"/>
                <a:gd name="connsiteX63" fmla="*/ 12441 w 3582955"/>
                <a:gd name="connsiteY63" fmla="*/ 1331167 h 1755350"/>
                <a:gd name="connsiteX64" fmla="*/ 0 w 3582955"/>
                <a:gd name="connsiteY64" fmla="*/ 1300065 h 1755350"/>
                <a:gd name="connsiteX65" fmla="*/ 6221 w 3582955"/>
                <a:gd name="connsiteY65" fmla="*/ 1144555 h 1755350"/>
                <a:gd name="connsiteX66" fmla="*/ 12441 w 3582955"/>
                <a:gd name="connsiteY66" fmla="*/ 1119673 h 1755350"/>
                <a:gd name="connsiteX67" fmla="*/ 31102 w 3582955"/>
                <a:gd name="connsiteY67" fmla="*/ 1088571 h 1755350"/>
                <a:gd name="connsiteX68" fmla="*/ 68425 w 3582955"/>
                <a:gd name="connsiteY68" fmla="*/ 1026367 h 1755350"/>
                <a:gd name="connsiteX69" fmla="*/ 74645 w 3582955"/>
                <a:gd name="connsiteY69" fmla="*/ 1001485 h 1755350"/>
                <a:gd name="connsiteX70" fmla="*/ 111968 w 3582955"/>
                <a:gd name="connsiteY70" fmla="*/ 957942 h 1755350"/>
                <a:gd name="connsiteX71" fmla="*/ 149290 w 3582955"/>
                <a:gd name="connsiteY71" fmla="*/ 895738 h 1755350"/>
                <a:gd name="connsiteX72" fmla="*/ 161731 w 3582955"/>
                <a:gd name="connsiteY72" fmla="*/ 852195 h 1755350"/>
                <a:gd name="connsiteX73" fmla="*/ 174172 w 3582955"/>
                <a:gd name="connsiteY73" fmla="*/ 827314 h 1755350"/>
                <a:gd name="connsiteX74" fmla="*/ 192833 w 3582955"/>
                <a:gd name="connsiteY74" fmla="*/ 814873 h 1755350"/>
                <a:gd name="connsiteX75" fmla="*/ 216152 w 3582955"/>
                <a:gd name="connsiteY75" fmla="*/ 738217 h 1755350"/>
                <a:gd name="connsiteX76" fmla="*/ 234038 w 3582955"/>
                <a:gd name="connsiteY76" fmla="*/ 709126 h 1755350"/>
                <a:gd name="connsiteX77" fmla="*/ 239480 w 3582955"/>
                <a:gd name="connsiteY77" fmla="*/ 678401 h 1755350"/>
                <a:gd name="connsiteX78" fmla="*/ 279919 w 3582955"/>
                <a:gd name="connsiteY78" fmla="*/ 541175 h 1755350"/>
                <a:gd name="connsiteX79" fmla="*/ 292359 w 3582955"/>
                <a:gd name="connsiteY79" fmla="*/ 510073 h 1755350"/>
                <a:gd name="connsiteX80" fmla="*/ 317241 w 3582955"/>
                <a:gd name="connsiteY80" fmla="*/ 491412 h 1755350"/>
                <a:gd name="connsiteX81" fmla="*/ 329682 w 3582955"/>
                <a:gd name="connsiteY81" fmla="*/ 472751 h 1755350"/>
                <a:gd name="connsiteX82" fmla="*/ 367004 w 3582955"/>
                <a:gd name="connsiteY82" fmla="*/ 441648 h 1755350"/>
                <a:gd name="connsiteX83" fmla="*/ 391886 w 3582955"/>
                <a:gd name="connsiteY83" fmla="*/ 429208 h 1755350"/>
                <a:gd name="connsiteX84" fmla="*/ 421424 w 3582955"/>
                <a:gd name="connsiteY84" fmla="*/ 402881 h 1755350"/>
                <a:gd name="connsiteX85" fmla="*/ 457974 w 3582955"/>
                <a:gd name="connsiteY85" fmla="*/ 364491 h 1755350"/>
                <a:gd name="connsiteX86" fmla="*/ 467302 w 3582955"/>
                <a:gd name="connsiteY86" fmla="*/ 343819 h 1755350"/>
                <a:gd name="connsiteX87" fmla="*/ 492962 w 3582955"/>
                <a:gd name="connsiteY87" fmla="*/ 339420 h 1755350"/>
                <a:gd name="connsiteX88" fmla="*/ 553617 w 3582955"/>
                <a:gd name="connsiteY88" fmla="*/ 329681 h 1755350"/>
                <a:gd name="connsiteX89" fmla="*/ 559837 w 3582955"/>
                <a:gd name="connsiteY89" fmla="*/ 311020 h 1755350"/>
                <a:gd name="connsiteX90" fmla="*/ 584719 w 3582955"/>
                <a:gd name="connsiteY90" fmla="*/ 273697 h 1755350"/>
                <a:gd name="connsiteX91" fmla="*/ 597159 w 3582955"/>
                <a:gd name="connsiteY91" fmla="*/ 255036 h 1755350"/>
                <a:gd name="connsiteX92" fmla="*/ 622041 w 3582955"/>
                <a:gd name="connsiteY92" fmla="*/ 236375 h 1755350"/>
                <a:gd name="connsiteX93" fmla="*/ 659364 w 3582955"/>
                <a:gd name="connsiteY93" fmla="*/ 223934 h 1755350"/>
                <a:gd name="connsiteX94" fmla="*/ 684245 w 3582955"/>
                <a:gd name="connsiteY94" fmla="*/ 205273 h 1755350"/>
                <a:gd name="connsiteX0" fmla="*/ 684245 w 3582955"/>
                <a:gd name="connsiteY0" fmla="*/ 205273 h 1755350"/>
                <a:gd name="connsiteX1" fmla="*/ 721568 w 3582955"/>
                <a:gd name="connsiteY1" fmla="*/ 186612 h 1755350"/>
                <a:gd name="connsiteX2" fmla="*/ 864637 w 3582955"/>
                <a:gd name="connsiteY2" fmla="*/ 143069 h 1755350"/>
                <a:gd name="connsiteX3" fmla="*/ 951723 w 3582955"/>
                <a:gd name="connsiteY3" fmla="*/ 111967 h 1755350"/>
                <a:gd name="connsiteX4" fmla="*/ 1057470 w 3582955"/>
                <a:gd name="connsiteY4" fmla="*/ 87085 h 1755350"/>
                <a:gd name="connsiteX5" fmla="*/ 1262743 w 3582955"/>
                <a:gd name="connsiteY5" fmla="*/ 24881 h 1755350"/>
                <a:gd name="connsiteX6" fmla="*/ 1368490 w 3582955"/>
                <a:gd name="connsiteY6" fmla="*/ 12440 h 1755350"/>
                <a:gd name="connsiteX7" fmla="*/ 1449355 w 3582955"/>
                <a:gd name="connsiteY7" fmla="*/ 0 h 1755350"/>
                <a:gd name="connsiteX8" fmla="*/ 1685731 w 3582955"/>
                <a:gd name="connsiteY8" fmla="*/ 6220 h 1755350"/>
                <a:gd name="connsiteX9" fmla="*/ 1797698 w 3582955"/>
                <a:gd name="connsiteY9" fmla="*/ 37322 h 1755350"/>
                <a:gd name="connsiteX10" fmla="*/ 1915886 w 3582955"/>
                <a:gd name="connsiteY10" fmla="*/ 122585 h 1755350"/>
                <a:gd name="connsiteX11" fmla="*/ 1959434 w 3582955"/>
                <a:gd name="connsiteY11" fmla="*/ 139613 h 1755350"/>
                <a:gd name="connsiteX12" fmla="*/ 1985090 w 3582955"/>
                <a:gd name="connsiteY12" fmla="*/ 155384 h 1755350"/>
                <a:gd name="connsiteX13" fmla="*/ 2037191 w 3582955"/>
                <a:gd name="connsiteY13" fmla="*/ 174046 h 1755350"/>
                <a:gd name="connsiteX14" fmla="*/ 2158504 w 3582955"/>
                <a:gd name="connsiteY14" fmla="*/ 191074 h 1755350"/>
                <a:gd name="connsiteX15" fmla="*/ 2346692 w 3582955"/>
                <a:gd name="connsiteY15" fmla="*/ 223431 h 1755350"/>
                <a:gd name="connsiteX16" fmla="*/ 2637463 w 3582955"/>
                <a:gd name="connsiteY16" fmla="*/ 243349 h 1755350"/>
                <a:gd name="connsiteX17" fmla="*/ 2898710 w 3582955"/>
                <a:gd name="connsiteY17" fmla="*/ 242595 h 1755350"/>
                <a:gd name="connsiteX18" fmla="*/ 3147527 w 3582955"/>
                <a:gd name="connsiteY18" fmla="*/ 230155 h 1755350"/>
                <a:gd name="connsiteX19" fmla="*/ 3489649 w 3582955"/>
                <a:gd name="connsiteY19" fmla="*/ 248816 h 1755350"/>
                <a:gd name="connsiteX20" fmla="*/ 3558074 w 3582955"/>
                <a:gd name="connsiteY20" fmla="*/ 292359 h 1755350"/>
                <a:gd name="connsiteX21" fmla="*/ 3564294 w 3582955"/>
                <a:gd name="connsiteY21" fmla="*/ 311020 h 1755350"/>
                <a:gd name="connsiteX22" fmla="*/ 3576735 w 3582955"/>
                <a:gd name="connsiteY22" fmla="*/ 342122 h 1755350"/>
                <a:gd name="connsiteX23" fmla="*/ 3582955 w 3582955"/>
                <a:gd name="connsiteY23" fmla="*/ 379444 h 1755350"/>
                <a:gd name="connsiteX24" fmla="*/ 3570515 w 3582955"/>
                <a:gd name="connsiteY24" fmla="*/ 516293 h 1755350"/>
                <a:gd name="connsiteX25" fmla="*/ 3564294 w 3582955"/>
                <a:gd name="connsiteY25" fmla="*/ 547395 h 1755350"/>
                <a:gd name="connsiteX26" fmla="*/ 3539412 w 3582955"/>
                <a:gd name="connsiteY26" fmla="*/ 584718 h 1755350"/>
                <a:gd name="connsiteX27" fmla="*/ 3533192 w 3582955"/>
                <a:gd name="connsiteY27" fmla="*/ 622040 h 1755350"/>
                <a:gd name="connsiteX28" fmla="*/ 3520751 w 3582955"/>
                <a:gd name="connsiteY28" fmla="*/ 653142 h 1755350"/>
                <a:gd name="connsiteX29" fmla="*/ 3514531 w 3582955"/>
                <a:gd name="connsiteY29" fmla="*/ 678024 h 1755350"/>
                <a:gd name="connsiteX30" fmla="*/ 3508310 w 3582955"/>
                <a:gd name="connsiteY30" fmla="*/ 746448 h 1755350"/>
                <a:gd name="connsiteX31" fmla="*/ 3458547 w 3582955"/>
                <a:gd name="connsiteY31" fmla="*/ 821093 h 1755350"/>
                <a:gd name="connsiteX32" fmla="*/ 3427445 w 3582955"/>
                <a:gd name="connsiteY32" fmla="*/ 895738 h 1755350"/>
                <a:gd name="connsiteX33" fmla="*/ 3278155 w 3582955"/>
                <a:gd name="connsiteY33" fmla="*/ 1125893 h 1755350"/>
                <a:gd name="connsiteX34" fmla="*/ 3191070 w 3582955"/>
                <a:gd name="connsiteY34" fmla="*/ 1262742 h 1755350"/>
                <a:gd name="connsiteX35" fmla="*/ 2905710 w 3582955"/>
                <a:gd name="connsiteY35" fmla="*/ 1550075 h 1755350"/>
                <a:gd name="connsiteX36" fmla="*/ 2813196 w 3582955"/>
                <a:gd name="connsiteY36" fmla="*/ 1641246 h 1755350"/>
                <a:gd name="connsiteX37" fmla="*/ 2761880 w 3582955"/>
                <a:gd name="connsiteY37" fmla="*/ 1718592 h 1755350"/>
                <a:gd name="connsiteX38" fmla="*/ 2659236 w 3582955"/>
                <a:gd name="connsiteY38" fmla="*/ 1755350 h 1755350"/>
                <a:gd name="connsiteX39" fmla="*/ 2635139 w 3582955"/>
                <a:gd name="connsiteY39" fmla="*/ 1749129 h 1755350"/>
                <a:gd name="connsiteX40" fmla="*/ 2525486 w 3582955"/>
                <a:gd name="connsiteY40" fmla="*/ 1754031 h 1755350"/>
                <a:gd name="connsiteX41" fmla="*/ 2476493 w 3582955"/>
                <a:gd name="connsiteY41" fmla="*/ 1747621 h 1755350"/>
                <a:gd name="connsiteX42" fmla="*/ 2430618 w 3582955"/>
                <a:gd name="connsiteY42" fmla="*/ 1738447 h 1755350"/>
                <a:gd name="connsiteX43" fmla="*/ 2388628 w 3582955"/>
                <a:gd name="connsiteY43" fmla="*/ 1725817 h 1755350"/>
                <a:gd name="connsiteX44" fmla="*/ 2276661 w 3582955"/>
                <a:gd name="connsiteY44" fmla="*/ 1688118 h 1755350"/>
                <a:gd name="connsiteX45" fmla="*/ 2152261 w 3582955"/>
                <a:gd name="connsiteY45" fmla="*/ 1654628 h 1755350"/>
                <a:gd name="connsiteX46" fmla="*/ 2065176 w 3582955"/>
                <a:gd name="connsiteY46" fmla="*/ 1623526 h 1755350"/>
                <a:gd name="connsiteX47" fmla="*/ 1959429 w 3582955"/>
                <a:gd name="connsiteY47" fmla="*/ 1598644 h 1755350"/>
                <a:gd name="connsiteX48" fmla="*/ 1867677 w 3582955"/>
                <a:gd name="connsiteY48" fmla="*/ 1577407 h 1755350"/>
                <a:gd name="connsiteX49" fmla="*/ 1828030 w 3582955"/>
                <a:gd name="connsiteY49" fmla="*/ 1572631 h 1755350"/>
                <a:gd name="connsiteX50" fmla="*/ 1725382 w 3582955"/>
                <a:gd name="connsiteY50" fmla="*/ 1553593 h 1755350"/>
                <a:gd name="connsiteX51" fmla="*/ 1637518 w 3582955"/>
                <a:gd name="connsiteY51" fmla="*/ 1522491 h 1755350"/>
                <a:gd name="connsiteX52" fmla="*/ 1595524 w 3582955"/>
                <a:gd name="connsiteY52" fmla="*/ 1513884 h 1755350"/>
                <a:gd name="connsiteX53" fmla="*/ 1502989 w 3582955"/>
                <a:gd name="connsiteY53" fmla="*/ 1507286 h 1755350"/>
                <a:gd name="connsiteX54" fmla="*/ 1298489 w 3582955"/>
                <a:gd name="connsiteY54" fmla="*/ 1505653 h 1755350"/>
                <a:gd name="connsiteX55" fmla="*/ 1175644 w 3582955"/>
                <a:gd name="connsiteY55" fmla="*/ 1504395 h 1755350"/>
                <a:gd name="connsiteX56" fmla="*/ 696686 w 3582955"/>
                <a:gd name="connsiteY56" fmla="*/ 1499118 h 1755350"/>
                <a:gd name="connsiteX57" fmla="*/ 360784 w 3582955"/>
                <a:gd name="connsiteY57" fmla="*/ 1492897 h 1755350"/>
                <a:gd name="connsiteX58" fmla="*/ 273698 w 3582955"/>
                <a:gd name="connsiteY58" fmla="*/ 1480457 h 1755350"/>
                <a:gd name="connsiteX59" fmla="*/ 111968 w 3582955"/>
                <a:gd name="connsiteY59" fmla="*/ 1436914 h 1755350"/>
                <a:gd name="connsiteX60" fmla="*/ 80866 w 3582955"/>
                <a:gd name="connsiteY60" fmla="*/ 1418253 h 1755350"/>
                <a:gd name="connsiteX61" fmla="*/ 55984 w 3582955"/>
                <a:gd name="connsiteY61" fmla="*/ 1399591 h 1755350"/>
                <a:gd name="connsiteX62" fmla="*/ 37323 w 3582955"/>
                <a:gd name="connsiteY62" fmla="*/ 1374710 h 1755350"/>
                <a:gd name="connsiteX63" fmla="*/ 12441 w 3582955"/>
                <a:gd name="connsiteY63" fmla="*/ 1331167 h 1755350"/>
                <a:gd name="connsiteX64" fmla="*/ 0 w 3582955"/>
                <a:gd name="connsiteY64" fmla="*/ 1300065 h 1755350"/>
                <a:gd name="connsiteX65" fmla="*/ 6221 w 3582955"/>
                <a:gd name="connsiteY65" fmla="*/ 1144555 h 1755350"/>
                <a:gd name="connsiteX66" fmla="*/ 12441 w 3582955"/>
                <a:gd name="connsiteY66" fmla="*/ 1119673 h 1755350"/>
                <a:gd name="connsiteX67" fmla="*/ 31102 w 3582955"/>
                <a:gd name="connsiteY67" fmla="*/ 1088571 h 1755350"/>
                <a:gd name="connsiteX68" fmla="*/ 68425 w 3582955"/>
                <a:gd name="connsiteY68" fmla="*/ 1026367 h 1755350"/>
                <a:gd name="connsiteX69" fmla="*/ 74645 w 3582955"/>
                <a:gd name="connsiteY69" fmla="*/ 1001485 h 1755350"/>
                <a:gd name="connsiteX70" fmla="*/ 111968 w 3582955"/>
                <a:gd name="connsiteY70" fmla="*/ 957942 h 1755350"/>
                <a:gd name="connsiteX71" fmla="*/ 149290 w 3582955"/>
                <a:gd name="connsiteY71" fmla="*/ 895738 h 1755350"/>
                <a:gd name="connsiteX72" fmla="*/ 161731 w 3582955"/>
                <a:gd name="connsiteY72" fmla="*/ 852195 h 1755350"/>
                <a:gd name="connsiteX73" fmla="*/ 174172 w 3582955"/>
                <a:gd name="connsiteY73" fmla="*/ 827314 h 1755350"/>
                <a:gd name="connsiteX74" fmla="*/ 192833 w 3582955"/>
                <a:gd name="connsiteY74" fmla="*/ 814873 h 1755350"/>
                <a:gd name="connsiteX75" fmla="*/ 216152 w 3582955"/>
                <a:gd name="connsiteY75" fmla="*/ 738217 h 1755350"/>
                <a:gd name="connsiteX76" fmla="*/ 234038 w 3582955"/>
                <a:gd name="connsiteY76" fmla="*/ 709126 h 1755350"/>
                <a:gd name="connsiteX77" fmla="*/ 239480 w 3582955"/>
                <a:gd name="connsiteY77" fmla="*/ 678401 h 1755350"/>
                <a:gd name="connsiteX78" fmla="*/ 279919 w 3582955"/>
                <a:gd name="connsiteY78" fmla="*/ 541175 h 1755350"/>
                <a:gd name="connsiteX79" fmla="*/ 292359 w 3582955"/>
                <a:gd name="connsiteY79" fmla="*/ 510073 h 1755350"/>
                <a:gd name="connsiteX80" fmla="*/ 317241 w 3582955"/>
                <a:gd name="connsiteY80" fmla="*/ 491412 h 1755350"/>
                <a:gd name="connsiteX81" fmla="*/ 329682 w 3582955"/>
                <a:gd name="connsiteY81" fmla="*/ 472751 h 1755350"/>
                <a:gd name="connsiteX82" fmla="*/ 367004 w 3582955"/>
                <a:gd name="connsiteY82" fmla="*/ 441648 h 1755350"/>
                <a:gd name="connsiteX83" fmla="*/ 391886 w 3582955"/>
                <a:gd name="connsiteY83" fmla="*/ 429208 h 1755350"/>
                <a:gd name="connsiteX84" fmla="*/ 421424 w 3582955"/>
                <a:gd name="connsiteY84" fmla="*/ 388808 h 1755350"/>
                <a:gd name="connsiteX85" fmla="*/ 457974 w 3582955"/>
                <a:gd name="connsiteY85" fmla="*/ 364491 h 1755350"/>
                <a:gd name="connsiteX86" fmla="*/ 467302 w 3582955"/>
                <a:gd name="connsiteY86" fmla="*/ 343819 h 1755350"/>
                <a:gd name="connsiteX87" fmla="*/ 492962 w 3582955"/>
                <a:gd name="connsiteY87" fmla="*/ 339420 h 1755350"/>
                <a:gd name="connsiteX88" fmla="*/ 553617 w 3582955"/>
                <a:gd name="connsiteY88" fmla="*/ 329681 h 1755350"/>
                <a:gd name="connsiteX89" fmla="*/ 559837 w 3582955"/>
                <a:gd name="connsiteY89" fmla="*/ 311020 h 1755350"/>
                <a:gd name="connsiteX90" fmla="*/ 584719 w 3582955"/>
                <a:gd name="connsiteY90" fmla="*/ 273697 h 1755350"/>
                <a:gd name="connsiteX91" fmla="*/ 597159 w 3582955"/>
                <a:gd name="connsiteY91" fmla="*/ 255036 h 1755350"/>
                <a:gd name="connsiteX92" fmla="*/ 622041 w 3582955"/>
                <a:gd name="connsiteY92" fmla="*/ 236375 h 1755350"/>
                <a:gd name="connsiteX93" fmla="*/ 659364 w 3582955"/>
                <a:gd name="connsiteY93" fmla="*/ 223934 h 1755350"/>
                <a:gd name="connsiteX94" fmla="*/ 684245 w 3582955"/>
                <a:gd name="connsiteY94" fmla="*/ 205273 h 1755350"/>
                <a:gd name="connsiteX0" fmla="*/ 684245 w 3582955"/>
                <a:gd name="connsiteY0" fmla="*/ 205273 h 1755350"/>
                <a:gd name="connsiteX1" fmla="*/ 721568 w 3582955"/>
                <a:gd name="connsiteY1" fmla="*/ 186612 h 1755350"/>
                <a:gd name="connsiteX2" fmla="*/ 864637 w 3582955"/>
                <a:gd name="connsiteY2" fmla="*/ 143069 h 1755350"/>
                <a:gd name="connsiteX3" fmla="*/ 951723 w 3582955"/>
                <a:gd name="connsiteY3" fmla="*/ 111967 h 1755350"/>
                <a:gd name="connsiteX4" fmla="*/ 1057470 w 3582955"/>
                <a:gd name="connsiteY4" fmla="*/ 87085 h 1755350"/>
                <a:gd name="connsiteX5" fmla="*/ 1262743 w 3582955"/>
                <a:gd name="connsiteY5" fmla="*/ 24881 h 1755350"/>
                <a:gd name="connsiteX6" fmla="*/ 1368490 w 3582955"/>
                <a:gd name="connsiteY6" fmla="*/ 12440 h 1755350"/>
                <a:gd name="connsiteX7" fmla="*/ 1449355 w 3582955"/>
                <a:gd name="connsiteY7" fmla="*/ 0 h 1755350"/>
                <a:gd name="connsiteX8" fmla="*/ 1685731 w 3582955"/>
                <a:gd name="connsiteY8" fmla="*/ 6220 h 1755350"/>
                <a:gd name="connsiteX9" fmla="*/ 1797698 w 3582955"/>
                <a:gd name="connsiteY9" fmla="*/ 37322 h 1755350"/>
                <a:gd name="connsiteX10" fmla="*/ 1915886 w 3582955"/>
                <a:gd name="connsiteY10" fmla="*/ 122585 h 1755350"/>
                <a:gd name="connsiteX11" fmla="*/ 1959434 w 3582955"/>
                <a:gd name="connsiteY11" fmla="*/ 139613 h 1755350"/>
                <a:gd name="connsiteX12" fmla="*/ 1985090 w 3582955"/>
                <a:gd name="connsiteY12" fmla="*/ 155384 h 1755350"/>
                <a:gd name="connsiteX13" fmla="*/ 2037191 w 3582955"/>
                <a:gd name="connsiteY13" fmla="*/ 174046 h 1755350"/>
                <a:gd name="connsiteX14" fmla="*/ 2158504 w 3582955"/>
                <a:gd name="connsiteY14" fmla="*/ 191074 h 1755350"/>
                <a:gd name="connsiteX15" fmla="*/ 2346692 w 3582955"/>
                <a:gd name="connsiteY15" fmla="*/ 223431 h 1755350"/>
                <a:gd name="connsiteX16" fmla="*/ 2637463 w 3582955"/>
                <a:gd name="connsiteY16" fmla="*/ 243349 h 1755350"/>
                <a:gd name="connsiteX17" fmla="*/ 2898710 w 3582955"/>
                <a:gd name="connsiteY17" fmla="*/ 242595 h 1755350"/>
                <a:gd name="connsiteX18" fmla="*/ 3147527 w 3582955"/>
                <a:gd name="connsiteY18" fmla="*/ 230155 h 1755350"/>
                <a:gd name="connsiteX19" fmla="*/ 3489649 w 3582955"/>
                <a:gd name="connsiteY19" fmla="*/ 248816 h 1755350"/>
                <a:gd name="connsiteX20" fmla="*/ 3558074 w 3582955"/>
                <a:gd name="connsiteY20" fmla="*/ 292359 h 1755350"/>
                <a:gd name="connsiteX21" fmla="*/ 3564294 w 3582955"/>
                <a:gd name="connsiteY21" fmla="*/ 311020 h 1755350"/>
                <a:gd name="connsiteX22" fmla="*/ 3576735 w 3582955"/>
                <a:gd name="connsiteY22" fmla="*/ 342122 h 1755350"/>
                <a:gd name="connsiteX23" fmla="*/ 3582955 w 3582955"/>
                <a:gd name="connsiteY23" fmla="*/ 379444 h 1755350"/>
                <a:gd name="connsiteX24" fmla="*/ 3570515 w 3582955"/>
                <a:gd name="connsiteY24" fmla="*/ 516293 h 1755350"/>
                <a:gd name="connsiteX25" fmla="*/ 3564294 w 3582955"/>
                <a:gd name="connsiteY25" fmla="*/ 547395 h 1755350"/>
                <a:gd name="connsiteX26" fmla="*/ 3539412 w 3582955"/>
                <a:gd name="connsiteY26" fmla="*/ 584718 h 1755350"/>
                <a:gd name="connsiteX27" fmla="*/ 3533192 w 3582955"/>
                <a:gd name="connsiteY27" fmla="*/ 622040 h 1755350"/>
                <a:gd name="connsiteX28" fmla="*/ 3520751 w 3582955"/>
                <a:gd name="connsiteY28" fmla="*/ 653142 h 1755350"/>
                <a:gd name="connsiteX29" fmla="*/ 3514531 w 3582955"/>
                <a:gd name="connsiteY29" fmla="*/ 678024 h 1755350"/>
                <a:gd name="connsiteX30" fmla="*/ 3508310 w 3582955"/>
                <a:gd name="connsiteY30" fmla="*/ 746448 h 1755350"/>
                <a:gd name="connsiteX31" fmla="*/ 3458547 w 3582955"/>
                <a:gd name="connsiteY31" fmla="*/ 821093 h 1755350"/>
                <a:gd name="connsiteX32" fmla="*/ 3427445 w 3582955"/>
                <a:gd name="connsiteY32" fmla="*/ 895738 h 1755350"/>
                <a:gd name="connsiteX33" fmla="*/ 3278155 w 3582955"/>
                <a:gd name="connsiteY33" fmla="*/ 1125893 h 1755350"/>
                <a:gd name="connsiteX34" fmla="*/ 3191070 w 3582955"/>
                <a:gd name="connsiteY34" fmla="*/ 1262742 h 1755350"/>
                <a:gd name="connsiteX35" fmla="*/ 2905710 w 3582955"/>
                <a:gd name="connsiteY35" fmla="*/ 1550075 h 1755350"/>
                <a:gd name="connsiteX36" fmla="*/ 2813196 w 3582955"/>
                <a:gd name="connsiteY36" fmla="*/ 1641246 h 1755350"/>
                <a:gd name="connsiteX37" fmla="*/ 2761880 w 3582955"/>
                <a:gd name="connsiteY37" fmla="*/ 1718592 h 1755350"/>
                <a:gd name="connsiteX38" fmla="*/ 2659236 w 3582955"/>
                <a:gd name="connsiteY38" fmla="*/ 1755350 h 1755350"/>
                <a:gd name="connsiteX39" fmla="*/ 2635139 w 3582955"/>
                <a:gd name="connsiteY39" fmla="*/ 1749129 h 1755350"/>
                <a:gd name="connsiteX40" fmla="*/ 2525486 w 3582955"/>
                <a:gd name="connsiteY40" fmla="*/ 1754031 h 1755350"/>
                <a:gd name="connsiteX41" fmla="*/ 2476493 w 3582955"/>
                <a:gd name="connsiteY41" fmla="*/ 1747621 h 1755350"/>
                <a:gd name="connsiteX42" fmla="*/ 2430618 w 3582955"/>
                <a:gd name="connsiteY42" fmla="*/ 1738447 h 1755350"/>
                <a:gd name="connsiteX43" fmla="*/ 2388628 w 3582955"/>
                <a:gd name="connsiteY43" fmla="*/ 1725817 h 1755350"/>
                <a:gd name="connsiteX44" fmla="*/ 2276661 w 3582955"/>
                <a:gd name="connsiteY44" fmla="*/ 1688118 h 1755350"/>
                <a:gd name="connsiteX45" fmla="*/ 2152261 w 3582955"/>
                <a:gd name="connsiteY45" fmla="*/ 1654628 h 1755350"/>
                <a:gd name="connsiteX46" fmla="*/ 2065176 w 3582955"/>
                <a:gd name="connsiteY46" fmla="*/ 1623526 h 1755350"/>
                <a:gd name="connsiteX47" fmla="*/ 1959429 w 3582955"/>
                <a:gd name="connsiteY47" fmla="*/ 1598644 h 1755350"/>
                <a:gd name="connsiteX48" fmla="*/ 1867677 w 3582955"/>
                <a:gd name="connsiteY48" fmla="*/ 1577407 h 1755350"/>
                <a:gd name="connsiteX49" fmla="*/ 1828030 w 3582955"/>
                <a:gd name="connsiteY49" fmla="*/ 1572631 h 1755350"/>
                <a:gd name="connsiteX50" fmla="*/ 1725382 w 3582955"/>
                <a:gd name="connsiteY50" fmla="*/ 1553593 h 1755350"/>
                <a:gd name="connsiteX51" fmla="*/ 1637518 w 3582955"/>
                <a:gd name="connsiteY51" fmla="*/ 1522491 h 1755350"/>
                <a:gd name="connsiteX52" fmla="*/ 1595524 w 3582955"/>
                <a:gd name="connsiteY52" fmla="*/ 1513884 h 1755350"/>
                <a:gd name="connsiteX53" fmla="*/ 1502989 w 3582955"/>
                <a:gd name="connsiteY53" fmla="*/ 1507286 h 1755350"/>
                <a:gd name="connsiteX54" fmla="*/ 1298489 w 3582955"/>
                <a:gd name="connsiteY54" fmla="*/ 1505653 h 1755350"/>
                <a:gd name="connsiteX55" fmla="*/ 1175644 w 3582955"/>
                <a:gd name="connsiteY55" fmla="*/ 1504395 h 1755350"/>
                <a:gd name="connsiteX56" fmla="*/ 696686 w 3582955"/>
                <a:gd name="connsiteY56" fmla="*/ 1499118 h 1755350"/>
                <a:gd name="connsiteX57" fmla="*/ 360784 w 3582955"/>
                <a:gd name="connsiteY57" fmla="*/ 1492897 h 1755350"/>
                <a:gd name="connsiteX58" fmla="*/ 273698 w 3582955"/>
                <a:gd name="connsiteY58" fmla="*/ 1480457 h 1755350"/>
                <a:gd name="connsiteX59" fmla="*/ 111968 w 3582955"/>
                <a:gd name="connsiteY59" fmla="*/ 1436914 h 1755350"/>
                <a:gd name="connsiteX60" fmla="*/ 80866 w 3582955"/>
                <a:gd name="connsiteY60" fmla="*/ 1418253 h 1755350"/>
                <a:gd name="connsiteX61" fmla="*/ 55984 w 3582955"/>
                <a:gd name="connsiteY61" fmla="*/ 1399591 h 1755350"/>
                <a:gd name="connsiteX62" fmla="*/ 37323 w 3582955"/>
                <a:gd name="connsiteY62" fmla="*/ 1374710 h 1755350"/>
                <a:gd name="connsiteX63" fmla="*/ 12441 w 3582955"/>
                <a:gd name="connsiteY63" fmla="*/ 1331167 h 1755350"/>
                <a:gd name="connsiteX64" fmla="*/ 0 w 3582955"/>
                <a:gd name="connsiteY64" fmla="*/ 1300065 h 1755350"/>
                <a:gd name="connsiteX65" fmla="*/ 6221 w 3582955"/>
                <a:gd name="connsiteY65" fmla="*/ 1144555 h 1755350"/>
                <a:gd name="connsiteX66" fmla="*/ 12441 w 3582955"/>
                <a:gd name="connsiteY66" fmla="*/ 1119673 h 1755350"/>
                <a:gd name="connsiteX67" fmla="*/ 31102 w 3582955"/>
                <a:gd name="connsiteY67" fmla="*/ 1088571 h 1755350"/>
                <a:gd name="connsiteX68" fmla="*/ 68425 w 3582955"/>
                <a:gd name="connsiteY68" fmla="*/ 1026367 h 1755350"/>
                <a:gd name="connsiteX69" fmla="*/ 74645 w 3582955"/>
                <a:gd name="connsiteY69" fmla="*/ 1001485 h 1755350"/>
                <a:gd name="connsiteX70" fmla="*/ 111968 w 3582955"/>
                <a:gd name="connsiteY70" fmla="*/ 957942 h 1755350"/>
                <a:gd name="connsiteX71" fmla="*/ 149290 w 3582955"/>
                <a:gd name="connsiteY71" fmla="*/ 895738 h 1755350"/>
                <a:gd name="connsiteX72" fmla="*/ 161731 w 3582955"/>
                <a:gd name="connsiteY72" fmla="*/ 852195 h 1755350"/>
                <a:gd name="connsiteX73" fmla="*/ 174172 w 3582955"/>
                <a:gd name="connsiteY73" fmla="*/ 827314 h 1755350"/>
                <a:gd name="connsiteX74" fmla="*/ 192833 w 3582955"/>
                <a:gd name="connsiteY74" fmla="*/ 814873 h 1755350"/>
                <a:gd name="connsiteX75" fmla="*/ 216152 w 3582955"/>
                <a:gd name="connsiteY75" fmla="*/ 738217 h 1755350"/>
                <a:gd name="connsiteX76" fmla="*/ 234038 w 3582955"/>
                <a:gd name="connsiteY76" fmla="*/ 709126 h 1755350"/>
                <a:gd name="connsiteX77" fmla="*/ 239480 w 3582955"/>
                <a:gd name="connsiteY77" fmla="*/ 678401 h 1755350"/>
                <a:gd name="connsiteX78" fmla="*/ 279919 w 3582955"/>
                <a:gd name="connsiteY78" fmla="*/ 541175 h 1755350"/>
                <a:gd name="connsiteX79" fmla="*/ 292359 w 3582955"/>
                <a:gd name="connsiteY79" fmla="*/ 510073 h 1755350"/>
                <a:gd name="connsiteX80" fmla="*/ 317241 w 3582955"/>
                <a:gd name="connsiteY80" fmla="*/ 491412 h 1755350"/>
                <a:gd name="connsiteX81" fmla="*/ 329682 w 3582955"/>
                <a:gd name="connsiteY81" fmla="*/ 472751 h 1755350"/>
                <a:gd name="connsiteX82" fmla="*/ 367004 w 3582955"/>
                <a:gd name="connsiteY82" fmla="*/ 441648 h 1755350"/>
                <a:gd name="connsiteX83" fmla="*/ 391886 w 3582955"/>
                <a:gd name="connsiteY83" fmla="*/ 429208 h 1755350"/>
                <a:gd name="connsiteX84" fmla="*/ 421424 w 3582955"/>
                <a:gd name="connsiteY84" fmla="*/ 388808 h 1755350"/>
                <a:gd name="connsiteX85" fmla="*/ 457974 w 3582955"/>
                <a:gd name="connsiteY85" fmla="*/ 364491 h 1755350"/>
                <a:gd name="connsiteX86" fmla="*/ 460302 w 3582955"/>
                <a:gd name="connsiteY86" fmla="*/ 333765 h 1755350"/>
                <a:gd name="connsiteX87" fmla="*/ 492962 w 3582955"/>
                <a:gd name="connsiteY87" fmla="*/ 339420 h 1755350"/>
                <a:gd name="connsiteX88" fmla="*/ 553617 w 3582955"/>
                <a:gd name="connsiteY88" fmla="*/ 329681 h 1755350"/>
                <a:gd name="connsiteX89" fmla="*/ 559837 w 3582955"/>
                <a:gd name="connsiteY89" fmla="*/ 311020 h 1755350"/>
                <a:gd name="connsiteX90" fmla="*/ 584719 w 3582955"/>
                <a:gd name="connsiteY90" fmla="*/ 273697 h 1755350"/>
                <a:gd name="connsiteX91" fmla="*/ 597159 w 3582955"/>
                <a:gd name="connsiteY91" fmla="*/ 255036 h 1755350"/>
                <a:gd name="connsiteX92" fmla="*/ 622041 w 3582955"/>
                <a:gd name="connsiteY92" fmla="*/ 236375 h 1755350"/>
                <a:gd name="connsiteX93" fmla="*/ 659364 w 3582955"/>
                <a:gd name="connsiteY93" fmla="*/ 223934 h 1755350"/>
                <a:gd name="connsiteX94" fmla="*/ 684245 w 3582955"/>
                <a:gd name="connsiteY94" fmla="*/ 205273 h 1755350"/>
                <a:gd name="connsiteX0" fmla="*/ 684245 w 3582955"/>
                <a:gd name="connsiteY0" fmla="*/ 205273 h 1755350"/>
                <a:gd name="connsiteX1" fmla="*/ 721568 w 3582955"/>
                <a:gd name="connsiteY1" fmla="*/ 186612 h 1755350"/>
                <a:gd name="connsiteX2" fmla="*/ 864637 w 3582955"/>
                <a:gd name="connsiteY2" fmla="*/ 143069 h 1755350"/>
                <a:gd name="connsiteX3" fmla="*/ 951723 w 3582955"/>
                <a:gd name="connsiteY3" fmla="*/ 111967 h 1755350"/>
                <a:gd name="connsiteX4" fmla="*/ 1057470 w 3582955"/>
                <a:gd name="connsiteY4" fmla="*/ 87085 h 1755350"/>
                <a:gd name="connsiteX5" fmla="*/ 1262743 w 3582955"/>
                <a:gd name="connsiteY5" fmla="*/ 24881 h 1755350"/>
                <a:gd name="connsiteX6" fmla="*/ 1368490 w 3582955"/>
                <a:gd name="connsiteY6" fmla="*/ 12440 h 1755350"/>
                <a:gd name="connsiteX7" fmla="*/ 1449355 w 3582955"/>
                <a:gd name="connsiteY7" fmla="*/ 0 h 1755350"/>
                <a:gd name="connsiteX8" fmla="*/ 1685731 w 3582955"/>
                <a:gd name="connsiteY8" fmla="*/ 6220 h 1755350"/>
                <a:gd name="connsiteX9" fmla="*/ 1797698 w 3582955"/>
                <a:gd name="connsiteY9" fmla="*/ 37322 h 1755350"/>
                <a:gd name="connsiteX10" fmla="*/ 1915886 w 3582955"/>
                <a:gd name="connsiteY10" fmla="*/ 122585 h 1755350"/>
                <a:gd name="connsiteX11" fmla="*/ 1959434 w 3582955"/>
                <a:gd name="connsiteY11" fmla="*/ 139613 h 1755350"/>
                <a:gd name="connsiteX12" fmla="*/ 1985090 w 3582955"/>
                <a:gd name="connsiteY12" fmla="*/ 155384 h 1755350"/>
                <a:gd name="connsiteX13" fmla="*/ 2037191 w 3582955"/>
                <a:gd name="connsiteY13" fmla="*/ 174046 h 1755350"/>
                <a:gd name="connsiteX14" fmla="*/ 2158504 w 3582955"/>
                <a:gd name="connsiteY14" fmla="*/ 191074 h 1755350"/>
                <a:gd name="connsiteX15" fmla="*/ 2346692 w 3582955"/>
                <a:gd name="connsiteY15" fmla="*/ 223431 h 1755350"/>
                <a:gd name="connsiteX16" fmla="*/ 2637463 w 3582955"/>
                <a:gd name="connsiteY16" fmla="*/ 243349 h 1755350"/>
                <a:gd name="connsiteX17" fmla="*/ 2898710 w 3582955"/>
                <a:gd name="connsiteY17" fmla="*/ 242595 h 1755350"/>
                <a:gd name="connsiteX18" fmla="*/ 3147527 w 3582955"/>
                <a:gd name="connsiteY18" fmla="*/ 230155 h 1755350"/>
                <a:gd name="connsiteX19" fmla="*/ 3489649 w 3582955"/>
                <a:gd name="connsiteY19" fmla="*/ 248816 h 1755350"/>
                <a:gd name="connsiteX20" fmla="*/ 3558074 w 3582955"/>
                <a:gd name="connsiteY20" fmla="*/ 292359 h 1755350"/>
                <a:gd name="connsiteX21" fmla="*/ 3564294 w 3582955"/>
                <a:gd name="connsiteY21" fmla="*/ 311020 h 1755350"/>
                <a:gd name="connsiteX22" fmla="*/ 3576735 w 3582955"/>
                <a:gd name="connsiteY22" fmla="*/ 342122 h 1755350"/>
                <a:gd name="connsiteX23" fmla="*/ 3582955 w 3582955"/>
                <a:gd name="connsiteY23" fmla="*/ 379444 h 1755350"/>
                <a:gd name="connsiteX24" fmla="*/ 3570515 w 3582955"/>
                <a:gd name="connsiteY24" fmla="*/ 516293 h 1755350"/>
                <a:gd name="connsiteX25" fmla="*/ 3564294 w 3582955"/>
                <a:gd name="connsiteY25" fmla="*/ 547395 h 1755350"/>
                <a:gd name="connsiteX26" fmla="*/ 3539412 w 3582955"/>
                <a:gd name="connsiteY26" fmla="*/ 584718 h 1755350"/>
                <a:gd name="connsiteX27" fmla="*/ 3533192 w 3582955"/>
                <a:gd name="connsiteY27" fmla="*/ 622040 h 1755350"/>
                <a:gd name="connsiteX28" fmla="*/ 3520751 w 3582955"/>
                <a:gd name="connsiteY28" fmla="*/ 653142 h 1755350"/>
                <a:gd name="connsiteX29" fmla="*/ 3514531 w 3582955"/>
                <a:gd name="connsiteY29" fmla="*/ 678024 h 1755350"/>
                <a:gd name="connsiteX30" fmla="*/ 3508310 w 3582955"/>
                <a:gd name="connsiteY30" fmla="*/ 746448 h 1755350"/>
                <a:gd name="connsiteX31" fmla="*/ 3458547 w 3582955"/>
                <a:gd name="connsiteY31" fmla="*/ 821093 h 1755350"/>
                <a:gd name="connsiteX32" fmla="*/ 3427445 w 3582955"/>
                <a:gd name="connsiteY32" fmla="*/ 895738 h 1755350"/>
                <a:gd name="connsiteX33" fmla="*/ 3278155 w 3582955"/>
                <a:gd name="connsiteY33" fmla="*/ 1125893 h 1755350"/>
                <a:gd name="connsiteX34" fmla="*/ 3191070 w 3582955"/>
                <a:gd name="connsiteY34" fmla="*/ 1262742 h 1755350"/>
                <a:gd name="connsiteX35" fmla="*/ 2905710 w 3582955"/>
                <a:gd name="connsiteY35" fmla="*/ 1550075 h 1755350"/>
                <a:gd name="connsiteX36" fmla="*/ 2813196 w 3582955"/>
                <a:gd name="connsiteY36" fmla="*/ 1641246 h 1755350"/>
                <a:gd name="connsiteX37" fmla="*/ 2761880 w 3582955"/>
                <a:gd name="connsiteY37" fmla="*/ 1718592 h 1755350"/>
                <a:gd name="connsiteX38" fmla="*/ 2659236 w 3582955"/>
                <a:gd name="connsiteY38" fmla="*/ 1755350 h 1755350"/>
                <a:gd name="connsiteX39" fmla="*/ 2635139 w 3582955"/>
                <a:gd name="connsiteY39" fmla="*/ 1749129 h 1755350"/>
                <a:gd name="connsiteX40" fmla="*/ 2525486 w 3582955"/>
                <a:gd name="connsiteY40" fmla="*/ 1754031 h 1755350"/>
                <a:gd name="connsiteX41" fmla="*/ 2476493 w 3582955"/>
                <a:gd name="connsiteY41" fmla="*/ 1747621 h 1755350"/>
                <a:gd name="connsiteX42" fmla="*/ 2430618 w 3582955"/>
                <a:gd name="connsiteY42" fmla="*/ 1738447 h 1755350"/>
                <a:gd name="connsiteX43" fmla="*/ 2388628 w 3582955"/>
                <a:gd name="connsiteY43" fmla="*/ 1725817 h 1755350"/>
                <a:gd name="connsiteX44" fmla="*/ 2276661 w 3582955"/>
                <a:gd name="connsiteY44" fmla="*/ 1688118 h 1755350"/>
                <a:gd name="connsiteX45" fmla="*/ 2152261 w 3582955"/>
                <a:gd name="connsiteY45" fmla="*/ 1654628 h 1755350"/>
                <a:gd name="connsiteX46" fmla="*/ 2065176 w 3582955"/>
                <a:gd name="connsiteY46" fmla="*/ 1623526 h 1755350"/>
                <a:gd name="connsiteX47" fmla="*/ 1959429 w 3582955"/>
                <a:gd name="connsiteY47" fmla="*/ 1598644 h 1755350"/>
                <a:gd name="connsiteX48" fmla="*/ 1867677 w 3582955"/>
                <a:gd name="connsiteY48" fmla="*/ 1577407 h 1755350"/>
                <a:gd name="connsiteX49" fmla="*/ 1828030 w 3582955"/>
                <a:gd name="connsiteY49" fmla="*/ 1572631 h 1755350"/>
                <a:gd name="connsiteX50" fmla="*/ 1725382 w 3582955"/>
                <a:gd name="connsiteY50" fmla="*/ 1553593 h 1755350"/>
                <a:gd name="connsiteX51" fmla="*/ 1637518 w 3582955"/>
                <a:gd name="connsiteY51" fmla="*/ 1522491 h 1755350"/>
                <a:gd name="connsiteX52" fmla="*/ 1595524 w 3582955"/>
                <a:gd name="connsiteY52" fmla="*/ 1513884 h 1755350"/>
                <a:gd name="connsiteX53" fmla="*/ 1502989 w 3582955"/>
                <a:gd name="connsiteY53" fmla="*/ 1507286 h 1755350"/>
                <a:gd name="connsiteX54" fmla="*/ 1298489 w 3582955"/>
                <a:gd name="connsiteY54" fmla="*/ 1505653 h 1755350"/>
                <a:gd name="connsiteX55" fmla="*/ 1175644 w 3582955"/>
                <a:gd name="connsiteY55" fmla="*/ 1504395 h 1755350"/>
                <a:gd name="connsiteX56" fmla="*/ 696686 w 3582955"/>
                <a:gd name="connsiteY56" fmla="*/ 1499118 h 1755350"/>
                <a:gd name="connsiteX57" fmla="*/ 360784 w 3582955"/>
                <a:gd name="connsiteY57" fmla="*/ 1492897 h 1755350"/>
                <a:gd name="connsiteX58" fmla="*/ 273698 w 3582955"/>
                <a:gd name="connsiteY58" fmla="*/ 1480457 h 1755350"/>
                <a:gd name="connsiteX59" fmla="*/ 111968 w 3582955"/>
                <a:gd name="connsiteY59" fmla="*/ 1436914 h 1755350"/>
                <a:gd name="connsiteX60" fmla="*/ 80866 w 3582955"/>
                <a:gd name="connsiteY60" fmla="*/ 1418253 h 1755350"/>
                <a:gd name="connsiteX61" fmla="*/ 55984 w 3582955"/>
                <a:gd name="connsiteY61" fmla="*/ 1399591 h 1755350"/>
                <a:gd name="connsiteX62" fmla="*/ 37323 w 3582955"/>
                <a:gd name="connsiteY62" fmla="*/ 1374710 h 1755350"/>
                <a:gd name="connsiteX63" fmla="*/ 12441 w 3582955"/>
                <a:gd name="connsiteY63" fmla="*/ 1331167 h 1755350"/>
                <a:gd name="connsiteX64" fmla="*/ 0 w 3582955"/>
                <a:gd name="connsiteY64" fmla="*/ 1300065 h 1755350"/>
                <a:gd name="connsiteX65" fmla="*/ 6221 w 3582955"/>
                <a:gd name="connsiteY65" fmla="*/ 1144555 h 1755350"/>
                <a:gd name="connsiteX66" fmla="*/ 12441 w 3582955"/>
                <a:gd name="connsiteY66" fmla="*/ 1119673 h 1755350"/>
                <a:gd name="connsiteX67" fmla="*/ 31102 w 3582955"/>
                <a:gd name="connsiteY67" fmla="*/ 1088571 h 1755350"/>
                <a:gd name="connsiteX68" fmla="*/ 68425 w 3582955"/>
                <a:gd name="connsiteY68" fmla="*/ 1026367 h 1755350"/>
                <a:gd name="connsiteX69" fmla="*/ 74645 w 3582955"/>
                <a:gd name="connsiteY69" fmla="*/ 1001485 h 1755350"/>
                <a:gd name="connsiteX70" fmla="*/ 111968 w 3582955"/>
                <a:gd name="connsiteY70" fmla="*/ 957942 h 1755350"/>
                <a:gd name="connsiteX71" fmla="*/ 149290 w 3582955"/>
                <a:gd name="connsiteY71" fmla="*/ 895738 h 1755350"/>
                <a:gd name="connsiteX72" fmla="*/ 161731 w 3582955"/>
                <a:gd name="connsiteY72" fmla="*/ 852195 h 1755350"/>
                <a:gd name="connsiteX73" fmla="*/ 174172 w 3582955"/>
                <a:gd name="connsiteY73" fmla="*/ 827314 h 1755350"/>
                <a:gd name="connsiteX74" fmla="*/ 192833 w 3582955"/>
                <a:gd name="connsiteY74" fmla="*/ 814873 h 1755350"/>
                <a:gd name="connsiteX75" fmla="*/ 216152 w 3582955"/>
                <a:gd name="connsiteY75" fmla="*/ 738217 h 1755350"/>
                <a:gd name="connsiteX76" fmla="*/ 234038 w 3582955"/>
                <a:gd name="connsiteY76" fmla="*/ 709126 h 1755350"/>
                <a:gd name="connsiteX77" fmla="*/ 239480 w 3582955"/>
                <a:gd name="connsiteY77" fmla="*/ 678401 h 1755350"/>
                <a:gd name="connsiteX78" fmla="*/ 279919 w 3582955"/>
                <a:gd name="connsiteY78" fmla="*/ 541175 h 1755350"/>
                <a:gd name="connsiteX79" fmla="*/ 292359 w 3582955"/>
                <a:gd name="connsiteY79" fmla="*/ 510073 h 1755350"/>
                <a:gd name="connsiteX80" fmla="*/ 317241 w 3582955"/>
                <a:gd name="connsiteY80" fmla="*/ 491412 h 1755350"/>
                <a:gd name="connsiteX81" fmla="*/ 329682 w 3582955"/>
                <a:gd name="connsiteY81" fmla="*/ 472751 h 1755350"/>
                <a:gd name="connsiteX82" fmla="*/ 367004 w 3582955"/>
                <a:gd name="connsiteY82" fmla="*/ 441648 h 1755350"/>
                <a:gd name="connsiteX83" fmla="*/ 391886 w 3582955"/>
                <a:gd name="connsiteY83" fmla="*/ 429208 h 1755350"/>
                <a:gd name="connsiteX84" fmla="*/ 421424 w 3582955"/>
                <a:gd name="connsiteY84" fmla="*/ 388808 h 1755350"/>
                <a:gd name="connsiteX85" fmla="*/ 457974 w 3582955"/>
                <a:gd name="connsiteY85" fmla="*/ 364491 h 1755350"/>
                <a:gd name="connsiteX86" fmla="*/ 460302 w 3582955"/>
                <a:gd name="connsiteY86" fmla="*/ 333765 h 1755350"/>
                <a:gd name="connsiteX87" fmla="*/ 492962 w 3582955"/>
                <a:gd name="connsiteY87" fmla="*/ 339420 h 1755350"/>
                <a:gd name="connsiteX88" fmla="*/ 525619 w 3582955"/>
                <a:gd name="connsiteY88" fmla="*/ 315607 h 1755350"/>
                <a:gd name="connsiteX89" fmla="*/ 559837 w 3582955"/>
                <a:gd name="connsiteY89" fmla="*/ 311020 h 1755350"/>
                <a:gd name="connsiteX90" fmla="*/ 584719 w 3582955"/>
                <a:gd name="connsiteY90" fmla="*/ 273697 h 1755350"/>
                <a:gd name="connsiteX91" fmla="*/ 597159 w 3582955"/>
                <a:gd name="connsiteY91" fmla="*/ 255036 h 1755350"/>
                <a:gd name="connsiteX92" fmla="*/ 622041 w 3582955"/>
                <a:gd name="connsiteY92" fmla="*/ 236375 h 1755350"/>
                <a:gd name="connsiteX93" fmla="*/ 659364 w 3582955"/>
                <a:gd name="connsiteY93" fmla="*/ 223934 h 1755350"/>
                <a:gd name="connsiteX94" fmla="*/ 684245 w 3582955"/>
                <a:gd name="connsiteY94" fmla="*/ 205273 h 1755350"/>
                <a:gd name="connsiteX0" fmla="*/ 684245 w 3582955"/>
                <a:gd name="connsiteY0" fmla="*/ 205273 h 1755350"/>
                <a:gd name="connsiteX1" fmla="*/ 721568 w 3582955"/>
                <a:gd name="connsiteY1" fmla="*/ 186612 h 1755350"/>
                <a:gd name="connsiteX2" fmla="*/ 864637 w 3582955"/>
                <a:gd name="connsiteY2" fmla="*/ 143069 h 1755350"/>
                <a:gd name="connsiteX3" fmla="*/ 951723 w 3582955"/>
                <a:gd name="connsiteY3" fmla="*/ 111967 h 1755350"/>
                <a:gd name="connsiteX4" fmla="*/ 1057470 w 3582955"/>
                <a:gd name="connsiteY4" fmla="*/ 87085 h 1755350"/>
                <a:gd name="connsiteX5" fmla="*/ 1262743 w 3582955"/>
                <a:gd name="connsiteY5" fmla="*/ 24881 h 1755350"/>
                <a:gd name="connsiteX6" fmla="*/ 1368490 w 3582955"/>
                <a:gd name="connsiteY6" fmla="*/ 12440 h 1755350"/>
                <a:gd name="connsiteX7" fmla="*/ 1449355 w 3582955"/>
                <a:gd name="connsiteY7" fmla="*/ 0 h 1755350"/>
                <a:gd name="connsiteX8" fmla="*/ 1685731 w 3582955"/>
                <a:gd name="connsiteY8" fmla="*/ 6220 h 1755350"/>
                <a:gd name="connsiteX9" fmla="*/ 1797698 w 3582955"/>
                <a:gd name="connsiteY9" fmla="*/ 37322 h 1755350"/>
                <a:gd name="connsiteX10" fmla="*/ 1915886 w 3582955"/>
                <a:gd name="connsiteY10" fmla="*/ 122585 h 1755350"/>
                <a:gd name="connsiteX11" fmla="*/ 1959434 w 3582955"/>
                <a:gd name="connsiteY11" fmla="*/ 139613 h 1755350"/>
                <a:gd name="connsiteX12" fmla="*/ 1985090 w 3582955"/>
                <a:gd name="connsiteY12" fmla="*/ 155384 h 1755350"/>
                <a:gd name="connsiteX13" fmla="*/ 2037191 w 3582955"/>
                <a:gd name="connsiteY13" fmla="*/ 174046 h 1755350"/>
                <a:gd name="connsiteX14" fmla="*/ 2158504 w 3582955"/>
                <a:gd name="connsiteY14" fmla="*/ 191074 h 1755350"/>
                <a:gd name="connsiteX15" fmla="*/ 2346692 w 3582955"/>
                <a:gd name="connsiteY15" fmla="*/ 223431 h 1755350"/>
                <a:gd name="connsiteX16" fmla="*/ 2637463 w 3582955"/>
                <a:gd name="connsiteY16" fmla="*/ 243349 h 1755350"/>
                <a:gd name="connsiteX17" fmla="*/ 2898710 w 3582955"/>
                <a:gd name="connsiteY17" fmla="*/ 242595 h 1755350"/>
                <a:gd name="connsiteX18" fmla="*/ 3147527 w 3582955"/>
                <a:gd name="connsiteY18" fmla="*/ 230155 h 1755350"/>
                <a:gd name="connsiteX19" fmla="*/ 3489649 w 3582955"/>
                <a:gd name="connsiteY19" fmla="*/ 248816 h 1755350"/>
                <a:gd name="connsiteX20" fmla="*/ 3558074 w 3582955"/>
                <a:gd name="connsiteY20" fmla="*/ 292359 h 1755350"/>
                <a:gd name="connsiteX21" fmla="*/ 3564294 w 3582955"/>
                <a:gd name="connsiteY21" fmla="*/ 311020 h 1755350"/>
                <a:gd name="connsiteX22" fmla="*/ 3576735 w 3582955"/>
                <a:gd name="connsiteY22" fmla="*/ 342122 h 1755350"/>
                <a:gd name="connsiteX23" fmla="*/ 3582955 w 3582955"/>
                <a:gd name="connsiteY23" fmla="*/ 379444 h 1755350"/>
                <a:gd name="connsiteX24" fmla="*/ 3570515 w 3582955"/>
                <a:gd name="connsiteY24" fmla="*/ 516293 h 1755350"/>
                <a:gd name="connsiteX25" fmla="*/ 3564294 w 3582955"/>
                <a:gd name="connsiteY25" fmla="*/ 547395 h 1755350"/>
                <a:gd name="connsiteX26" fmla="*/ 3539412 w 3582955"/>
                <a:gd name="connsiteY26" fmla="*/ 584718 h 1755350"/>
                <a:gd name="connsiteX27" fmla="*/ 3533192 w 3582955"/>
                <a:gd name="connsiteY27" fmla="*/ 622040 h 1755350"/>
                <a:gd name="connsiteX28" fmla="*/ 3520751 w 3582955"/>
                <a:gd name="connsiteY28" fmla="*/ 653142 h 1755350"/>
                <a:gd name="connsiteX29" fmla="*/ 3514531 w 3582955"/>
                <a:gd name="connsiteY29" fmla="*/ 678024 h 1755350"/>
                <a:gd name="connsiteX30" fmla="*/ 3508310 w 3582955"/>
                <a:gd name="connsiteY30" fmla="*/ 746448 h 1755350"/>
                <a:gd name="connsiteX31" fmla="*/ 3458547 w 3582955"/>
                <a:gd name="connsiteY31" fmla="*/ 821093 h 1755350"/>
                <a:gd name="connsiteX32" fmla="*/ 3427445 w 3582955"/>
                <a:gd name="connsiteY32" fmla="*/ 895738 h 1755350"/>
                <a:gd name="connsiteX33" fmla="*/ 3278155 w 3582955"/>
                <a:gd name="connsiteY33" fmla="*/ 1125893 h 1755350"/>
                <a:gd name="connsiteX34" fmla="*/ 3191070 w 3582955"/>
                <a:gd name="connsiteY34" fmla="*/ 1262742 h 1755350"/>
                <a:gd name="connsiteX35" fmla="*/ 2905710 w 3582955"/>
                <a:gd name="connsiteY35" fmla="*/ 1550075 h 1755350"/>
                <a:gd name="connsiteX36" fmla="*/ 2813196 w 3582955"/>
                <a:gd name="connsiteY36" fmla="*/ 1641246 h 1755350"/>
                <a:gd name="connsiteX37" fmla="*/ 2761880 w 3582955"/>
                <a:gd name="connsiteY37" fmla="*/ 1718592 h 1755350"/>
                <a:gd name="connsiteX38" fmla="*/ 2659236 w 3582955"/>
                <a:gd name="connsiteY38" fmla="*/ 1755350 h 1755350"/>
                <a:gd name="connsiteX39" fmla="*/ 2635139 w 3582955"/>
                <a:gd name="connsiteY39" fmla="*/ 1749129 h 1755350"/>
                <a:gd name="connsiteX40" fmla="*/ 2525486 w 3582955"/>
                <a:gd name="connsiteY40" fmla="*/ 1754031 h 1755350"/>
                <a:gd name="connsiteX41" fmla="*/ 2476493 w 3582955"/>
                <a:gd name="connsiteY41" fmla="*/ 1747621 h 1755350"/>
                <a:gd name="connsiteX42" fmla="*/ 2430618 w 3582955"/>
                <a:gd name="connsiteY42" fmla="*/ 1738447 h 1755350"/>
                <a:gd name="connsiteX43" fmla="*/ 2388628 w 3582955"/>
                <a:gd name="connsiteY43" fmla="*/ 1725817 h 1755350"/>
                <a:gd name="connsiteX44" fmla="*/ 2276661 w 3582955"/>
                <a:gd name="connsiteY44" fmla="*/ 1688118 h 1755350"/>
                <a:gd name="connsiteX45" fmla="*/ 2152261 w 3582955"/>
                <a:gd name="connsiteY45" fmla="*/ 1654628 h 1755350"/>
                <a:gd name="connsiteX46" fmla="*/ 2065176 w 3582955"/>
                <a:gd name="connsiteY46" fmla="*/ 1623526 h 1755350"/>
                <a:gd name="connsiteX47" fmla="*/ 1959429 w 3582955"/>
                <a:gd name="connsiteY47" fmla="*/ 1598644 h 1755350"/>
                <a:gd name="connsiteX48" fmla="*/ 1867677 w 3582955"/>
                <a:gd name="connsiteY48" fmla="*/ 1577407 h 1755350"/>
                <a:gd name="connsiteX49" fmla="*/ 1828030 w 3582955"/>
                <a:gd name="connsiteY49" fmla="*/ 1572631 h 1755350"/>
                <a:gd name="connsiteX50" fmla="*/ 1725382 w 3582955"/>
                <a:gd name="connsiteY50" fmla="*/ 1553593 h 1755350"/>
                <a:gd name="connsiteX51" fmla="*/ 1637518 w 3582955"/>
                <a:gd name="connsiteY51" fmla="*/ 1522491 h 1755350"/>
                <a:gd name="connsiteX52" fmla="*/ 1595524 w 3582955"/>
                <a:gd name="connsiteY52" fmla="*/ 1513884 h 1755350"/>
                <a:gd name="connsiteX53" fmla="*/ 1502989 w 3582955"/>
                <a:gd name="connsiteY53" fmla="*/ 1507286 h 1755350"/>
                <a:gd name="connsiteX54" fmla="*/ 1298489 w 3582955"/>
                <a:gd name="connsiteY54" fmla="*/ 1505653 h 1755350"/>
                <a:gd name="connsiteX55" fmla="*/ 1175644 w 3582955"/>
                <a:gd name="connsiteY55" fmla="*/ 1504395 h 1755350"/>
                <a:gd name="connsiteX56" fmla="*/ 696686 w 3582955"/>
                <a:gd name="connsiteY56" fmla="*/ 1499118 h 1755350"/>
                <a:gd name="connsiteX57" fmla="*/ 360784 w 3582955"/>
                <a:gd name="connsiteY57" fmla="*/ 1492897 h 1755350"/>
                <a:gd name="connsiteX58" fmla="*/ 273698 w 3582955"/>
                <a:gd name="connsiteY58" fmla="*/ 1480457 h 1755350"/>
                <a:gd name="connsiteX59" fmla="*/ 111968 w 3582955"/>
                <a:gd name="connsiteY59" fmla="*/ 1436914 h 1755350"/>
                <a:gd name="connsiteX60" fmla="*/ 80866 w 3582955"/>
                <a:gd name="connsiteY60" fmla="*/ 1418253 h 1755350"/>
                <a:gd name="connsiteX61" fmla="*/ 55984 w 3582955"/>
                <a:gd name="connsiteY61" fmla="*/ 1399591 h 1755350"/>
                <a:gd name="connsiteX62" fmla="*/ 37323 w 3582955"/>
                <a:gd name="connsiteY62" fmla="*/ 1374710 h 1755350"/>
                <a:gd name="connsiteX63" fmla="*/ 12441 w 3582955"/>
                <a:gd name="connsiteY63" fmla="*/ 1331167 h 1755350"/>
                <a:gd name="connsiteX64" fmla="*/ 0 w 3582955"/>
                <a:gd name="connsiteY64" fmla="*/ 1300065 h 1755350"/>
                <a:gd name="connsiteX65" fmla="*/ 6221 w 3582955"/>
                <a:gd name="connsiteY65" fmla="*/ 1144555 h 1755350"/>
                <a:gd name="connsiteX66" fmla="*/ 12441 w 3582955"/>
                <a:gd name="connsiteY66" fmla="*/ 1119673 h 1755350"/>
                <a:gd name="connsiteX67" fmla="*/ 31102 w 3582955"/>
                <a:gd name="connsiteY67" fmla="*/ 1088571 h 1755350"/>
                <a:gd name="connsiteX68" fmla="*/ 68425 w 3582955"/>
                <a:gd name="connsiteY68" fmla="*/ 1026367 h 1755350"/>
                <a:gd name="connsiteX69" fmla="*/ 74645 w 3582955"/>
                <a:gd name="connsiteY69" fmla="*/ 1001485 h 1755350"/>
                <a:gd name="connsiteX70" fmla="*/ 111968 w 3582955"/>
                <a:gd name="connsiteY70" fmla="*/ 957942 h 1755350"/>
                <a:gd name="connsiteX71" fmla="*/ 149290 w 3582955"/>
                <a:gd name="connsiteY71" fmla="*/ 895738 h 1755350"/>
                <a:gd name="connsiteX72" fmla="*/ 161731 w 3582955"/>
                <a:gd name="connsiteY72" fmla="*/ 852195 h 1755350"/>
                <a:gd name="connsiteX73" fmla="*/ 174172 w 3582955"/>
                <a:gd name="connsiteY73" fmla="*/ 827314 h 1755350"/>
                <a:gd name="connsiteX74" fmla="*/ 192833 w 3582955"/>
                <a:gd name="connsiteY74" fmla="*/ 814873 h 1755350"/>
                <a:gd name="connsiteX75" fmla="*/ 216152 w 3582955"/>
                <a:gd name="connsiteY75" fmla="*/ 738217 h 1755350"/>
                <a:gd name="connsiteX76" fmla="*/ 234038 w 3582955"/>
                <a:gd name="connsiteY76" fmla="*/ 709126 h 1755350"/>
                <a:gd name="connsiteX77" fmla="*/ 239480 w 3582955"/>
                <a:gd name="connsiteY77" fmla="*/ 678401 h 1755350"/>
                <a:gd name="connsiteX78" fmla="*/ 279919 w 3582955"/>
                <a:gd name="connsiteY78" fmla="*/ 541175 h 1755350"/>
                <a:gd name="connsiteX79" fmla="*/ 292359 w 3582955"/>
                <a:gd name="connsiteY79" fmla="*/ 510073 h 1755350"/>
                <a:gd name="connsiteX80" fmla="*/ 317241 w 3582955"/>
                <a:gd name="connsiteY80" fmla="*/ 491412 h 1755350"/>
                <a:gd name="connsiteX81" fmla="*/ 329682 w 3582955"/>
                <a:gd name="connsiteY81" fmla="*/ 472751 h 1755350"/>
                <a:gd name="connsiteX82" fmla="*/ 367004 w 3582955"/>
                <a:gd name="connsiteY82" fmla="*/ 441648 h 1755350"/>
                <a:gd name="connsiteX83" fmla="*/ 391886 w 3582955"/>
                <a:gd name="connsiteY83" fmla="*/ 429208 h 1755350"/>
                <a:gd name="connsiteX84" fmla="*/ 421424 w 3582955"/>
                <a:gd name="connsiteY84" fmla="*/ 388808 h 1755350"/>
                <a:gd name="connsiteX85" fmla="*/ 457974 w 3582955"/>
                <a:gd name="connsiteY85" fmla="*/ 364491 h 1755350"/>
                <a:gd name="connsiteX86" fmla="*/ 460302 w 3582955"/>
                <a:gd name="connsiteY86" fmla="*/ 333765 h 1755350"/>
                <a:gd name="connsiteX87" fmla="*/ 492962 w 3582955"/>
                <a:gd name="connsiteY87" fmla="*/ 339420 h 1755350"/>
                <a:gd name="connsiteX88" fmla="*/ 525619 w 3582955"/>
                <a:gd name="connsiteY88" fmla="*/ 315607 h 1755350"/>
                <a:gd name="connsiteX89" fmla="*/ 552837 w 3582955"/>
                <a:gd name="connsiteY89" fmla="*/ 288903 h 1755350"/>
                <a:gd name="connsiteX90" fmla="*/ 584719 w 3582955"/>
                <a:gd name="connsiteY90" fmla="*/ 273697 h 1755350"/>
                <a:gd name="connsiteX91" fmla="*/ 597159 w 3582955"/>
                <a:gd name="connsiteY91" fmla="*/ 255036 h 1755350"/>
                <a:gd name="connsiteX92" fmla="*/ 622041 w 3582955"/>
                <a:gd name="connsiteY92" fmla="*/ 236375 h 1755350"/>
                <a:gd name="connsiteX93" fmla="*/ 659364 w 3582955"/>
                <a:gd name="connsiteY93" fmla="*/ 223934 h 1755350"/>
                <a:gd name="connsiteX94" fmla="*/ 684245 w 3582955"/>
                <a:gd name="connsiteY94" fmla="*/ 205273 h 1755350"/>
                <a:gd name="connsiteX0" fmla="*/ 684245 w 3582955"/>
                <a:gd name="connsiteY0" fmla="*/ 205273 h 1761483"/>
                <a:gd name="connsiteX1" fmla="*/ 721568 w 3582955"/>
                <a:gd name="connsiteY1" fmla="*/ 186612 h 1761483"/>
                <a:gd name="connsiteX2" fmla="*/ 864637 w 3582955"/>
                <a:gd name="connsiteY2" fmla="*/ 143069 h 1761483"/>
                <a:gd name="connsiteX3" fmla="*/ 951723 w 3582955"/>
                <a:gd name="connsiteY3" fmla="*/ 111967 h 1761483"/>
                <a:gd name="connsiteX4" fmla="*/ 1057470 w 3582955"/>
                <a:gd name="connsiteY4" fmla="*/ 87085 h 1761483"/>
                <a:gd name="connsiteX5" fmla="*/ 1262743 w 3582955"/>
                <a:gd name="connsiteY5" fmla="*/ 24881 h 1761483"/>
                <a:gd name="connsiteX6" fmla="*/ 1368490 w 3582955"/>
                <a:gd name="connsiteY6" fmla="*/ 12440 h 1761483"/>
                <a:gd name="connsiteX7" fmla="*/ 1449355 w 3582955"/>
                <a:gd name="connsiteY7" fmla="*/ 0 h 1761483"/>
                <a:gd name="connsiteX8" fmla="*/ 1685731 w 3582955"/>
                <a:gd name="connsiteY8" fmla="*/ 6220 h 1761483"/>
                <a:gd name="connsiteX9" fmla="*/ 1797698 w 3582955"/>
                <a:gd name="connsiteY9" fmla="*/ 37322 h 1761483"/>
                <a:gd name="connsiteX10" fmla="*/ 1915886 w 3582955"/>
                <a:gd name="connsiteY10" fmla="*/ 122585 h 1761483"/>
                <a:gd name="connsiteX11" fmla="*/ 1959434 w 3582955"/>
                <a:gd name="connsiteY11" fmla="*/ 139613 h 1761483"/>
                <a:gd name="connsiteX12" fmla="*/ 1985090 w 3582955"/>
                <a:gd name="connsiteY12" fmla="*/ 155384 h 1761483"/>
                <a:gd name="connsiteX13" fmla="*/ 2037191 w 3582955"/>
                <a:gd name="connsiteY13" fmla="*/ 174046 h 1761483"/>
                <a:gd name="connsiteX14" fmla="*/ 2158504 w 3582955"/>
                <a:gd name="connsiteY14" fmla="*/ 191074 h 1761483"/>
                <a:gd name="connsiteX15" fmla="*/ 2346692 w 3582955"/>
                <a:gd name="connsiteY15" fmla="*/ 223431 h 1761483"/>
                <a:gd name="connsiteX16" fmla="*/ 2637463 w 3582955"/>
                <a:gd name="connsiteY16" fmla="*/ 243349 h 1761483"/>
                <a:gd name="connsiteX17" fmla="*/ 2898710 w 3582955"/>
                <a:gd name="connsiteY17" fmla="*/ 242595 h 1761483"/>
                <a:gd name="connsiteX18" fmla="*/ 3147527 w 3582955"/>
                <a:gd name="connsiteY18" fmla="*/ 230155 h 1761483"/>
                <a:gd name="connsiteX19" fmla="*/ 3489649 w 3582955"/>
                <a:gd name="connsiteY19" fmla="*/ 248816 h 1761483"/>
                <a:gd name="connsiteX20" fmla="*/ 3558074 w 3582955"/>
                <a:gd name="connsiteY20" fmla="*/ 292359 h 1761483"/>
                <a:gd name="connsiteX21" fmla="*/ 3564294 w 3582955"/>
                <a:gd name="connsiteY21" fmla="*/ 311020 h 1761483"/>
                <a:gd name="connsiteX22" fmla="*/ 3576735 w 3582955"/>
                <a:gd name="connsiteY22" fmla="*/ 342122 h 1761483"/>
                <a:gd name="connsiteX23" fmla="*/ 3582955 w 3582955"/>
                <a:gd name="connsiteY23" fmla="*/ 379444 h 1761483"/>
                <a:gd name="connsiteX24" fmla="*/ 3570515 w 3582955"/>
                <a:gd name="connsiteY24" fmla="*/ 516293 h 1761483"/>
                <a:gd name="connsiteX25" fmla="*/ 3564294 w 3582955"/>
                <a:gd name="connsiteY25" fmla="*/ 547395 h 1761483"/>
                <a:gd name="connsiteX26" fmla="*/ 3539412 w 3582955"/>
                <a:gd name="connsiteY26" fmla="*/ 584718 h 1761483"/>
                <a:gd name="connsiteX27" fmla="*/ 3533192 w 3582955"/>
                <a:gd name="connsiteY27" fmla="*/ 622040 h 1761483"/>
                <a:gd name="connsiteX28" fmla="*/ 3520751 w 3582955"/>
                <a:gd name="connsiteY28" fmla="*/ 653142 h 1761483"/>
                <a:gd name="connsiteX29" fmla="*/ 3514531 w 3582955"/>
                <a:gd name="connsiteY29" fmla="*/ 678024 h 1761483"/>
                <a:gd name="connsiteX30" fmla="*/ 3508310 w 3582955"/>
                <a:gd name="connsiteY30" fmla="*/ 746448 h 1761483"/>
                <a:gd name="connsiteX31" fmla="*/ 3458547 w 3582955"/>
                <a:gd name="connsiteY31" fmla="*/ 821093 h 1761483"/>
                <a:gd name="connsiteX32" fmla="*/ 3427445 w 3582955"/>
                <a:gd name="connsiteY32" fmla="*/ 895738 h 1761483"/>
                <a:gd name="connsiteX33" fmla="*/ 3278155 w 3582955"/>
                <a:gd name="connsiteY33" fmla="*/ 1125893 h 1761483"/>
                <a:gd name="connsiteX34" fmla="*/ 3191070 w 3582955"/>
                <a:gd name="connsiteY34" fmla="*/ 1262742 h 1761483"/>
                <a:gd name="connsiteX35" fmla="*/ 2905710 w 3582955"/>
                <a:gd name="connsiteY35" fmla="*/ 1550075 h 1761483"/>
                <a:gd name="connsiteX36" fmla="*/ 2813196 w 3582955"/>
                <a:gd name="connsiteY36" fmla="*/ 1641246 h 1761483"/>
                <a:gd name="connsiteX37" fmla="*/ 2761880 w 3582955"/>
                <a:gd name="connsiteY37" fmla="*/ 1718592 h 1761483"/>
                <a:gd name="connsiteX38" fmla="*/ 2659236 w 3582955"/>
                <a:gd name="connsiteY38" fmla="*/ 1755350 h 1761483"/>
                <a:gd name="connsiteX39" fmla="*/ 2635139 w 3582955"/>
                <a:gd name="connsiteY39" fmla="*/ 1749129 h 1761483"/>
                <a:gd name="connsiteX40" fmla="*/ 2525486 w 3582955"/>
                <a:gd name="connsiteY40" fmla="*/ 1754031 h 1761483"/>
                <a:gd name="connsiteX41" fmla="*/ 2476493 w 3582955"/>
                <a:gd name="connsiteY41" fmla="*/ 1633015 h 1761483"/>
                <a:gd name="connsiteX42" fmla="*/ 2430618 w 3582955"/>
                <a:gd name="connsiteY42" fmla="*/ 1738447 h 1761483"/>
                <a:gd name="connsiteX43" fmla="*/ 2388628 w 3582955"/>
                <a:gd name="connsiteY43" fmla="*/ 1725817 h 1761483"/>
                <a:gd name="connsiteX44" fmla="*/ 2276661 w 3582955"/>
                <a:gd name="connsiteY44" fmla="*/ 1688118 h 1761483"/>
                <a:gd name="connsiteX45" fmla="*/ 2152261 w 3582955"/>
                <a:gd name="connsiteY45" fmla="*/ 1654628 h 1761483"/>
                <a:gd name="connsiteX46" fmla="*/ 2065176 w 3582955"/>
                <a:gd name="connsiteY46" fmla="*/ 1623526 h 1761483"/>
                <a:gd name="connsiteX47" fmla="*/ 1959429 w 3582955"/>
                <a:gd name="connsiteY47" fmla="*/ 1598644 h 1761483"/>
                <a:gd name="connsiteX48" fmla="*/ 1867677 w 3582955"/>
                <a:gd name="connsiteY48" fmla="*/ 1577407 h 1761483"/>
                <a:gd name="connsiteX49" fmla="*/ 1828030 w 3582955"/>
                <a:gd name="connsiteY49" fmla="*/ 1572631 h 1761483"/>
                <a:gd name="connsiteX50" fmla="*/ 1725382 w 3582955"/>
                <a:gd name="connsiteY50" fmla="*/ 1553593 h 1761483"/>
                <a:gd name="connsiteX51" fmla="*/ 1637518 w 3582955"/>
                <a:gd name="connsiteY51" fmla="*/ 1522491 h 1761483"/>
                <a:gd name="connsiteX52" fmla="*/ 1595524 w 3582955"/>
                <a:gd name="connsiteY52" fmla="*/ 1513884 h 1761483"/>
                <a:gd name="connsiteX53" fmla="*/ 1502989 w 3582955"/>
                <a:gd name="connsiteY53" fmla="*/ 1507286 h 1761483"/>
                <a:gd name="connsiteX54" fmla="*/ 1298489 w 3582955"/>
                <a:gd name="connsiteY54" fmla="*/ 1505653 h 1761483"/>
                <a:gd name="connsiteX55" fmla="*/ 1175644 w 3582955"/>
                <a:gd name="connsiteY55" fmla="*/ 1504395 h 1761483"/>
                <a:gd name="connsiteX56" fmla="*/ 696686 w 3582955"/>
                <a:gd name="connsiteY56" fmla="*/ 1499118 h 1761483"/>
                <a:gd name="connsiteX57" fmla="*/ 360784 w 3582955"/>
                <a:gd name="connsiteY57" fmla="*/ 1492897 h 1761483"/>
                <a:gd name="connsiteX58" fmla="*/ 273698 w 3582955"/>
                <a:gd name="connsiteY58" fmla="*/ 1480457 h 1761483"/>
                <a:gd name="connsiteX59" fmla="*/ 111968 w 3582955"/>
                <a:gd name="connsiteY59" fmla="*/ 1436914 h 1761483"/>
                <a:gd name="connsiteX60" fmla="*/ 80866 w 3582955"/>
                <a:gd name="connsiteY60" fmla="*/ 1418253 h 1761483"/>
                <a:gd name="connsiteX61" fmla="*/ 55984 w 3582955"/>
                <a:gd name="connsiteY61" fmla="*/ 1399591 h 1761483"/>
                <a:gd name="connsiteX62" fmla="*/ 37323 w 3582955"/>
                <a:gd name="connsiteY62" fmla="*/ 1374710 h 1761483"/>
                <a:gd name="connsiteX63" fmla="*/ 12441 w 3582955"/>
                <a:gd name="connsiteY63" fmla="*/ 1331167 h 1761483"/>
                <a:gd name="connsiteX64" fmla="*/ 0 w 3582955"/>
                <a:gd name="connsiteY64" fmla="*/ 1300065 h 1761483"/>
                <a:gd name="connsiteX65" fmla="*/ 6221 w 3582955"/>
                <a:gd name="connsiteY65" fmla="*/ 1144555 h 1761483"/>
                <a:gd name="connsiteX66" fmla="*/ 12441 w 3582955"/>
                <a:gd name="connsiteY66" fmla="*/ 1119673 h 1761483"/>
                <a:gd name="connsiteX67" fmla="*/ 31102 w 3582955"/>
                <a:gd name="connsiteY67" fmla="*/ 1088571 h 1761483"/>
                <a:gd name="connsiteX68" fmla="*/ 68425 w 3582955"/>
                <a:gd name="connsiteY68" fmla="*/ 1026367 h 1761483"/>
                <a:gd name="connsiteX69" fmla="*/ 74645 w 3582955"/>
                <a:gd name="connsiteY69" fmla="*/ 1001485 h 1761483"/>
                <a:gd name="connsiteX70" fmla="*/ 111968 w 3582955"/>
                <a:gd name="connsiteY70" fmla="*/ 957942 h 1761483"/>
                <a:gd name="connsiteX71" fmla="*/ 149290 w 3582955"/>
                <a:gd name="connsiteY71" fmla="*/ 895738 h 1761483"/>
                <a:gd name="connsiteX72" fmla="*/ 161731 w 3582955"/>
                <a:gd name="connsiteY72" fmla="*/ 852195 h 1761483"/>
                <a:gd name="connsiteX73" fmla="*/ 174172 w 3582955"/>
                <a:gd name="connsiteY73" fmla="*/ 827314 h 1761483"/>
                <a:gd name="connsiteX74" fmla="*/ 192833 w 3582955"/>
                <a:gd name="connsiteY74" fmla="*/ 814873 h 1761483"/>
                <a:gd name="connsiteX75" fmla="*/ 216152 w 3582955"/>
                <a:gd name="connsiteY75" fmla="*/ 738217 h 1761483"/>
                <a:gd name="connsiteX76" fmla="*/ 234038 w 3582955"/>
                <a:gd name="connsiteY76" fmla="*/ 709126 h 1761483"/>
                <a:gd name="connsiteX77" fmla="*/ 239480 w 3582955"/>
                <a:gd name="connsiteY77" fmla="*/ 678401 h 1761483"/>
                <a:gd name="connsiteX78" fmla="*/ 279919 w 3582955"/>
                <a:gd name="connsiteY78" fmla="*/ 541175 h 1761483"/>
                <a:gd name="connsiteX79" fmla="*/ 292359 w 3582955"/>
                <a:gd name="connsiteY79" fmla="*/ 510073 h 1761483"/>
                <a:gd name="connsiteX80" fmla="*/ 317241 w 3582955"/>
                <a:gd name="connsiteY80" fmla="*/ 491412 h 1761483"/>
                <a:gd name="connsiteX81" fmla="*/ 329682 w 3582955"/>
                <a:gd name="connsiteY81" fmla="*/ 472751 h 1761483"/>
                <a:gd name="connsiteX82" fmla="*/ 367004 w 3582955"/>
                <a:gd name="connsiteY82" fmla="*/ 441648 h 1761483"/>
                <a:gd name="connsiteX83" fmla="*/ 391886 w 3582955"/>
                <a:gd name="connsiteY83" fmla="*/ 429208 h 1761483"/>
                <a:gd name="connsiteX84" fmla="*/ 421424 w 3582955"/>
                <a:gd name="connsiteY84" fmla="*/ 388808 h 1761483"/>
                <a:gd name="connsiteX85" fmla="*/ 457974 w 3582955"/>
                <a:gd name="connsiteY85" fmla="*/ 364491 h 1761483"/>
                <a:gd name="connsiteX86" fmla="*/ 460302 w 3582955"/>
                <a:gd name="connsiteY86" fmla="*/ 333765 h 1761483"/>
                <a:gd name="connsiteX87" fmla="*/ 492962 w 3582955"/>
                <a:gd name="connsiteY87" fmla="*/ 339420 h 1761483"/>
                <a:gd name="connsiteX88" fmla="*/ 525619 w 3582955"/>
                <a:gd name="connsiteY88" fmla="*/ 315607 h 1761483"/>
                <a:gd name="connsiteX89" fmla="*/ 552837 w 3582955"/>
                <a:gd name="connsiteY89" fmla="*/ 288903 h 1761483"/>
                <a:gd name="connsiteX90" fmla="*/ 584719 w 3582955"/>
                <a:gd name="connsiteY90" fmla="*/ 273697 h 1761483"/>
                <a:gd name="connsiteX91" fmla="*/ 597159 w 3582955"/>
                <a:gd name="connsiteY91" fmla="*/ 255036 h 1761483"/>
                <a:gd name="connsiteX92" fmla="*/ 622041 w 3582955"/>
                <a:gd name="connsiteY92" fmla="*/ 236375 h 1761483"/>
                <a:gd name="connsiteX93" fmla="*/ 659364 w 3582955"/>
                <a:gd name="connsiteY93" fmla="*/ 223934 h 1761483"/>
                <a:gd name="connsiteX94" fmla="*/ 684245 w 3582955"/>
                <a:gd name="connsiteY94" fmla="*/ 205273 h 1761483"/>
                <a:gd name="connsiteX0" fmla="*/ 684245 w 3582955"/>
                <a:gd name="connsiteY0" fmla="*/ 205273 h 1768098"/>
                <a:gd name="connsiteX1" fmla="*/ 721568 w 3582955"/>
                <a:gd name="connsiteY1" fmla="*/ 186612 h 1768098"/>
                <a:gd name="connsiteX2" fmla="*/ 864637 w 3582955"/>
                <a:gd name="connsiteY2" fmla="*/ 143069 h 1768098"/>
                <a:gd name="connsiteX3" fmla="*/ 951723 w 3582955"/>
                <a:gd name="connsiteY3" fmla="*/ 111967 h 1768098"/>
                <a:gd name="connsiteX4" fmla="*/ 1057470 w 3582955"/>
                <a:gd name="connsiteY4" fmla="*/ 87085 h 1768098"/>
                <a:gd name="connsiteX5" fmla="*/ 1262743 w 3582955"/>
                <a:gd name="connsiteY5" fmla="*/ 24881 h 1768098"/>
                <a:gd name="connsiteX6" fmla="*/ 1368490 w 3582955"/>
                <a:gd name="connsiteY6" fmla="*/ 12440 h 1768098"/>
                <a:gd name="connsiteX7" fmla="*/ 1449355 w 3582955"/>
                <a:gd name="connsiteY7" fmla="*/ 0 h 1768098"/>
                <a:gd name="connsiteX8" fmla="*/ 1685731 w 3582955"/>
                <a:gd name="connsiteY8" fmla="*/ 6220 h 1768098"/>
                <a:gd name="connsiteX9" fmla="*/ 1797698 w 3582955"/>
                <a:gd name="connsiteY9" fmla="*/ 37322 h 1768098"/>
                <a:gd name="connsiteX10" fmla="*/ 1915886 w 3582955"/>
                <a:gd name="connsiteY10" fmla="*/ 122585 h 1768098"/>
                <a:gd name="connsiteX11" fmla="*/ 1959434 w 3582955"/>
                <a:gd name="connsiteY11" fmla="*/ 139613 h 1768098"/>
                <a:gd name="connsiteX12" fmla="*/ 1985090 w 3582955"/>
                <a:gd name="connsiteY12" fmla="*/ 155384 h 1768098"/>
                <a:gd name="connsiteX13" fmla="*/ 2037191 w 3582955"/>
                <a:gd name="connsiteY13" fmla="*/ 174046 h 1768098"/>
                <a:gd name="connsiteX14" fmla="*/ 2158504 w 3582955"/>
                <a:gd name="connsiteY14" fmla="*/ 191074 h 1768098"/>
                <a:gd name="connsiteX15" fmla="*/ 2346692 w 3582955"/>
                <a:gd name="connsiteY15" fmla="*/ 223431 h 1768098"/>
                <a:gd name="connsiteX16" fmla="*/ 2637463 w 3582955"/>
                <a:gd name="connsiteY16" fmla="*/ 243349 h 1768098"/>
                <a:gd name="connsiteX17" fmla="*/ 2898710 w 3582955"/>
                <a:gd name="connsiteY17" fmla="*/ 242595 h 1768098"/>
                <a:gd name="connsiteX18" fmla="*/ 3147527 w 3582955"/>
                <a:gd name="connsiteY18" fmla="*/ 230155 h 1768098"/>
                <a:gd name="connsiteX19" fmla="*/ 3489649 w 3582955"/>
                <a:gd name="connsiteY19" fmla="*/ 248816 h 1768098"/>
                <a:gd name="connsiteX20" fmla="*/ 3558074 w 3582955"/>
                <a:gd name="connsiteY20" fmla="*/ 292359 h 1768098"/>
                <a:gd name="connsiteX21" fmla="*/ 3564294 w 3582955"/>
                <a:gd name="connsiteY21" fmla="*/ 311020 h 1768098"/>
                <a:gd name="connsiteX22" fmla="*/ 3576735 w 3582955"/>
                <a:gd name="connsiteY22" fmla="*/ 342122 h 1768098"/>
                <a:gd name="connsiteX23" fmla="*/ 3582955 w 3582955"/>
                <a:gd name="connsiteY23" fmla="*/ 379444 h 1768098"/>
                <a:gd name="connsiteX24" fmla="*/ 3570515 w 3582955"/>
                <a:gd name="connsiteY24" fmla="*/ 516293 h 1768098"/>
                <a:gd name="connsiteX25" fmla="*/ 3564294 w 3582955"/>
                <a:gd name="connsiteY25" fmla="*/ 547395 h 1768098"/>
                <a:gd name="connsiteX26" fmla="*/ 3539412 w 3582955"/>
                <a:gd name="connsiteY26" fmla="*/ 584718 h 1768098"/>
                <a:gd name="connsiteX27" fmla="*/ 3533192 w 3582955"/>
                <a:gd name="connsiteY27" fmla="*/ 622040 h 1768098"/>
                <a:gd name="connsiteX28" fmla="*/ 3520751 w 3582955"/>
                <a:gd name="connsiteY28" fmla="*/ 653142 h 1768098"/>
                <a:gd name="connsiteX29" fmla="*/ 3514531 w 3582955"/>
                <a:gd name="connsiteY29" fmla="*/ 678024 h 1768098"/>
                <a:gd name="connsiteX30" fmla="*/ 3508310 w 3582955"/>
                <a:gd name="connsiteY30" fmla="*/ 746448 h 1768098"/>
                <a:gd name="connsiteX31" fmla="*/ 3458547 w 3582955"/>
                <a:gd name="connsiteY31" fmla="*/ 821093 h 1768098"/>
                <a:gd name="connsiteX32" fmla="*/ 3427445 w 3582955"/>
                <a:gd name="connsiteY32" fmla="*/ 895738 h 1768098"/>
                <a:gd name="connsiteX33" fmla="*/ 3278155 w 3582955"/>
                <a:gd name="connsiteY33" fmla="*/ 1125893 h 1768098"/>
                <a:gd name="connsiteX34" fmla="*/ 3191070 w 3582955"/>
                <a:gd name="connsiteY34" fmla="*/ 1262742 h 1768098"/>
                <a:gd name="connsiteX35" fmla="*/ 2905710 w 3582955"/>
                <a:gd name="connsiteY35" fmla="*/ 1550075 h 1768098"/>
                <a:gd name="connsiteX36" fmla="*/ 2813196 w 3582955"/>
                <a:gd name="connsiteY36" fmla="*/ 1641246 h 1768098"/>
                <a:gd name="connsiteX37" fmla="*/ 2761880 w 3582955"/>
                <a:gd name="connsiteY37" fmla="*/ 1718592 h 1768098"/>
                <a:gd name="connsiteX38" fmla="*/ 2670903 w 3582955"/>
                <a:gd name="connsiteY38" fmla="*/ 1606564 h 1768098"/>
                <a:gd name="connsiteX39" fmla="*/ 2635139 w 3582955"/>
                <a:gd name="connsiteY39" fmla="*/ 1749129 h 1768098"/>
                <a:gd name="connsiteX40" fmla="*/ 2525486 w 3582955"/>
                <a:gd name="connsiteY40" fmla="*/ 1754031 h 1768098"/>
                <a:gd name="connsiteX41" fmla="*/ 2476493 w 3582955"/>
                <a:gd name="connsiteY41" fmla="*/ 1633015 h 1768098"/>
                <a:gd name="connsiteX42" fmla="*/ 2430618 w 3582955"/>
                <a:gd name="connsiteY42" fmla="*/ 1738447 h 1768098"/>
                <a:gd name="connsiteX43" fmla="*/ 2388628 w 3582955"/>
                <a:gd name="connsiteY43" fmla="*/ 1725817 h 1768098"/>
                <a:gd name="connsiteX44" fmla="*/ 2276661 w 3582955"/>
                <a:gd name="connsiteY44" fmla="*/ 1688118 h 1768098"/>
                <a:gd name="connsiteX45" fmla="*/ 2152261 w 3582955"/>
                <a:gd name="connsiteY45" fmla="*/ 1654628 h 1768098"/>
                <a:gd name="connsiteX46" fmla="*/ 2065176 w 3582955"/>
                <a:gd name="connsiteY46" fmla="*/ 1623526 h 1768098"/>
                <a:gd name="connsiteX47" fmla="*/ 1959429 w 3582955"/>
                <a:gd name="connsiteY47" fmla="*/ 1598644 h 1768098"/>
                <a:gd name="connsiteX48" fmla="*/ 1867677 w 3582955"/>
                <a:gd name="connsiteY48" fmla="*/ 1577407 h 1768098"/>
                <a:gd name="connsiteX49" fmla="*/ 1828030 w 3582955"/>
                <a:gd name="connsiteY49" fmla="*/ 1572631 h 1768098"/>
                <a:gd name="connsiteX50" fmla="*/ 1725382 w 3582955"/>
                <a:gd name="connsiteY50" fmla="*/ 1553593 h 1768098"/>
                <a:gd name="connsiteX51" fmla="*/ 1637518 w 3582955"/>
                <a:gd name="connsiteY51" fmla="*/ 1522491 h 1768098"/>
                <a:gd name="connsiteX52" fmla="*/ 1595524 w 3582955"/>
                <a:gd name="connsiteY52" fmla="*/ 1513884 h 1768098"/>
                <a:gd name="connsiteX53" fmla="*/ 1502989 w 3582955"/>
                <a:gd name="connsiteY53" fmla="*/ 1507286 h 1768098"/>
                <a:gd name="connsiteX54" fmla="*/ 1298489 w 3582955"/>
                <a:gd name="connsiteY54" fmla="*/ 1505653 h 1768098"/>
                <a:gd name="connsiteX55" fmla="*/ 1175644 w 3582955"/>
                <a:gd name="connsiteY55" fmla="*/ 1504395 h 1768098"/>
                <a:gd name="connsiteX56" fmla="*/ 696686 w 3582955"/>
                <a:gd name="connsiteY56" fmla="*/ 1499118 h 1768098"/>
                <a:gd name="connsiteX57" fmla="*/ 360784 w 3582955"/>
                <a:gd name="connsiteY57" fmla="*/ 1492897 h 1768098"/>
                <a:gd name="connsiteX58" fmla="*/ 273698 w 3582955"/>
                <a:gd name="connsiteY58" fmla="*/ 1480457 h 1768098"/>
                <a:gd name="connsiteX59" fmla="*/ 111968 w 3582955"/>
                <a:gd name="connsiteY59" fmla="*/ 1436914 h 1768098"/>
                <a:gd name="connsiteX60" fmla="*/ 80866 w 3582955"/>
                <a:gd name="connsiteY60" fmla="*/ 1418253 h 1768098"/>
                <a:gd name="connsiteX61" fmla="*/ 55984 w 3582955"/>
                <a:gd name="connsiteY61" fmla="*/ 1399591 h 1768098"/>
                <a:gd name="connsiteX62" fmla="*/ 37323 w 3582955"/>
                <a:gd name="connsiteY62" fmla="*/ 1374710 h 1768098"/>
                <a:gd name="connsiteX63" fmla="*/ 12441 w 3582955"/>
                <a:gd name="connsiteY63" fmla="*/ 1331167 h 1768098"/>
                <a:gd name="connsiteX64" fmla="*/ 0 w 3582955"/>
                <a:gd name="connsiteY64" fmla="*/ 1300065 h 1768098"/>
                <a:gd name="connsiteX65" fmla="*/ 6221 w 3582955"/>
                <a:gd name="connsiteY65" fmla="*/ 1144555 h 1768098"/>
                <a:gd name="connsiteX66" fmla="*/ 12441 w 3582955"/>
                <a:gd name="connsiteY66" fmla="*/ 1119673 h 1768098"/>
                <a:gd name="connsiteX67" fmla="*/ 31102 w 3582955"/>
                <a:gd name="connsiteY67" fmla="*/ 1088571 h 1768098"/>
                <a:gd name="connsiteX68" fmla="*/ 68425 w 3582955"/>
                <a:gd name="connsiteY68" fmla="*/ 1026367 h 1768098"/>
                <a:gd name="connsiteX69" fmla="*/ 74645 w 3582955"/>
                <a:gd name="connsiteY69" fmla="*/ 1001485 h 1768098"/>
                <a:gd name="connsiteX70" fmla="*/ 111968 w 3582955"/>
                <a:gd name="connsiteY70" fmla="*/ 957942 h 1768098"/>
                <a:gd name="connsiteX71" fmla="*/ 149290 w 3582955"/>
                <a:gd name="connsiteY71" fmla="*/ 895738 h 1768098"/>
                <a:gd name="connsiteX72" fmla="*/ 161731 w 3582955"/>
                <a:gd name="connsiteY72" fmla="*/ 852195 h 1768098"/>
                <a:gd name="connsiteX73" fmla="*/ 174172 w 3582955"/>
                <a:gd name="connsiteY73" fmla="*/ 827314 h 1768098"/>
                <a:gd name="connsiteX74" fmla="*/ 192833 w 3582955"/>
                <a:gd name="connsiteY74" fmla="*/ 814873 h 1768098"/>
                <a:gd name="connsiteX75" fmla="*/ 216152 w 3582955"/>
                <a:gd name="connsiteY75" fmla="*/ 738217 h 1768098"/>
                <a:gd name="connsiteX76" fmla="*/ 234038 w 3582955"/>
                <a:gd name="connsiteY76" fmla="*/ 709126 h 1768098"/>
                <a:gd name="connsiteX77" fmla="*/ 239480 w 3582955"/>
                <a:gd name="connsiteY77" fmla="*/ 678401 h 1768098"/>
                <a:gd name="connsiteX78" fmla="*/ 279919 w 3582955"/>
                <a:gd name="connsiteY78" fmla="*/ 541175 h 1768098"/>
                <a:gd name="connsiteX79" fmla="*/ 292359 w 3582955"/>
                <a:gd name="connsiteY79" fmla="*/ 510073 h 1768098"/>
                <a:gd name="connsiteX80" fmla="*/ 317241 w 3582955"/>
                <a:gd name="connsiteY80" fmla="*/ 491412 h 1768098"/>
                <a:gd name="connsiteX81" fmla="*/ 329682 w 3582955"/>
                <a:gd name="connsiteY81" fmla="*/ 472751 h 1768098"/>
                <a:gd name="connsiteX82" fmla="*/ 367004 w 3582955"/>
                <a:gd name="connsiteY82" fmla="*/ 441648 h 1768098"/>
                <a:gd name="connsiteX83" fmla="*/ 391886 w 3582955"/>
                <a:gd name="connsiteY83" fmla="*/ 429208 h 1768098"/>
                <a:gd name="connsiteX84" fmla="*/ 421424 w 3582955"/>
                <a:gd name="connsiteY84" fmla="*/ 388808 h 1768098"/>
                <a:gd name="connsiteX85" fmla="*/ 457974 w 3582955"/>
                <a:gd name="connsiteY85" fmla="*/ 364491 h 1768098"/>
                <a:gd name="connsiteX86" fmla="*/ 460302 w 3582955"/>
                <a:gd name="connsiteY86" fmla="*/ 333765 h 1768098"/>
                <a:gd name="connsiteX87" fmla="*/ 492962 w 3582955"/>
                <a:gd name="connsiteY87" fmla="*/ 339420 h 1768098"/>
                <a:gd name="connsiteX88" fmla="*/ 525619 w 3582955"/>
                <a:gd name="connsiteY88" fmla="*/ 315607 h 1768098"/>
                <a:gd name="connsiteX89" fmla="*/ 552837 w 3582955"/>
                <a:gd name="connsiteY89" fmla="*/ 288903 h 1768098"/>
                <a:gd name="connsiteX90" fmla="*/ 584719 w 3582955"/>
                <a:gd name="connsiteY90" fmla="*/ 273697 h 1768098"/>
                <a:gd name="connsiteX91" fmla="*/ 597159 w 3582955"/>
                <a:gd name="connsiteY91" fmla="*/ 255036 h 1768098"/>
                <a:gd name="connsiteX92" fmla="*/ 622041 w 3582955"/>
                <a:gd name="connsiteY92" fmla="*/ 236375 h 1768098"/>
                <a:gd name="connsiteX93" fmla="*/ 659364 w 3582955"/>
                <a:gd name="connsiteY93" fmla="*/ 223934 h 1768098"/>
                <a:gd name="connsiteX94" fmla="*/ 684245 w 3582955"/>
                <a:gd name="connsiteY94" fmla="*/ 205273 h 1768098"/>
                <a:gd name="connsiteX0" fmla="*/ 684245 w 3582955"/>
                <a:gd name="connsiteY0" fmla="*/ 205273 h 1754077"/>
                <a:gd name="connsiteX1" fmla="*/ 721568 w 3582955"/>
                <a:gd name="connsiteY1" fmla="*/ 186612 h 1754077"/>
                <a:gd name="connsiteX2" fmla="*/ 864637 w 3582955"/>
                <a:gd name="connsiteY2" fmla="*/ 143069 h 1754077"/>
                <a:gd name="connsiteX3" fmla="*/ 951723 w 3582955"/>
                <a:gd name="connsiteY3" fmla="*/ 111967 h 1754077"/>
                <a:gd name="connsiteX4" fmla="*/ 1057470 w 3582955"/>
                <a:gd name="connsiteY4" fmla="*/ 87085 h 1754077"/>
                <a:gd name="connsiteX5" fmla="*/ 1262743 w 3582955"/>
                <a:gd name="connsiteY5" fmla="*/ 24881 h 1754077"/>
                <a:gd name="connsiteX6" fmla="*/ 1368490 w 3582955"/>
                <a:gd name="connsiteY6" fmla="*/ 12440 h 1754077"/>
                <a:gd name="connsiteX7" fmla="*/ 1449355 w 3582955"/>
                <a:gd name="connsiteY7" fmla="*/ 0 h 1754077"/>
                <a:gd name="connsiteX8" fmla="*/ 1685731 w 3582955"/>
                <a:gd name="connsiteY8" fmla="*/ 6220 h 1754077"/>
                <a:gd name="connsiteX9" fmla="*/ 1797698 w 3582955"/>
                <a:gd name="connsiteY9" fmla="*/ 37322 h 1754077"/>
                <a:gd name="connsiteX10" fmla="*/ 1915886 w 3582955"/>
                <a:gd name="connsiteY10" fmla="*/ 122585 h 1754077"/>
                <a:gd name="connsiteX11" fmla="*/ 1959434 w 3582955"/>
                <a:gd name="connsiteY11" fmla="*/ 139613 h 1754077"/>
                <a:gd name="connsiteX12" fmla="*/ 1985090 w 3582955"/>
                <a:gd name="connsiteY12" fmla="*/ 155384 h 1754077"/>
                <a:gd name="connsiteX13" fmla="*/ 2037191 w 3582955"/>
                <a:gd name="connsiteY13" fmla="*/ 174046 h 1754077"/>
                <a:gd name="connsiteX14" fmla="*/ 2158504 w 3582955"/>
                <a:gd name="connsiteY14" fmla="*/ 191074 h 1754077"/>
                <a:gd name="connsiteX15" fmla="*/ 2346692 w 3582955"/>
                <a:gd name="connsiteY15" fmla="*/ 223431 h 1754077"/>
                <a:gd name="connsiteX16" fmla="*/ 2637463 w 3582955"/>
                <a:gd name="connsiteY16" fmla="*/ 243349 h 1754077"/>
                <a:gd name="connsiteX17" fmla="*/ 2898710 w 3582955"/>
                <a:gd name="connsiteY17" fmla="*/ 242595 h 1754077"/>
                <a:gd name="connsiteX18" fmla="*/ 3147527 w 3582955"/>
                <a:gd name="connsiteY18" fmla="*/ 230155 h 1754077"/>
                <a:gd name="connsiteX19" fmla="*/ 3489649 w 3582955"/>
                <a:gd name="connsiteY19" fmla="*/ 248816 h 1754077"/>
                <a:gd name="connsiteX20" fmla="*/ 3558074 w 3582955"/>
                <a:gd name="connsiteY20" fmla="*/ 292359 h 1754077"/>
                <a:gd name="connsiteX21" fmla="*/ 3564294 w 3582955"/>
                <a:gd name="connsiteY21" fmla="*/ 311020 h 1754077"/>
                <a:gd name="connsiteX22" fmla="*/ 3576735 w 3582955"/>
                <a:gd name="connsiteY22" fmla="*/ 342122 h 1754077"/>
                <a:gd name="connsiteX23" fmla="*/ 3582955 w 3582955"/>
                <a:gd name="connsiteY23" fmla="*/ 379444 h 1754077"/>
                <a:gd name="connsiteX24" fmla="*/ 3570515 w 3582955"/>
                <a:gd name="connsiteY24" fmla="*/ 516293 h 1754077"/>
                <a:gd name="connsiteX25" fmla="*/ 3564294 w 3582955"/>
                <a:gd name="connsiteY25" fmla="*/ 547395 h 1754077"/>
                <a:gd name="connsiteX26" fmla="*/ 3539412 w 3582955"/>
                <a:gd name="connsiteY26" fmla="*/ 584718 h 1754077"/>
                <a:gd name="connsiteX27" fmla="*/ 3533192 w 3582955"/>
                <a:gd name="connsiteY27" fmla="*/ 622040 h 1754077"/>
                <a:gd name="connsiteX28" fmla="*/ 3520751 w 3582955"/>
                <a:gd name="connsiteY28" fmla="*/ 653142 h 1754077"/>
                <a:gd name="connsiteX29" fmla="*/ 3514531 w 3582955"/>
                <a:gd name="connsiteY29" fmla="*/ 678024 h 1754077"/>
                <a:gd name="connsiteX30" fmla="*/ 3508310 w 3582955"/>
                <a:gd name="connsiteY30" fmla="*/ 746448 h 1754077"/>
                <a:gd name="connsiteX31" fmla="*/ 3458547 w 3582955"/>
                <a:gd name="connsiteY31" fmla="*/ 821093 h 1754077"/>
                <a:gd name="connsiteX32" fmla="*/ 3427445 w 3582955"/>
                <a:gd name="connsiteY32" fmla="*/ 895738 h 1754077"/>
                <a:gd name="connsiteX33" fmla="*/ 3278155 w 3582955"/>
                <a:gd name="connsiteY33" fmla="*/ 1125893 h 1754077"/>
                <a:gd name="connsiteX34" fmla="*/ 3191070 w 3582955"/>
                <a:gd name="connsiteY34" fmla="*/ 1262742 h 1754077"/>
                <a:gd name="connsiteX35" fmla="*/ 2905710 w 3582955"/>
                <a:gd name="connsiteY35" fmla="*/ 1550075 h 1754077"/>
                <a:gd name="connsiteX36" fmla="*/ 2813196 w 3582955"/>
                <a:gd name="connsiteY36" fmla="*/ 1641246 h 1754077"/>
                <a:gd name="connsiteX37" fmla="*/ 2761880 w 3582955"/>
                <a:gd name="connsiteY37" fmla="*/ 1718592 h 1754077"/>
                <a:gd name="connsiteX38" fmla="*/ 2670903 w 3582955"/>
                <a:gd name="connsiteY38" fmla="*/ 1606564 h 1754077"/>
                <a:gd name="connsiteX39" fmla="*/ 2588475 w 3582955"/>
                <a:gd name="connsiteY39" fmla="*/ 1616428 h 1754077"/>
                <a:gd name="connsiteX40" fmla="*/ 2525486 w 3582955"/>
                <a:gd name="connsiteY40" fmla="*/ 1754031 h 1754077"/>
                <a:gd name="connsiteX41" fmla="*/ 2476493 w 3582955"/>
                <a:gd name="connsiteY41" fmla="*/ 1633015 h 1754077"/>
                <a:gd name="connsiteX42" fmla="*/ 2430618 w 3582955"/>
                <a:gd name="connsiteY42" fmla="*/ 1738447 h 1754077"/>
                <a:gd name="connsiteX43" fmla="*/ 2388628 w 3582955"/>
                <a:gd name="connsiteY43" fmla="*/ 1725817 h 1754077"/>
                <a:gd name="connsiteX44" fmla="*/ 2276661 w 3582955"/>
                <a:gd name="connsiteY44" fmla="*/ 1688118 h 1754077"/>
                <a:gd name="connsiteX45" fmla="*/ 2152261 w 3582955"/>
                <a:gd name="connsiteY45" fmla="*/ 1654628 h 1754077"/>
                <a:gd name="connsiteX46" fmla="*/ 2065176 w 3582955"/>
                <a:gd name="connsiteY46" fmla="*/ 1623526 h 1754077"/>
                <a:gd name="connsiteX47" fmla="*/ 1959429 w 3582955"/>
                <a:gd name="connsiteY47" fmla="*/ 1598644 h 1754077"/>
                <a:gd name="connsiteX48" fmla="*/ 1867677 w 3582955"/>
                <a:gd name="connsiteY48" fmla="*/ 1577407 h 1754077"/>
                <a:gd name="connsiteX49" fmla="*/ 1828030 w 3582955"/>
                <a:gd name="connsiteY49" fmla="*/ 1572631 h 1754077"/>
                <a:gd name="connsiteX50" fmla="*/ 1725382 w 3582955"/>
                <a:gd name="connsiteY50" fmla="*/ 1553593 h 1754077"/>
                <a:gd name="connsiteX51" fmla="*/ 1637518 w 3582955"/>
                <a:gd name="connsiteY51" fmla="*/ 1522491 h 1754077"/>
                <a:gd name="connsiteX52" fmla="*/ 1595524 w 3582955"/>
                <a:gd name="connsiteY52" fmla="*/ 1513884 h 1754077"/>
                <a:gd name="connsiteX53" fmla="*/ 1502989 w 3582955"/>
                <a:gd name="connsiteY53" fmla="*/ 1507286 h 1754077"/>
                <a:gd name="connsiteX54" fmla="*/ 1298489 w 3582955"/>
                <a:gd name="connsiteY54" fmla="*/ 1505653 h 1754077"/>
                <a:gd name="connsiteX55" fmla="*/ 1175644 w 3582955"/>
                <a:gd name="connsiteY55" fmla="*/ 1504395 h 1754077"/>
                <a:gd name="connsiteX56" fmla="*/ 696686 w 3582955"/>
                <a:gd name="connsiteY56" fmla="*/ 1499118 h 1754077"/>
                <a:gd name="connsiteX57" fmla="*/ 360784 w 3582955"/>
                <a:gd name="connsiteY57" fmla="*/ 1492897 h 1754077"/>
                <a:gd name="connsiteX58" fmla="*/ 273698 w 3582955"/>
                <a:gd name="connsiteY58" fmla="*/ 1480457 h 1754077"/>
                <a:gd name="connsiteX59" fmla="*/ 111968 w 3582955"/>
                <a:gd name="connsiteY59" fmla="*/ 1436914 h 1754077"/>
                <a:gd name="connsiteX60" fmla="*/ 80866 w 3582955"/>
                <a:gd name="connsiteY60" fmla="*/ 1418253 h 1754077"/>
                <a:gd name="connsiteX61" fmla="*/ 55984 w 3582955"/>
                <a:gd name="connsiteY61" fmla="*/ 1399591 h 1754077"/>
                <a:gd name="connsiteX62" fmla="*/ 37323 w 3582955"/>
                <a:gd name="connsiteY62" fmla="*/ 1374710 h 1754077"/>
                <a:gd name="connsiteX63" fmla="*/ 12441 w 3582955"/>
                <a:gd name="connsiteY63" fmla="*/ 1331167 h 1754077"/>
                <a:gd name="connsiteX64" fmla="*/ 0 w 3582955"/>
                <a:gd name="connsiteY64" fmla="*/ 1300065 h 1754077"/>
                <a:gd name="connsiteX65" fmla="*/ 6221 w 3582955"/>
                <a:gd name="connsiteY65" fmla="*/ 1144555 h 1754077"/>
                <a:gd name="connsiteX66" fmla="*/ 12441 w 3582955"/>
                <a:gd name="connsiteY66" fmla="*/ 1119673 h 1754077"/>
                <a:gd name="connsiteX67" fmla="*/ 31102 w 3582955"/>
                <a:gd name="connsiteY67" fmla="*/ 1088571 h 1754077"/>
                <a:gd name="connsiteX68" fmla="*/ 68425 w 3582955"/>
                <a:gd name="connsiteY68" fmla="*/ 1026367 h 1754077"/>
                <a:gd name="connsiteX69" fmla="*/ 74645 w 3582955"/>
                <a:gd name="connsiteY69" fmla="*/ 1001485 h 1754077"/>
                <a:gd name="connsiteX70" fmla="*/ 111968 w 3582955"/>
                <a:gd name="connsiteY70" fmla="*/ 957942 h 1754077"/>
                <a:gd name="connsiteX71" fmla="*/ 149290 w 3582955"/>
                <a:gd name="connsiteY71" fmla="*/ 895738 h 1754077"/>
                <a:gd name="connsiteX72" fmla="*/ 161731 w 3582955"/>
                <a:gd name="connsiteY72" fmla="*/ 852195 h 1754077"/>
                <a:gd name="connsiteX73" fmla="*/ 174172 w 3582955"/>
                <a:gd name="connsiteY73" fmla="*/ 827314 h 1754077"/>
                <a:gd name="connsiteX74" fmla="*/ 192833 w 3582955"/>
                <a:gd name="connsiteY74" fmla="*/ 814873 h 1754077"/>
                <a:gd name="connsiteX75" fmla="*/ 216152 w 3582955"/>
                <a:gd name="connsiteY75" fmla="*/ 738217 h 1754077"/>
                <a:gd name="connsiteX76" fmla="*/ 234038 w 3582955"/>
                <a:gd name="connsiteY76" fmla="*/ 709126 h 1754077"/>
                <a:gd name="connsiteX77" fmla="*/ 239480 w 3582955"/>
                <a:gd name="connsiteY77" fmla="*/ 678401 h 1754077"/>
                <a:gd name="connsiteX78" fmla="*/ 279919 w 3582955"/>
                <a:gd name="connsiteY78" fmla="*/ 541175 h 1754077"/>
                <a:gd name="connsiteX79" fmla="*/ 292359 w 3582955"/>
                <a:gd name="connsiteY79" fmla="*/ 510073 h 1754077"/>
                <a:gd name="connsiteX80" fmla="*/ 317241 w 3582955"/>
                <a:gd name="connsiteY80" fmla="*/ 491412 h 1754077"/>
                <a:gd name="connsiteX81" fmla="*/ 329682 w 3582955"/>
                <a:gd name="connsiteY81" fmla="*/ 472751 h 1754077"/>
                <a:gd name="connsiteX82" fmla="*/ 367004 w 3582955"/>
                <a:gd name="connsiteY82" fmla="*/ 441648 h 1754077"/>
                <a:gd name="connsiteX83" fmla="*/ 391886 w 3582955"/>
                <a:gd name="connsiteY83" fmla="*/ 429208 h 1754077"/>
                <a:gd name="connsiteX84" fmla="*/ 421424 w 3582955"/>
                <a:gd name="connsiteY84" fmla="*/ 388808 h 1754077"/>
                <a:gd name="connsiteX85" fmla="*/ 457974 w 3582955"/>
                <a:gd name="connsiteY85" fmla="*/ 364491 h 1754077"/>
                <a:gd name="connsiteX86" fmla="*/ 460302 w 3582955"/>
                <a:gd name="connsiteY86" fmla="*/ 333765 h 1754077"/>
                <a:gd name="connsiteX87" fmla="*/ 492962 w 3582955"/>
                <a:gd name="connsiteY87" fmla="*/ 339420 h 1754077"/>
                <a:gd name="connsiteX88" fmla="*/ 525619 w 3582955"/>
                <a:gd name="connsiteY88" fmla="*/ 315607 h 1754077"/>
                <a:gd name="connsiteX89" fmla="*/ 552837 w 3582955"/>
                <a:gd name="connsiteY89" fmla="*/ 288903 h 1754077"/>
                <a:gd name="connsiteX90" fmla="*/ 584719 w 3582955"/>
                <a:gd name="connsiteY90" fmla="*/ 273697 h 1754077"/>
                <a:gd name="connsiteX91" fmla="*/ 597159 w 3582955"/>
                <a:gd name="connsiteY91" fmla="*/ 255036 h 1754077"/>
                <a:gd name="connsiteX92" fmla="*/ 622041 w 3582955"/>
                <a:gd name="connsiteY92" fmla="*/ 236375 h 1754077"/>
                <a:gd name="connsiteX93" fmla="*/ 659364 w 3582955"/>
                <a:gd name="connsiteY93" fmla="*/ 223934 h 1754077"/>
                <a:gd name="connsiteX94" fmla="*/ 684245 w 3582955"/>
                <a:gd name="connsiteY94" fmla="*/ 205273 h 1754077"/>
                <a:gd name="connsiteX0" fmla="*/ 684245 w 3582955"/>
                <a:gd name="connsiteY0" fmla="*/ 205273 h 1744198"/>
                <a:gd name="connsiteX1" fmla="*/ 721568 w 3582955"/>
                <a:gd name="connsiteY1" fmla="*/ 186612 h 1744198"/>
                <a:gd name="connsiteX2" fmla="*/ 864637 w 3582955"/>
                <a:gd name="connsiteY2" fmla="*/ 143069 h 1744198"/>
                <a:gd name="connsiteX3" fmla="*/ 951723 w 3582955"/>
                <a:gd name="connsiteY3" fmla="*/ 111967 h 1744198"/>
                <a:gd name="connsiteX4" fmla="*/ 1057470 w 3582955"/>
                <a:gd name="connsiteY4" fmla="*/ 87085 h 1744198"/>
                <a:gd name="connsiteX5" fmla="*/ 1262743 w 3582955"/>
                <a:gd name="connsiteY5" fmla="*/ 24881 h 1744198"/>
                <a:gd name="connsiteX6" fmla="*/ 1368490 w 3582955"/>
                <a:gd name="connsiteY6" fmla="*/ 12440 h 1744198"/>
                <a:gd name="connsiteX7" fmla="*/ 1449355 w 3582955"/>
                <a:gd name="connsiteY7" fmla="*/ 0 h 1744198"/>
                <a:gd name="connsiteX8" fmla="*/ 1685731 w 3582955"/>
                <a:gd name="connsiteY8" fmla="*/ 6220 h 1744198"/>
                <a:gd name="connsiteX9" fmla="*/ 1797698 w 3582955"/>
                <a:gd name="connsiteY9" fmla="*/ 37322 h 1744198"/>
                <a:gd name="connsiteX10" fmla="*/ 1915886 w 3582955"/>
                <a:gd name="connsiteY10" fmla="*/ 122585 h 1744198"/>
                <a:gd name="connsiteX11" fmla="*/ 1959434 w 3582955"/>
                <a:gd name="connsiteY11" fmla="*/ 139613 h 1744198"/>
                <a:gd name="connsiteX12" fmla="*/ 1985090 w 3582955"/>
                <a:gd name="connsiteY12" fmla="*/ 155384 h 1744198"/>
                <a:gd name="connsiteX13" fmla="*/ 2037191 w 3582955"/>
                <a:gd name="connsiteY13" fmla="*/ 174046 h 1744198"/>
                <a:gd name="connsiteX14" fmla="*/ 2158504 w 3582955"/>
                <a:gd name="connsiteY14" fmla="*/ 191074 h 1744198"/>
                <a:gd name="connsiteX15" fmla="*/ 2346692 w 3582955"/>
                <a:gd name="connsiteY15" fmla="*/ 223431 h 1744198"/>
                <a:gd name="connsiteX16" fmla="*/ 2637463 w 3582955"/>
                <a:gd name="connsiteY16" fmla="*/ 243349 h 1744198"/>
                <a:gd name="connsiteX17" fmla="*/ 2898710 w 3582955"/>
                <a:gd name="connsiteY17" fmla="*/ 242595 h 1744198"/>
                <a:gd name="connsiteX18" fmla="*/ 3147527 w 3582955"/>
                <a:gd name="connsiteY18" fmla="*/ 230155 h 1744198"/>
                <a:gd name="connsiteX19" fmla="*/ 3489649 w 3582955"/>
                <a:gd name="connsiteY19" fmla="*/ 248816 h 1744198"/>
                <a:gd name="connsiteX20" fmla="*/ 3558074 w 3582955"/>
                <a:gd name="connsiteY20" fmla="*/ 292359 h 1744198"/>
                <a:gd name="connsiteX21" fmla="*/ 3564294 w 3582955"/>
                <a:gd name="connsiteY21" fmla="*/ 311020 h 1744198"/>
                <a:gd name="connsiteX22" fmla="*/ 3576735 w 3582955"/>
                <a:gd name="connsiteY22" fmla="*/ 342122 h 1744198"/>
                <a:gd name="connsiteX23" fmla="*/ 3582955 w 3582955"/>
                <a:gd name="connsiteY23" fmla="*/ 379444 h 1744198"/>
                <a:gd name="connsiteX24" fmla="*/ 3570515 w 3582955"/>
                <a:gd name="connsiteY24" fmla="*/ 516293 h 1744198"/>
                <a:gd name="connsiteX25" fmla="*/ 3564294 w 3582955"/>
                <a:gd name="connsiteY25" fmla="*/ 547395 h 1744198"/>
                <a:gd name="connsiteX26" fmla="*/ 3539412 w 3582955"/>
                <a:gd name="connsiteY26" fmla="*/ 584718 h 1744198"/>
                <a:gd name="connsiteX27" fmla="*/ 3533192 w 3582955"/>
                <a:gd name="connsiteY27" fmla="*/ 622040 h 1744198"/>
                <a:gd name="connsiteX28" fmla="*/ 3520751 w 3582955"/>
                <a:gd name="connsiteY28" fmla="*/ 653142 h 1744198"/>
                <a:gd name="connsiteX29" fmla="*/ 3514531 w 3582955"/>
                <a:gd name="connsiteY29" fmla="*/ 678024 h 1744198"/>
                <a:gd name="connsiteX30" fmla="*/ 3508310 w 3582955"/>
                <a:gd name="connsiteY30" fmla="*/ 746448 h 1744198"/>
                <a:gd name="connsiteX31" fmla="*/ 3458547 w 3582955"/>
                <a:gd name="connsiteY31" fmla="*/ 821093 h 1744198"/>
                <a:gd name="connsiteX32" fmla="*/ 3427445 w 3582955"/>
                <a:gd name="connsiteY32" fmla="*/ 895738 h 1744198"/>
                <a:gd name="connsiteX33" fmla="*/ 3278155 w 3582955"/>
                <a:gd name="connsiteY33" fmla="*/ 1125893 h 1744198"/>
                <a:gd name="connsiteX34" fmla="*/ 3191070 w 3582955"/>
                <a:gd name="connsiteY34" fmla="*/ 1262742 h 1744198"/>
                <a:gd name="connsiteX35" fmla="*/ 2905710 w 3582955"/>
                <a:gd name="connsiteY35" fmla="*/ 1550075 h 1744198"/>
                <a:gd name="connsiteX36" fmla="*/ 2813196 w 3582955"/>
                <a:gd name="connsiteY36" fmla="*/ 1641246 h 1744198"/>
                <a:gd name="connsiteX37" fmla="*/ 2761880 w 3582955"/>
                <a:gd name="connsiteY37" fmla="*/ 1718592 h 1744198"/>
                <a:gd name="connsiteX38" fmla="*/ 2670903 w 3582955"/>
                <a:gd name="connsiteY38" fmla="*/ 1606564 h 1744198"/>
                <a:gd name="connsiteX39" fmla="*/ 2588475 w 3582955"/>
                <a:gd name="connsiteY39" fmla="*/ 1616428 h 1744198"/>
                <a:gd name="connsiteX40" fmla="*/ 2518487 w 3582955"/>
                <a:gd name="connsiteY40" fmla="*/ 1613288 h 1744198"/>
                <a:gd name="connsiteX41" fmla="*/ 2476493 w 3582955"/>
                <a:gd name="connsiteY41" fmla="*/ 1633015 h 1744198"/>
                <a:gd name="connsiteX42" fmla="*/ 2430618 w 3582955"/>
                <a:gd name="connsiteY42" fmla="*/ 1738447 h 1744198"/>
                <a:gd name="connsiteX43" fmla="*/ 2388628 w 3582955"/>
                <a:gd name="connsiteY43" fmla="*/ 1725817 h 1744198"/>
                <a:gd name="connsiteX44" fmla="*/ 2276661 w 3582955"/>
                <a:gd name="connsiteY44" fmla="*/ 1688118 h 1744198"/>
                <a:gd name="connsiteX45" fmla="*/ 2152261 w 3582955"/>
                <a:gd name="connsiteY45" fmla="*/ 1654628 h 1744198"/>
                <a:gd name="connsiteX46" fmla="*/ 2065176 w 3582955"/>
                <a:gd name="connsiteY46" fmla="*/ 1623526 h 1744198"/>
                <a:gd name="connsiteX47" fmla="*/ 1959429 w 3582955"/>
                <a:gd name="connsiteY47" fmla="*/ 1598644 h 1744198"/>
                <a:gd name="connsiteX48" fmla="*/ 1867677 w 3582955"/>
                <a:gd name="connsiteY48" fmla="*/ 1577407 h 1744198"/>
                <a:gd name="connsiteX49" fmla="*/ 1828030 w 3582955"/>
                <a:gd name="connsiteY49" fmla="*/ 1572631 h 1744198"/>
                <a:gd name="connsiteX50" fmla="*/ 1725382 w 3582955"/>
                <a:gd name="connsiteY50" fmla="*/ 1553593 h 1744198"/>
                <a:gd name="connsiteX51" fmla="*/ 1637518 w 3582955"/>
                <a:gd name="connsiteY51" fmla="*/ 1522491 h 1744198"/>
                <a:gd name="connsiteX52" fmla="*/ 1595524 w 3582955"/>
                <a:gd name="connsiteY52" fmla="*/ 1513884 h 1744198"/>
                <a:gd name="connsiteX53" fmla="*/ 1502989 w 3582955"/>
                <a:gd name="connsiteY53" fmla="*/ 1507286 h 1744198"/>
                <a:gd name="connsiteX54" fmla="*/ 1298489 w 3582955"/>
                <a:gd name="connsiteY54" fmla="*/ 1505653 h 1744198"/>
                <a:gd name="connsiteX55" fmla="*/ 1175644 w 3582955"/>
                <a:gd name="connsiteY55" fmla="*/ 1504395 h 1744198"/>
                <a:gd name="connsiteX56" fmla="*/ 696686 w 3582955"/>
                <a:gd name="connsiteY56" fmla="*/ 1499118 h 1744198"/>
                <a:gd name="connsiteX57" fmla="*/ 360784 w 3582955"/>
                <a:gd name="connsiteY57" fmla="*/ 1492897 h 1744198"/>
                <a:gd name="connsiteX58" fmla="*/ 273698 w 3582955"/>
                <a:gd name="connsiteY58" fmla="*/ 1480457 h 1744198"/>
                <a:gd name="connsiteX59" fmla="*/ 111968 w 3582955"/>
                <a:gd name="connsiteY59" fmla="*/ 1436914 h 1744198"/>
                <a:gd name="connsiteX60" fmla="*/ 80866 w 3582955"/>
                <a:gd name="connsiteY60" fmla="*/ 1418253 h 1744198"/>
                <a:gd name="connsiteX61" fmla="*/ 55984 w 3582955"/>
                <a:gd name="connsiteY61" fmla="*/ 1399591 h 1744198"/>
                <a:gd name="connsiteX62" fmla="*/ 37323 w 3582955"/>
                <a:gd name="connsiteY62" fmla="*/ 1374710 h 1744198"/>
                <a:gd name="connsiteX63" fmla="*/ 12441 w 3582955"/>
                <a:gd name="connsiteY63" fmla="*/ 1331167 h 1744198"/>
                <a:gd name="connsiteX64" fmla="*/ 0 w 3582955"/>
                <a:gd name="connsiteY64" fmla="*/ 1300065 h 1744198"/>
                <a:gd name="connsiteX65" fmla="*/ 6221 w 3582955"/>
                <a:gd name="connsiteY65" fmla="*/ 1144555 h 1744198"/>
                <a:gd name="connsiteX66" fmla="*/ 12441 w 3582955"/>
                <a:gd name="connsiteY66" fmla="*/ 1119673 h 1744198"/>
                <a:gd name="connsiteX67" fmla="*/ 31102 w 3582955"/>
                <a:gd name="connsiteY67" fmla="*/ 1088571 h 1744198"/>
                <a:gd name="connsiteX68" fmla="*/ 68425 w 3582955"/>
                <a:gd name="connsiteY68" fmla="*/ 1026367 h 1744198"/>
                <a:gd name="connsiteX69" fmla="*/ 74645 w 3582955"/>
                <a:gd name="connsiteY69" fmla="*/ 1001485 h 1744198"/>
                <a:gd name="connsiteX70" fmla="*/ 111968 w 3582955"/>
                <a:gd name="connsiteY70" fmla="*/ 957942 h 1744198"/>
                <a:gd name="connsiteX71" fmla="*/ 149290 w 3582955"/>
                <a:gd name="connsiteY71" fmla="*/ 895738 h 1744198"/>
                <a:gd name="connsiteX72" fmla="*/ 161731 w 3582955"/>
                <a:gd name="connsiteY72" fmla="*/ 852195 h 1744198"/>
                <a:gd name="connsiteX73" fmla="*/ 174172 w 3582955"/>
                <a:gd name="connsiteY73" fmla="*/ 827314 h 1744198"/>
                <a:gd name="connsiteX74" fmla="*/ 192833 w 3582955"/>
                <a:gd name="connsiteY74" fmla="*/ 814873 h 1744198"/>
                <a:gd name="connsiteX75" fmla="*/ 216152 w 3582955"/>
                <a:gd name="connsiteY75" fmla="*/ 738217 h 1744198"/>
                <a:gd name="connsiteX76" fmla="*/ 234038 w 3582955"/>
                <a:gd name="connsiteY76" fmla="*/ 709126 h 1744198"/>
                <a:gd name="connsiteX77" fmla="*/ 239480 w 3582955"/>
                <a:gd name="connsiteY77" fmla="*/ 678401 h 1744198"/>
                <a:gd name="connsiteX78" fmla="*/ 279919 w 3582955"/>
                <a:gd name="connsiteY78" fmla="*/ 541175 h 1744198"/>
                <a:gd name="connsiteX79" fmla="*/ 292359 w 3582955"/>
                <a:gd name="connsiteY79" fmla="*/ 510073 h 1744198"/>
                <a:gd name="connsiteX80" fmla="*/ 317241 w 3582955"/>
                <a:gd name="connsiteY80" fmla="*/ 491412 h 1744198"/>
                <a:gd name="connsiteX81" fmla="*/ 329682 w 3582955"/>
                <a:gd name="connsiteY81" fmla="*/ 472751 h 1744198"/>
                <a:gd name="connsiteX82" fmla="*/ 367004 w 3582955"/>
                <a:gd name="connsiteY82" fmla="*/ 441648 h 1744198"/>
                <a:gd name="connsiteX83" fmla="*/ 391886 w 3582955"/>
                <a:gd name="connsiteY83" fmla="*/ 429208 h 1744198"/>
                <a:gd name="connsiteX84" fmla="*/ 421424 w 3582955"/>
                <a:gd name="connsiteY84" fmla="*/ 388808 h 1744198"/>
                <a:gd name="connsiteX85" fmla="*/ 457974 w 3582955"/>
                <a:gd name="connsiteY85" fmla="*/ 364491 h 1744198"/>
                <a:gd name="connsiteX86" fmla="*/ 460302 w 3582955"/>
                <a:gd name="connsiteY86" fmla="*/ 333765 h 1744198"/>
                <a:gd name="connsiteX87" fmla="*/ 492962 w 3582955"/>
                <a:gd name="connsiteY87" fmla="*/ 339420 h 1744198"/>
                <a:gd name="connsiteX88" fmla="*/ 525619 w 3582955"/>
                <a:gd name="connsiteY88" fmla="*/ 315607 h 1744198"/>
                <a:gd name="connsiteX89" fmla="*/ 552837 w 3582955"/>
                <a:gd name="connsiteY89" fmla="*/ 288903 h 1744198"/>
                <a:gd name="connsiteX90" fmla="*/ 584719 w 3582955"/>
                <a:gd name="connsiteY90" fmla="*/ 273697 h 1744198"/>
                <a:gd name="connsiteX91" fmla="*/ 597159 w 3582955"/>
                <a:gd name="connsiteY91" fmla="*/ 255036 h 1744198"/>
                <a:gd name="connsiteX92" fmla="*/ 622041 w 3582955"/>
                <a:gd name="connsiteY92" fmla="*/ 236375 h 1744198"/>
                <a:gd name="connsiteX93" fmla="*/ 659364 w 3582955"/>
                <a:gd name="connsiteY93" fmla="*/ 223934 h 1744198"/>
                <a:gd name="connsiteX94" fmla="*/ 684245 w 3582955"/>
                <a:gd name="connsiteY94" fmla="*/ 205273 h 1744198"/>
                <a:gd name="connsiteX0" fmla="*/ 684245 w 3582955"/>
                <a:gd name="connsiteY0" fmla="*/ 205273 h 1744198"/>
                <a:gd name="connsiteX1" fmla="*/ 721568 w 3582955"/>
                <a:gd name="connsiteY1" fmla="*/ 186612 h 1744198"/>
                <a:gd name="connsiteX2" fmla="*/ 864637 w 3582955"/>
                <a:gd name="connsiteY2" fmla="*/ 143069 h 1744198"/>
                <a:gd name="connsiteX3" fmla="*/ 951723 w 3582955"/>
                <a:gd name="connsiteY3" fmla="*/ 111967 h 1744198"/>
                <a:gd name="connsiteX4" fmla="*/ 1057470 w 3582955"/>
                <a:gd name="connsiteY4" fmla="*/ 87085 h 1744198"/>
                <a:gd name="connsiteX5" fmla="*/ 1262743 w 3582955"/>
                <a:gd name="connsiteY5" fmla="*/ 24881 h 1744198"/>
                <a:gd name="connsiteX6" fmla="*/ 1368490 w 3582955"/>
                <a:gd name="connsiteY6" fmla="*/ 12440 h 1744198"/>
                <a:gd name="connsiteX7" fmla="*/ 1449355 w 3582955"/>
                <a:gd name="connsiteY7" fmla="*/ 0 h 1744198"/>
                <a:gd name="connsiteX8" fmla="*/ 1685731 w 3582955"/>
                <a:gd name="connsiteY8" fmla="*/ 6220 h 1744198"/>
                <a:gd name="connsiteX9" fmla="*/ 1797698 w 3582955"/>
                <a:gd name="connsiteY9" fmla="*/ 37322 h 1744198"/>
                <a:gd name="connsiteX10" fmla="*/ 1915886 w 3582955"/>
                <a:gd name="connsiteY10" fmla="*/ 122585 h 1744198"/>
                <a:gd name="connsiteX11" fmla="*/ 1959434 w 3582955"/>
                <a:gd name="connsiteY11" fmla="*/ 139613 h 1744198"/>
                <a:gd name="connsiteX12" fmla="*/ 1985090 w 3582955"/>
                <a:gd name="connsiteY12" fmla="*/ 155384 h 1744198"/>
                <a:gd name="connsiteX13" fmla="*/ 2037191 w 3582955"/>
                <a:gd name="connsiteY13" fmla="*/ 174046 h 1744198"/>
                <a:gd name="connsiteX14" fmla="*/ 2158504 w 3582955"/>
                <a:gd name="connsiteY14" fmla="*/ 191074 h 1744198"/>
                <a:gd name="connsiteX15" fmla="*/ 2346692 w 3582955"/>
                <a:gd name="connsiteY15" fmla="*/ 223431 h 1744198"/>
                <a:gd name="connsiteX16" fmla="*/ 2637463 w 3582955"/>
                <a:gd name="connsiteY16" fmla="*/ 243349 h 1744198"/>
                <a:gd name="connsiteX17" fmla="*/ 2898710 w 3582955"/>
                <a:gd name="connsiteY17" fmla="*/ 242595 h 1744198"/>
                <a:gd name="connsiteX18" fmla="*/ 3147527 w 3582955"/>
                <a:gd name="connsiteY18" fmla="*/ 230155 h 1744198"/>
                <a:gd name="connsiteX19" fmla="*/ 3489649 w 3582955"/>
                <a:gd name="connsiteY19" fmla="*/ 248816 h 1744198"/>
                <a:gd name="connsiteX20" fmla="*/ 3558074 w 3582955"/>
                <a:gd name="connsiteY20" fmla="*/ 292359 h 1744198"/>
                <a:gd name="connsiteX21" fmla="*/ 3564294 w 3582955"/>
                <a:gd name="connsiteY21" fmla="*/ 311020 h 1744198"/>
                <a:gd name="connsiteX22" fmla="*/ 3576735 w 3582955"/>
                <a:gd name="connsiteY22" fmla="*/ 342122 h 1744198"/>
                <a:gd name="connsiteX23" fmla="*/ 3582955 w 3582955"/>
                <a:gd name="connsiteY23" fmla="*/ 379444 h 1744198"/>
                <a:gd name="connsiteX24" fmla="*/ 3570515 w 3582955"/>
                <a:gd name="connsiteY24" fmla="*/ 516293 h 1744198"/>
                <a:gd name="connsiteX25" fmla="*/ 3564294 w 3582955"/>
                <a:gd name="connsiteY25" fmla="*/ 547395 h 1744198"/>
                <a:gd name="connsiteX26" fmla="*/ 3539412 w 3582955"/>
                <a:gd name="connsiteY26" fmla="*/ 584718 h 1744198"/>
                <a:gd name="connsiteX27" fmla="*/ 3533192 w 3582955"/>
                <a:gd name="connsiteY27" fmla="*/ 622040 h 1744198"/>
                <a:gd name="connsiteX28" fmla="*/ 3520751 w 3582955"/>
                <a:gd name="connsiteY28" fmla="*/ 653142 h 1744198"/>
                <a:gd name="connsiteX29" fmla="*/ 3514531 w 3582955"/>
                <a:gd name="connsiteY29" fmla="*/ 678024 h 1744198"/>
                <a:gd name="connsiteX30" fmla="*/ 3508310 w 3582955"/>
                <a:gd name="connsiteY30" fmla="*/ 746448 h 1744198"/>
                <a:gd name="connsiteX31" fmla="*/ 3458547 w 3582955"/>
                <a:gd name="connsiteY31" fmla="*/ 821093 h 1744198"/>
                <a:gd name="connsiteX32" fmla="*/ 3427445 w 3582955"/>
                <a:gd name="connsiteY32" fmla="*/ 895738 h 1744198"/>
                <a:gd name="connsiteX33" fmla="*/ 3278155 w 3582955"/>
                <a:gd name="connsiteY33" fmla="*/ 1125893 h 1744198"/>
                <a:gd name="connsiteX34" fmla="*/ 3191070 w 3582955"/>
                <a:gd name="connsiteY34" fmla="*/ 1262742 h 1744198"/>
                <a:gd name="connsiteX35" fmla="*/ 2905710 w 3582955"/>
                <a:gd name="connsiteY35" fmla="*/ 1550075 h 1744198"/>
                <a:gd name="connsiteX36" fmla="*/ 2813196 w 3582955"/>
                <a:gd name="connsiteY36" fmla="*/ 1641246 h 1744198"/>
                <a:gd name="connsiteX37" fmla="*/ 2761880 w 3582955"/>
                <a:gd name="connsiteY37" fmla="*/ 1595944 h 1744198"/>
                <a:gd name="connsiteX38" fmla="*/ 2670903 w 3582955"/>
                <a:gd name="connsiteY38" fmla="*/ 1606564 h 1744198"/>
                <a:gd name="connsiteX39" fmla="*/ 2588475 w 3582955"/>
                <a:gd name="connsiteY39" fmla="*/ 1616428 h 1744198"/>
                <a:gd name="connsiteX40" fmla="*/ 2518487 w 3582955"/>
                <a:gd name="connsiteY40" fmla="*/ 1613288 h 1744198"/>
                <a:gd name="connsiteX41" fmla="*/ 2476493 w 3582955"/>
                <a:gd name="connsiteY41" fmla="*/ 1633015 h 1744198"/>
                <a:gd name="connsiteX42" fmla="*/ 2430618 w 3582955"/>
                <a:gd name="connsiteY42" fmla="*/ 1738447 h 1744198"/>
                <a:gd name="connsiteX43" fmla="*/ 2388628 w 3582955"/>
                <a:gd name="connsiteY43" fmla="*/ 1725817 h 1744198"/>
                <a:gd name="connsiteX44" fmla="*/ 2276661 w 3582955"/>
                <a:gd name="connsiteY44" fmla="*/ 1688118 h 1744198"/>
                <a:gd name="connsiteX45" fmla="*/ 2152261 w 3582955"/>
                <a:gd name="connsiteY45" fmla="*/ 1654628 h 1744198"/>
                <a:gd name="connsiteX46" fmla="*/ 2065176 w 3582955"/>
                <a:gd name="connsiteY46" fmla="*/ 1623526 h 1744198"/>
                <a:gd name="connsiteX47" fmla="*/ 1959429 w 3582955"/>
                <a:gd name="connsiteY47" fmla="*/ 1598644 h 1744198"/>
                <a:gd name="connsiteX48" fmla="*/ 1867677 w 3582955"/>
                <a:gd name="connsiteY48" fmla="*/ 1577407 h 1744198"/>
                <a:gd name="connsiteX49" fmla="*/ 1828030 w 3582955"/>
                <a:gd name="connsiteY49" fmla="*/ 1572631 h 1744198"/>
                <a:gd name="connsiteX50" fmla="*/ 1725382 w 3582955"/>
                <a:gd name="connsiteY50" fmla="*/ 1553593 h 1744198"/>
                <a:gd name="connsiteX51" fmla="*/ 1637518 w 3582955"/>
                <a:gd name="connsiteY51" fmla="*/ 1522491 h 1744198"/>
                <a:gd name="connsiteX52" fmla="*/ 1595524 w 3582955"/>
                <a:gd name="connsiteY52" fmla="*/ 1513884 h 1744198"/>
                <a:gd name="connsiteX53" fmla="*/ 1502989 w 3582955"/>
                <a:gd name="connsiteY53" fmla="*/ 1507286 h 1744198"/>
                <a:gd name="connsiteX54" fmla="*/ 1298489 w 3582955"/>
                <a:gd name="connsiteY54" fmla="*/ 1505653 h 1744198"/>
                <a:gd name="connsiteX55" fmla="*/ 1175644 w 3582955"/>
                <a:gd name="connsiteY55" fmla="*/ 1504395 h 1744198"/>
                <a:gd name="connsiteX56" fmla="*/ 696686 w 3582955"/>
                <a:gd name="connsiteY56" fmla="*/ 1499118 h 1744198"/>
                <a:gd name="connsiteX57" fmla="*/ 360784 w 3582955"/>
                <a:gd name="connsiteY57" fmla="*/ 1492897 h 1744198"/>
                <a:gd name="connsiteX58" fmla="*/ 273698 w 3582955"/>
                <a:gd name="connsiteY58" fmla="*/ 1480457 h 1744198"/>
                <a:gd name="connsiteX59" fmla="*/ 111968 w 3582955"/>
                <a:gd name="connsiteY59" fmla="*/ 1436914 h 1744198"/>
                <a:gd name="connsiteX60" fmla="*/ 80866 w 3582955"/>
                <a:gd name="connsiteY60" fmla="*/ 1418253 h 1744198"/>
                <a:gd name="connsiteX61" fmla="*/ 55984 w 3582955"/>
                <a:gd name="connsiteY61" fmla="*/ 1399591 h 1744198"/>
                <a:gd name="connsiteX62" fmla="*/ 37323 w 3582955"/>
                <a:gd name="connsiteY62" fmla="*/ 1374710 h 1744198"/>
                <a:gd name="connsiteX63" fmla="*/ 12441 w 3582955"/>
                <a:gd name="connsiteY63" fmla="*/ 1331167 h 1744198"/>
                <a:gd name="connsiteX64" fmla="*/ 0 w 3582955"/>
                <a:gd name="connsiteY64" fmla="*/ 1300065 h 1744198"/>
                <a:gd name="connsiteX65" fmla="*/ 6221 w 3582955"/>
                <a:gd name="connsiteY65" fmla="*/ 1144555 h 1744198"/>
                <a:gd name="connsiteX66" fmla="*/ 12441 w 3582955"/>
                <a:gd name="connsiteY66" fmla="*/ 1119673 h 1744198"/>
                <a:gd name="connsiteX67" fmla="*/ 31102 w 3582955"/>
                <a:gd name="connsiteY67" fmla="*/ 1088571 h 1744198"/>
                <a:gd name="connsiteX68" fmla="*/ 68425 w 3582955"/>
                <a:gd name="connsiteY68" fmla="*/ 1026367 h 1744198"/>
                <a:gd name="connsiteX69" fmla="*/ 74645 w 3582955"/>
                <a:gd name="connsiteY69" fmla="*/ 1001485 h 1744198"/>
                <a:gd name="connsiteX70" fmla="*/ 111968 w 3582955"/>
                <a:gd name="connsiteY70" fmla="*/ 957942 h 1744198"/>
                <a:gd name="connsiteX71" fmla="*/ 149290 w 3582955"/>
                <a:gd name="connsiteY71" fmla="*/ 895738 h 1744198"/>
                <a:gd name="connsiteX72" fmla="*/ 161731 w 3582955"/>
                <a:gd name="connsiteY72" fmla="*/ 852195 h 1744198"/>
                <a:gd name="connsiteX73" fmla="*/ 174172 w 3582955"/>
                <a:gd name="connsiteY73" fmla="*/ 827314 h 1744198"/>
                <a:gd name="connsiteX74" fmla="*/ 192833 w 3582955"/>
                <a:gd name="connsiteY74" fmla="*/ 814873 h 1744198"/>
                <a:gd name="connsiteX75" fmla="*/ 216152 w 3582955"/>
                <a:gd name="connsiteY75" fmla="*/ 738217 h 1744198"/>
                <a:gd name="connsiteX76" fmla="*/ 234038 w 3582955"/>
                <a:gd name="connsiteY76" fmla="*/ 709126 h 1744198"/>
                <a:gd name="connsiteX77" fmla="*/ 239480 w 3582955"/>
                <a:gd name="connsiteY77" fmla="*/ 678401 h 1744198"/>
                <a:gd name="connsiteX78" fmla="*/ 279919 w 3582955"/>
                <a:gd name="connsiteY78" fmla="*/ 541175 h 1744198"/>
                <a:gd name="connsiteX79" fmla="*/ 292359 w 3582955"/>
                <a:gd name="connsiteY79" fmla="*/ 510073 h 1744198"/>
                <a:gd name="connsiteX80" fmla="*/ 317241 w 3582955"/>
                <a:gd name="connsiteY80" fmla="*/ 491412 h 1744198"/>
                <a:gd name="connsiteX81" fmla="*/ 329682 w 3582955"/>
                <a:gd name="connsiteY81" fmla="*/ 472751 h 1744198"/>
                <a:gd name="connsiteX82" fmla="*/ 367004 w 3582955"/>
                <a:gd name="connsiteY82" fmla="*/ 441648 h 1744198"/>
                <a:gd name="connsiteX83" fmla="*/ 391886 w 3582955"/>
                <a:gd name="connsiteY83" fmla="*/ 429208 h 1744198"/>
                <a:gd name="connsiteX84" fmla="*/ 421424 w 3582955"/>
                <a:gd name="connsiteY84" fmla="*/ 388808 h 1744198"/>
                <a:gd name="connsiteX85" fmla="*/ 457974 w 3582955"/>
                <a:gd name="connsiteY85" fmla="*/ 364491 h 1744198"/>
                <a:gd name="connsiteX86" fmla="*/ 460302 w 3582955"/>
                <a:gd name="connsiteY86" fmla="*/ 333765 h 1744198"/>
                <a:gd name="connsiteX87" fmla="*/ 492962 w 3582955"/>
                <a:gd name="connsiteY87" fmla="*/ 339420 h 1744198"/>
                <a:gd name="connsiteX88" fmla="*/ 525619 w 3582955"/>
                <a:gd name="connsiteY88" fmla="*/ 315607 h 1744198"/>
                <a:gd name="connsiteX89" fmla="*/ 552837 w 3582955"/>
                <a:gd name="connsiteY89" fmla="*/ 288903 h 1744198"/>
                <a:gd name="connsiteX90" fmla="*/ 584719 w 3582955"/>
                <a:gd name="connsiteY90" fmla="*/ 273697 h 1744198"/>
                <a:gd name="connsiteX91" fmla="*/ 597159 w 3582955"/>
                <a:gd name="connsiteY91" fmla="*/ 255036 h 1744198"/>
                <a:gd name="connsiteX92" fmla="*/ 622041 w 3582955"/>
                <a:gd name="connsiteY92" fmla="*/ 236375 h 1744198"/>
                <a:gd name="connsiteX93" fmla="*/ 659364 w 3582955"/>
                <a:gd name="connsiteY93" fmla="*/ 223934 h 1744198"/>
                <a:gd name="connsiteX94" fmla="*/ 684245 w 3582955"/>
                <a:gd name="connsiteY94" fmla="*/ 205273 h 1744198"/>
                <a:gd name="connsiteX0" fmla="*/ 684245 w 3582955"/>
                <a:gd name="connsiteY0" fmla="*/ 205273 h 1744198"/>
                <a:gd name="connsiteX1" fmla="*/ 721568 w 3582955"/>
                <a:gd name="connsiteY1" fmla="*/ 186612 h 1744198"/>
                <a:gd name="connsiteX2" fmla="*/ 864637 w 3582955"/>
                <a:gd name="connsiteY2" fmla="*/ 143069 h 1744198"/>
                <a:gd name="connsiteX3" fmla="*/ 951723 w 3582955"/>
                <a:gd name="connsiteY3" fmla="*/ 111967 h 1744198"/>
                <a:gd name="connsiteX4" fmla="*/ 1057470 w 3582955"/>
                <a:gd name="connsiteY4" fmla="*/ 87085 h 1744198"/>
                <a:gd name="connsiteX5" fmla="*/ 1262743 w 3582955"/>
                <a:gd name="connsiteY5" fmla="*/ 24881 h 1744198"/>
                <a:gd name="connsiteX6" fmla="*/ 1368490 w 3582955"/>
                <a:gd name="connsiteY6" fmla="*/ 12440 h 1744198"/>
                <a:gd name="connsiteX7" fmla="*/ 1449355 w 3582955"/>
                <a:gd name="connsiteY7" fmla="*/ 0 h 1744198"/>
                <a:gd name="connsiteX8" fmla="*/ 1685731 w 3582955"/>
                <a:gd name="connsiteY8" fmla="*/ 6220 h 1744198"/>
                <a:gd name="connsiteX9" fmla="*/ 1797698 w 3582955"/>
                <a:gd name="connsiteY9" fmla="*/ 37322 h 1744198"/>
                <a:gd name="connsiteX10" fmla="*/ 1915886 w 3582955"/>
                <a:gd name="connsiteY10" fmla="*/ 122585 h 1744198"/>
                <a:gd name="connsiteX11" fmla="*/ 1959434 w 3582955"/>
                <a:gd name="connsiteY11" fmla="*/ 139613 h 1744198"/>
                <a:gd name="connsiteX12" fmla="*/ 1985090 w 3582955"/>
                <a:gd name="connsiteY12" fmla="*/ 155384 h 1744198"/>
                <a:gd name="connsiteX13" fmla="*/ 2037191 w 3582955"/>
                <a:gd name="connsiteY13" fmla="*/ 174046 h 1744198"/>
                <a:gd name="connsiteX14" fmla="*/ 2158504 w 3582955"/>
                <a:gd name="connsiteY14" fmla="*/ 191074 h 1744198"/>
                <a:gd name="connsiteX15" fmla="*/ 2346692 w 3582955"/>
                <a:gd name="connsiteY15" fmla="*/ 223431 h 1744198"/>
                <a:gd name="connsiteX16" fmla="*/ 2637463 w 3582955"/>
                <a:gd name="connsiteY16" fmla="*/ 243349 h 1744198"/>
                <a:gd name="connsiteX17" fmla="*/ 2898710 w 3582955"/>
                <a:gd name="connsiteY17" fmla="*/ 242595 h 1744198"/>
                <a:gd name="connsiteX18" fmla="*/ 3147527 w 3582955"/>
                <a:gd name="connsiteY18" fmla="*/ 230155 h 1744198"/>
                <a:gd name="connsiteX19" fmla="*/ 3489649 w 3582955"/>
                <a:gd name="connsiteY19" fmla="*/ 248816 h 1744198"/>
                <a:gd name="connsiteX20" fmla="*/ 3558074 w 3582955"/>
                <a:gd name="connsiteY20" fmla="*/ 292359 h 1744198"/>
                <a:gd name="connsiteX21" fmla="*/ 3564294 w 3582955"/>
                <a:gd name="connsiteY21" fmla="*/ 311020 h 1744198"/>
                <a:gd name="connsiteX22" fmla="*/ 3576735 w 3582955"/>
                <a:gd name="connsiteY22" fmla="*/ 342122 h 1744198"/>
                <a:gd name="connsiteX23" fmla="*/ 3582955 w 3582955"/>
                <a:gd name="connsiteY23" fmla="*/ 379444 h 1744198"/>
                <a:gd name="connsiteX24" fmla="*/ 3570515 w 3582955"/>
                <a:gd name="connsiteY24" fmla="*/ 516293 h 1744198"/>
                <a:gd name="connsiteX25" fmla="*/ 3564294 w 3582955"/>
                <a:gd name="connsiteY25" fmla="*/ 547395 h 1744198"/>
                <a:gd name="connsiteX26" fmla="*/ 3539412 w 3582955"/>
                <a:gd name="connsiteY26" fmla="*/ 584718 h 1744198"/>
                <a:gd name="connsiteX27" fmla="*/ 3533192 w 3582955"/>
                <a:gd name="connsiteY27" fmla="*/ 622040 h 1744198"/>
                <a:gd name="connsiteX28" fmla="*/ 3520751 w 3582955"/>
                <a:gd name="connsiteY28" fmla="*/ 653142 h 1744198"/>
                <a:gd name="connsiteX29" fmla="*/ 3514531 w 3582955"/>
                <a:gd name="connsiteY29" fmla="*/ 678024 h 1744198"/>
                <a:gd name="connsiteX30" fmla="*/ 3508310 w 3582955"/>
                <a:gd name="connsiteY30" fmla="*/ 746448 h 1744198"/>
                <a:gd name="connsiteX31" fmla="*/ 3458547 w 3582955"/>
                <a:gd name="connsiteY31" fmla="*/ 821093 h 1744198"/>
                <a:gd name="connsiteX32" fmla="*/ 3427445 w 3582955"/>
                <a:gd name="connsiteY32" fmla="*/ 895738 h 1744198"/>
                <a:gd name="connsiteX33" fmla="*/ 3278155 w 3582955"/>
                <a:gd name="connsiteY33" fmla="*/ 1125893 h 1744198"/>
                <a:gd name="connsiteX34" fmla="*/ 3191070 w 3582955"/>
                <a:gd name="connsiteY34" fmla="*/ 1262742 h 1744198"/>
                <a:gd name="connsiteX35" fmla="*/ 2905710 w 3582955"/>
                <a:gd name="connsiteY35" fmla="*/ 1550075 h 1744198"/>
                <a:gd name="connsiteX36" fmla="*/ 2813196 w 3582955"/>
                <a:gd name="connsiteY36" fmla="*/ 1578917 h 1744198"/>
                <a:gd name="connsiteX37" fmla="*/ 2761880 w 3582955"/>
                <a:gd name="connsiteY37" fmla="*/ 1595944 h 1744198"/>
                <a:gd name="connsiteX38" fmla="*/ 2670903 w 3582955"/>
                <a:gd name="connsiteY38" fmla="*/ 1606564 h 1744198"/>
                <a:gd name="connsiteX39" fmla="*/ 2588475 w 3582955"/>
                <a:gd name="connsiteY39" fmla="*/ 1616428 h 1744198"/>
                <a:gd name="connsiteX40" fmla="*/ 2518487 w 3582955"/>
                <a:gd name="connsiteY40" fmla="*/ 1613288 h 1744198"/>
                <a:gd name="connsiteX41" fmla="*/ 2476493 w 3582955"/>
                <a:gd name="connsiteY41" fmla="*/ 1633015 h 1744198"/>
                <a:gd name="connsiteX42" fmla="*/ 2430618 w 3582955"/>
                <a:gd name="connsiteY42" fmla="*/ 1738447 h 1744198"/>
                <a:gd name="connsiteX43" fmla="*/ 2388628 w 3582955"/>
                <a:gd name="connsiteY43" fmla="*/ 1725817 h 1744198"/>
                <a:gd name="connsiteX44" fmla="*/ 2276661 w 3582955"/>
                <a:gd name="connsiteY44" fmla="*/ 1688118 h 1744198"/>
                <a:gd name="connsiteX45" fmla="*/ 2152261 w 3582955"/>
                <a:gd name="connsiteY45" fmla="*/ 1654628 h 1744198"/>
                <a:gd name="connsiteX46" fmla="*/ 2065176 w 3582955"/>
                <a:gd name="connsiteY46" fmla="*/ 1623526 h 1744198"/>
                <a:gd name="connsiteX47" fmla="*/ 1959429 w 3582955"/>
                <a:gd name="connsiteY47" fmla="*/ 1598644 h 1744198"/>
                <a:gd name="connsiteX48" fmla="*/ 1867677 w 3582955"/>
                <a:gd name="connsiteY48" fmla="*/ 1577407 h 1744198"/>
                <a:gd name="connsiteX49" fmla="*/ 1828030 w 3582955"/>
                <a:gd name="connsiteY49" fmla="*/ 1572631 h 1744198"/>
                <a:gd name="connsiteX50" fmla="*/ 1725382 w 3582955"/>
                <a:gd name="connsiteY50" fmla="*/ 1553593 h 1744198"/>
                <a:gd name="connsiteX51" fmla="*/ 1637518 w 3582955"/>
                <a:gd name="connsiteY51" fmla="*/ 1522491 h 1744198"/>
                <a:gd name="connsiteX52" fmla="*/ 1595524 w 3582955"/>
                <a:gd name="connsiteY52" fmla="*/ 1513884 h 1744198"/>
                <a:gd name="connsiteX53" fmla="*/ 1502989 w 3582955"/>
                <a:gd name="connsiteY53" fmla="*/ 1507286 h 1744198"/>
                <a:gd name="connsiteX54" fmla="*/ 1298489 w 3582955"/>
                <a:gd name="connsiteY54" fmla="*/ 1505653 h 1744198"/>
                <a:gd name="connsiteX55" fmla="*/ 1175644 w 3582955"/>
                <a:gd name="connsiteY55" fmla="*/ 1504395 h 1744198"/>
                <a:gd name="connsiteX56" fmla="*/ 696686 w 3582955"/>
                <a:gd name="connsiteY56" fmla="*/ 1499118 h 1744198"/>
                <a:gd name="connsiteX57" fmla="*/ 360784 w 3582955"/>
                <a:gd name="connsiteY57" fmla="*/ 1492897 h 1744198"/>
                <a:gd name="connsiteX58" fmla="*/ 273698 w 3582955"/>
                <a:gd name="connsiteY58" fmla="*/ 1480457 h 1744198"/>
                <a:gd name="connsiteX59" fmla="*/ 111968 w 3582955"/>
                <a:gd name="connsiteY59" fmla="*/ 1436914 h 1744198"/>
                <a:gd name="connsiteX60" fmla="*/ 80866 w 3582955"/>
                <a:gd name="connsiteY60" fmla="*/ 1418253 h 1744198"/>
                <a:gd name="connsiteX61" fmla="*/ 55984 w 3582955"/>
                <a:gd name="connsiteY61" fmla="*/ 1399591 h 1744198"/>
                <a:gd name="connsiteX62" fmla="*/ 37323 w 3582955"/>
                <a:gd name="connsiteY62" fmla="*/ 1374710 h 1744198"/>
                <a:gd name="connsiteX63" fmla="*/ 12441 w 3582955"/>
                <a:gd name="connsiteY63" fmla="*/ 1331167 h 1744198"/>
                <a:gd name="connsiteX64" fmla="*/ 0 w 3582955"/>
                <a:gd name="connsiteY64" fmla="*/ 1300065 h 1744198"/>
                <a:gd name="connsiteX65" fmla="*/ 6221 w 3582955"/>
                <a:gd name="connsiteY65" fmla="*/ 1144555 h 1744198"/>
                <a:gd name="connsiteX66" fmla="*/ 12441 w 3582955"/>
                <a:gd name="connsiteY66" fmla="*/ 1119673 h 1744198"/>
                <a:gd name="connsiteX67" fmla="*/ 31102 w 3582955"/>
                <a:gd name="connsiteY67" fmla="*/ 1088571 h 1744198"/>
                <a:gd name="connsiteX68" fmla="*/ 68425 w 3582955"/>
                <a:gd name="connsiteY68" fmla="*/ 1026367 h 1744198"/>
                <a:gd name="connsiteX69" fmla="*/ 74645 w 3582955"/>
                <a:gd name="connsiteY69" fmla="*/ 1001485 h 1744198"/>
                <a:gd name="connsiteX70" fmla="*/ 111968 w 3582955"/>
                <a:gd name="connsiteY70" fmla="*/ 957942 h 1744198"/>
                <a:gd name="connsiteX71" fmla="*/ 149290 w 3582955"/>
                <a:gd name="connsiteY71" fmla="*/ 895738 h 1744198"/>
                <a:gd name="connsiteX72" fmla="*/ 161731 w 3582955"/>
                <a:gd name="connsiteY72" fmla="*/ 852195 h 1744198"/>
                <a:gd name="connsiteX73" fmla="*/ 174172 w 3582955"/>
                <a:gd name="connsiteY73" fmla="*/ 827314 h 1744198"/>
                <a:gd name="connsiteX74" fmla="*/ 192833 w 3582955"/>
                <a:gd name="connsiteY74" fmla="*/ 814873 h 1744198"/>
                <a:gd name="connsiteX75" fmla="*/ 216152 w 3582955"/>
                <a:gd name="connsiteY75" fmla="*/ 738217 h 1744198"/>
                <a:gd name="connsiteX76" fmla="*/ 234038 w 3582955"/>
                <a:gd name="connsiteY76" fmla="*/ 709126 h 1744198"/>
                <a:gd name="connsiteX77" fmla="*/ 239480 w 3582955"/>
                <a:gd name="connsiteY77" fmla="*/ 678401 h 1744198"/>
                <a:gd name="connsiteX78" fmla="*/ 279919 w 3582955"/>
                <a:gd name="connsiteY78" fmla="*/ 541175 h 1744198"/>
                <a:gd name="connsiteX79" fmla="*/ 292359 w 3582955"/>
                <a:gd name="connsiteY79" fmla="*/ 510073 h 1744198"/>
                <a:gd name="connsiteX80" fmla="*/ 317241 w 3582955"/>
                <a:gd name="connsiteY80" fmla="*/ 491412 h 1744198"/>
                <a:gd name="connsiteX81" fmla="*/ 329682 w 3582955"/>
                <a:gd name="connsiteY81" fmla="*/ 472751 h 1744198"/>
                <a:gd name="connsiteX82" fmla="*/ 367004 w 3582955"/>
                <a:gd name="connsiteY82" fmla="*/ 441648 h 1744198"/>
                <a:gd name="connsiteX83" fmla="*/ 391886 w 3582955"/>
                <a:gd name="connsiteY83" fmla="*/ 429208 h 1744198"/>
                <a:gd name="connsiteX84" fmla="*/ 421424 w 3582955"/>
                <a:gd name="connsiteY84" fmla="*/ 388808 h 1744198"/>
                <a:gd name="connsiteX85" fmla="*/ 457974 w 3582955"/>
                <a:gd name="connsiteY85" fmla="*/ 364491 h 1744198"/>
                <a:gd name="connsiteX86" fmla="*/ 460302 w 3582955"/>
                <a:gd name="connsiteY86" fmla="*/ 333765 h 1744198"/>
                <a:gd name="connsiteX87" fmla="*/ 492962 w 3582955"/>
                <a:gd name="connsiteY87" fmla="*/ 339420 h 1744198"/>
                <a:gd name="connsiteX88" fmla="*/ 525619 w 3582955"/>
                <a:gd name="connsiteY88" fmla="*/ 315607 h 1744198"/>
                <a:gd name="connsiteX89" fmla="*/ 552837 w 3582955"/>
                <a:gd name="connsiteY89" fmla="*/ 288903 h 1744198"/>
                <a:gd name="connsiteX90" fmla="*/ 584719 w 3582955"/>
                <a:gd name="connsiteY90" fmla="*/ 273697 h 1744198"/>
                <a:gd name="connsiteX91" fmla="*/ 597159 w 3582955"/>
                <a:gd name="connsiteY91" fmla="*/ 255036 h 1744198"/>
                <a:gd name="connsiteX92" fmla="*/ 622041 w 3582955"/>
                <a:gd name="connsiteY92" fmla="*/ 236375 h 1744198"/>
                <a:gd name="connsiteX93" fmla="*/ 659364 w 3582955"/>
                <a:gd name="connsiteY93" fmla="*/ 223934 h 1744198"/>
                <a:gd name="connsiteX94" fmla="*/ 684245 w 3582955"/>
                <a:gd name="connsiteY94" fmla="*/ 205273 h 1744198"/>
                <a:gd name="connsiteX0" fmla="*/ 684245 w 3582955"/>
                <a:gd name="connsiteY0" fmla="*/ 205273 h 1744198"/>
                <a:gd name="connsiteX1" fmla="*/ 721568 w 3582955"/>
                <a:gd name="connsiteY1" fmla="*/ 186612 h 1744198"/>
                <a:gd name="connsiteX2" fmla="*/ 864637 w 3582955"/>
                <a:gd name="connsiteY2" fmla="*/ 143069 h 1744198"/>
                <a:gd name="connsiteX3" fmla="*/ 951723 w 3582955"/>
                <a:gd name="connsiteY3" fmla="*/ 111967 h 1744198"/>
                <a:gd name="connsiteX4" fmla="*/ 1057470 w 3582955"/>
                <a:gd name="connsiteY4" fmla="*/ 87085 h 1744198"/>
                <a:gd name="connsiteX5" fmla="*/ 1262743 w 3582955"/>
                <a:gd name="connsiteY5" fmla="*/ 24881 h 1744198"/>
                <a:gd name="connsiteX6" fmla="*/ 1368490 w 3582955"/>
                <a:gd name="connsiteY6" fmla="*/ 12440 h 1744198"/>
                <a:gd name="connsiteX7" fmla="*/ 1449355 w 3582955"/>
                <a:gd name="connsiteY7" fmla="*/ 0 h 1744198"/>
                <a:gd name="connsiteX8" fmla="*/ 1685731 w 3582955"/>
                <a:gd name="connsiteY8" fmla="*/ 6220 h 1744198"/>
                <a:gd name="connsiteX9" fmla="*/ 1797698 w 3582955"/>
                <a:gd name="connsiteY9" fmla="*/ 37322 h 1744198"/>
                <a:gd name="connsiteX10" fmla="*/ 1915886 w 3582955"/>
                <a:gd name="connsiteY10" fmla="*/ 122585 h 1744198"/>
                <a:gd name="connsiteX11" fmla="*/ 1959434 w 3582955"/>
                <a:gd name="connsiteY11" fmla="*/ 139613 h 1744198"/>
                <a:gd name="connsiteX12" fmla="*/ 1985090 w 3582955"/>
                <a:gd name="connsiteY12" fmla="*/ 155384 h 1744198"/>
                <a:gd name="connsiteX13" fmla="*/ 2037191 w 3582955"/>
                <a:gd name="connsiteY13" fmla="*/ 174046 h 1744198"/>
                <a:gd name="connsiteX14" fmla="*/ 2158504 w 3582955"/>
                <a:gd name="connsiteY14" fmla="*/ 191074 h 1744198"/>
                <a:gd name="connsiteX15" fmla="*/ 2346692 w 3582955"/>
                <a:gd name="connsiteY15" fmla="*/ 223431 h 1744198"/>
                <a:gd name="connsiteX16" fmla="*/ 2637463 w 3582955"/>
                <a:gd name="connsiteY16" fmla="*/ 243349 h 1744198"/>
                <a:gd name="connsiteX17" fmla="*/ 2898710 w 3582955"/>
                <a:gd name="connsiteY17" fmla="*/ 242595 h 1744198"/>
                <a:gd name="connsiteX18" fmla="*/ 3147527 w 3582955"/>
                <a:gd name="connsiteY18" fmla="*/ 230155 h 1744198"/>
                <a:gd name="connsiteX19" fmla="*/ 3489649 w 3582955"/>
                <a:gd name="connsiteY19" fmla="*/ 248816 h 1744198"/>
                <a:gd name="connsiteX20" fmla="*/ 3558074 w 3582955"/>
                <a:gd name="connsiteY20" fmla="*/ 292359 h 1744198"/>
                <a:gd name="connsiteX21" fmla="*/ 3564294 w 3582955"/>
                <a:gd name="connsiteY21" fmla="*/ 311020 h 1744198"/>
                <a:gd name="connsiteX22" fmla="*/ 3576735 w 3582955"/>
                <a:gd name="connsiteY22" fmla="*/ 342122 h 1744198"/>
                <a:gd name="connsiteX23" fmla="*/ 3582955 w 3582955"/>
                <a:gd name="connsiteY23" fmla="*/ 379444 h 1744198"/>
                <a:gd name="connsiteX24" fmla="*/ 3570515 w 3582955"/>
                <a:gd name="connsiteY24" fmla="*/ 516293 h 1744198"/>
                <a:gd name="connsiteX25" fmla="*/ 3564294 w 3582955"/>
                <a:gd name="connsiteY25" fmla="*/ 547395 h 1744198"/>
                <a:gd name="connsiteX26" fmla="*/ 3539412 w 3582955"/>
                <a:gd name="connsiteY26" fmla="*/ 584718 h 1744198"/>
                <a:gd name="connsiteX27" fmla="*/ 3533192 w 3582955"/>
                <a:gd name="connsiteY27" fmla="*/ 622040 h 1744198"/>
                <a:gd name="connsiteX28" fmla="*/ 3520751 w 3582955"/>
                <a:gd name="connsiteY28" fmla="*/ 653142 h 1744198"/>
                <a:gd name="connsiteX29" fmla="*/ 3514531 w 3582955"/>
                <a:gd name="connsiteY29" fmla="*/ 678024 h 1744198"/>
                <a:gd name="connsiteX30" fmla="*/ 3508310 w 3582955"/>
                <a:gd name="connsiteY30" fmla="*/ 746448 h 1744198"/>
                <a:gd name="connsiteX31" fmla="*/ 3458547 w 3582955"/>
                <a:gd name="connsiteY31" fmla="*/ 821093 h 1744198"/>
                <a:gd name="connsiteX32" fmla="*/ 3427445 w 3582955"/>
                <a:gd name="connsiteY32" fmla="*/ 895738 h 1744198"/>
                <a:gd name="connsiteX33" fmla="*/ 3278155 w 3582955"/>
                <a:gd name="connsiteY33" fmla="*/ 1125893 h 1744198"/>
                <a:gd name="connsiteX34" fmla="*/ 3191070 w 3582955"/>
                <a:gd name="connsiteY34" fmla="*/ 1262742 h 1744198"/>
                <a:gd name="connsiteX35" fmla="*/ 2905710 w 3582955"/>
                <a:gd name="connsiteY35" fmla="*/ 1533990 h 1744198"/>
                <a:gd name="connsiteX36" fmla="*/ 2813196 w 3582955"/>
                <a:gd name="connsiteY36" fmla="*/ 1578917 h 1744198"/>
                <a:gd name="connsiteX37" fmla="*/ 2761880 w 3582955"/>
                <a:gd name="connsiteY37" fmla="*/ 1595944 h 1744198"/>
                <a:gd name="connsiteX38" fmla="*/ 2670903 w 3582955"/>
                <a:gd name="connsiteY38" fmla="*/ 1606564 h 1744198"/>
                <a:gd name="connsiteX39" fmla="*/ 2588475 w 3582955"/>
                <a:gd name="connsiteY39" fmla="*/ 1616428 h 1744198"/>
                <a:gd name="connsiteX40" fmla="*/ 2518487 w 3582955"/>
                <a:gd name="connsiteY40" fmla="*/ 1613288 h 1744198"/>
                <a:gd name="connsiteX41" fmla="*/ 2476493 w 3582955"/>
                <a:gd name="connsiteY41" fmla="*/ 1633015 h 1744198"/>
                <a:gd name="connsiteX42" fmla="*/ 2430618 w 3582955"/>
                <a:gd name="connsiteY42" fmla="*/ 1738447 h 1744198"/>
                <a:gd name="connsiteX43" fmla="*/ 2388628 w 3582955"/>
                <a:gd name="connsiteY43" fmla="*/ 1725817 h 1744198"/>
                <a:gd name="connsiteX44" fmla="*/ 2276661 w 3582955"/>
                <a:gd name="connsiteY44" fmla="*/ 1688118 h 1744198"/>
                <a:gd name="connsiteX45" fmla="*/ 2152261 w 3582955"/>
                <a:gd name="connsiteY45" fmla="*/ 1654628 h 1744198"/>
                <a:gd name="connsiteX46" fmla="*/ 2065176 w 3582955"/>
                <a:gd name="connsiteY46" fmla="*/ 1623526 h 1744198"/>
                <a:gd name="connsiteX47" fmla="*/ 1959429 w 3582955"/>
                <a:gd name="connsiteY47" fmla="*/ 1598644 h 1744198"/>
                <a:gd name="connsiteX48" fmla="*/ 1867677 w 3582955"/>
                <a:gd name="connsiteY48" fmla="*/ 1577407 h 1744198"/>
                <a:gd name="connsiteX49" fmla="*/ 1828030 w 3582955"/>
                <a:gd name="connsiteY49" fmla="*/ 1572631 h 1744198"/>
                <a:gd name="connsiteX50" fmla="*/ 1725382 w 3582955"/>
                <a:gd name="connsiteY50" fmla="*/ 1553593 h 1744198"/>
                <a:gd name="connsiteX51" fmla="*/ 1637518 w 3582955"/>
                <a:gd name="connsiteY51" fmla="*/ 1522491 h 1744198"/>
                <a:gd name="connsiteX52" fmla="*/ 1595524 w 3582955"/>
                <a:gd name="connsiteY52" fmla="*/ 1513884 h 1744198"/>
                <a:gd name="connsiteX53" fmla="*/ 1502989 w 3582955"/>
                <a:gd name="connsiteY53" fmla="*/ 1507286 h 1744198"/>
                <a:gd name="connsiteX54" fmla="*/ 1298489 w 3582955"/>
                <a:gd name="connsiteY54" fmla="*/ 1505653 h 1744198"/>
                <a:gd name="connsiteX55" fmla="*/ 1175644 w 3582955"/>
                <a:gd name="connsiteY55" fmla="*/ 1504395 h 1744198"/>
                <a:gd name="connsiteX56" fmla="*/ 696686 w 3582955"/>
                <a:gd name="connsiteY56" fmla="*/ 1499118 h 1744198"/>
                <a:gd name="connsiteX57" fmla="*/ 360784 w 3582955"/>
                <a:gd name="connsiteY57" fmla="*/ 1492897 h 1744198"/>
                <a:gd name="connsiteX58" fmla="*/ 273698 w 3582955"/>
                <a:gd name="connsiteY58" fmla="*/ 1480457 h 1744198"/>
                <a:gd name="connsiteX59" fmla="*/ 111968 w 3582955"/>
                <a:gd name="connsiteY59" fmla="*/ 1436914 h 1744198"/>
                <a:gd name="connsiteX60" fmla="*/ 80866 w 3582955"/>
                <a:gd name="connsiteY60" fmla="*/ 1418253 h 1744198"/>
                <a:gd name="connsiteX61" fmla="*/ 55984 w 3582955"/>
                <a:gd name="connsiteY61" fmla="*/ 1399591 h 1744198"/>
                <a:gd name="connsiteX62" fmla="*/ 37323 w 3582955"/>
                <a:gd name="connsiteY62" fmla="*/ 1374710 h 1744198"/>
                <a:gd name="connsiteX63" fmla="*/ 12441 w 3582955"/>
                <a:gd name="connsiteY63" fmla="*/ 1331167 h 1744198"/>
                <a:gd name="connsiteX64" fmla="*/ 0 w 3582955"/>
                <a:gd name="connsiteY64" fmla="*/ 1300065 h 1744198"/>
                <a:gd name="connsiteX65" fmla="*/ 6221 w 3582955"/>
                <a:gd name="connsiteY65" fmla="*/ 1144555 h 1744198"/>
                <a:gd name="connsiteX66" fmla="*/ 12441 w 3582955"/>
                <a:gd name="connsiteY66" fmla="*/ 1119673 h 1744198"/>
                <a:gd name="connsiteX67" fmla="*/ 31102 w 3582955"/>
                <a:gd name="connsiteY67" fmla="*/ 1088571 h 1744198"/>
                <a:gd name="connsiteX68" fmla="*/ 68425 w 3582955"/>
                <a:gd name="connsiteY68" fmla="*/ 1026367 h 1744198"/>
                <a:gd name="connsiteX69" fmla="*/ 74645 w 3582955"/>
                <a:gd name="connsiteY69" fmla="*/ 1001485 h 1744198"/>
                <a:gd name="connsiteX70" fmla="*/ 111968 w 3582955"/>
                <a:gd name="connsiteY70" fmla="*/ 957942 h 1744198"/>
                <a:gd name="connsiteX71" fmla="*/ 149290 w 3582955"/>
                <a:gd name="connsiteY71" fmla="*/ 895738 h 1744198"/>
                <a:gd name="connsiteX72" fmla="*/ 161731 w 3582955"/>
                <a:gd name="connsiteY72" fmla="*/ 852195 h 1744198"/>
                <a:gd name="connsiteX73" fmla="*/ 174172 w 3582955"/>
                <a:gd name="connsiteY73" fmla="*/ 827314 h 1744198"/>
                <a:gd name="connsiteX74" fmla="*/ 192833 w 3582955"/>
                <a:gd name="connsiteY74" fmla="*/ 814873 h 1744198"/>
                <a:gd name="connsiteX75" fmla="*/ 216152 w 3582955"/>
                <a:gd name="connsiteY75" fmla="*/ 738217 h 1744198"/>
                <a:gd name="connsiteX76" fmla="*/ 234038 w 3582955"/>
                <a:gd name="connsiteY76" fmla="*/ 709126 h 1744198"/>
                <a:gd name="connsiteX77" fmla="*/ 239480 w 3582955"/>
                <a:gd name="connsiteY77" fmla="*/ 678401 h 1744198"/>
                <a:gd name="connsiteX78" fmla="*/ 279919 w 3582955"/>
                <a:gd name="connsiteY78" fmla="*/ 541175 h 1744198"/>
                <a:gd name="connsiteX79" fmla="*/ 292359 w 3582955"/>
                <a:gd name="connsiteY79" fmla="*/ 510073 h 1744198"/>
                <a:gd name="connsiteX80" fmla="*/ 317241 w 3582955"/>
                <a:gd name="connsiteY80" fmla="*/ 491412 h 1744198"/>
                <a:gd name="connsiteX81" fmla="*/ 329682 w 3582955"/>
                <a:gd name="connsiteY81" fmla="*/ 472751 h 1744198"/>
                <a:gd name="connsiteX82" fmla="*/ 367004 w 3582955"/>
                <a:gd name="connsiteY82" fmla="*/ 441648 h 1744198"/>
                <a:gd name="connsiteX83" fmla="*/ 391886 w 3582955"/>
                <a:gd name="connsiteY83" fmla="*/ 429208 h 1744198"/>
                <a:gd name="connsiteX84" fmla="*/ 421424 w 3582955"/>
                <a:gd name="connsiteY84" fmla="*/ 388808 h 1744198"/>
                <a:gd name="connsiteX85" fmla="*/ 457974 w 3582955"/>
                <a:gd name="connsiteY85" fmla="*/ 364491 h 1744198"/>
                <a:gd name="connsiteX86" fmla="*/ 460302 w 3582955"/>
                <a:gd name="connsiteY86" fmla="*/ 333765 h 1744198"/>
                <a:gd name="connsiteX87" fmla="*/ 492962 w 3582955"/>
                <a:gd name="connsiteY87" fmla="*/ 339420 h 1744198"/>
                <a:gd name="connsiteX88" fmla="*/ 525619 w 3582955"/>
                <a:gd name="connsiteY88" fmla="*/ 315607 h 1744198"/>
                <a:gd name="connsiteX89" fmla="*/ 552837 w 3582955"/>
                <a:gd name="connsiteY89" fmla="*/ 288903 h 1744198"/>
                <a:gd name="connsiteX90" fmla="*/ 584719 w 3582955"/>
                <a:gd name="connsiteY90" fmla="*/ 273697 h 1744198"/>
                <a:gd name="connsiteX91" fmla="*/ 597159 w 3582955"/>
                <a:gd name="connsiteY91" fmla="*/ 255036 h 1744198"/>
                <a:gd name="connsiteX92" fmla="*/ 622041 w 3582955"/>
                <a:gd name="connsiteY92" fmla="*/ 236375 h 1744198"/>
                <a:gd name="connsiteX93" fmla="*/ 659364 w 3582955"/>
                <a:gd name="connsiteY93" fmla="*/ 223934 h 1744198"/>
                <a:gd name="connsiteX94" fmla="*/ 684245 w 3582955"/>
                <a:gd name="connsiteY94" fmla="*/ 205273 h 1744198"/>
                <a:gd name="connsiteX0" fmla="*/ 684245 w 3582955"/>
                <a:gd name="connsiteY0" fmla="*/ 205273 h 1744198"/>
                <a:gd name="connsiteX1" fmla="*/ 721568 w 3582955"/>
                <a:gd name="connsiteY1" fmla="*/ 186612 h 1744198"/>
                <a:gd name="connsiteX2" fmla="*/ 864637 w 3582955"/>
                <a:gd name="connsiteY2" fmla="*/ 143069 h 1744198"/>
                <a:gd name="connsiteX3" fmla="*/ 951723 w 3582955"/>
                <a:gd name="connsiteY3" fmla="*/ 111967 h 1744198"/>
                <a:gd name="connsiteX4" fmla="*/ 1057470 w 3582955"/>
                <a:gd name="connsiteY4" fmla="*/ 87085 h 1744198"/>
                <a:gd name="connsiteX5" fmla="*/ 1262743 w 3582955"/>
                <a:gd name="connsiteY5" fmla="*/ 24881 h 1744198"/>
                <a:gd name="connsiteX6" fmla="*/ 1368490 w 3582955"/>
                <a:gd name="connsiteY6" fmla="*/ 12440 h 1744198"/>
                <a:gd name="connsiteX7" fmla="*/ 1449355 w 3582955"/>
                <a:gd name="connsiteY7" fmla="*/ 0 h 1744198"/>
                <a:gd name="connsiteX8" fmla="*/ 1685731 w 3582955"/>
                <a:gd name="connsiteY8" fmla="*/ 6220 h 1744198"/>
                <a:gd name="connsiteX9" fmla="*/ 1797698 w 3582955"/>
                <a:gd name="connsiteY9" fmla="*/ 37322 h 1744198"/>
                <a:gd name="connsiteX10" fmla="*/ 1915886 w 3582955"/>
                <a:gd name="connsiteY10" fmla="*/ 122585 h 1744198"/>
                <a:gd name="connsiteX11" fmla="*/ 1959434 w 3582955"/>
                <a:gd name="connsiteY11" fmla="*/ 139613 h 1744198"/>
                <a:gd name="connsiteX12" fmla="*/ 1985090 w 3582955"/>
                <a:gd name="connsiteY12" fmla="*/ 155384 h 1744198"/>
                <a:gd name="connsiteX13" fmla="*/ 2037191 w 3582955"/>
                <a:gd name="connsiteY13" fmla="*/ 174046 h 1744198"/>
                <a:gd name="connsiteX14" fmla="*/ 2158504 w 3582955"/>
                <a:gd name="connsiteY14" fmla="*/ 191074 h 1744198"/>
                <a:gd name="connsiteX15" fmla="*/ 2346692 w 3582955"/>
                <a:gd name="connsiteY15" fmla="*/ 223431 h 1744198"/>
                <a:gd name="connsiteX16" fmla="*/ 2637463 w 3582955"/>
                <a:gd name="connsiteY16" fmla="*/ 243349 h 1744198"/>
                <a:gd name="connsiteX17" fmla="*/ 2898710 w 3582955"/>
                <a:gd name="connsiteY17" fmla="*/ 242595 h 1744198"/>
                <a:gd name="connsiteX18" fmla="*/ 3147527 w 3582955"/>
                <a:gd name="connsiteY18" fmla="*/ 230155 h 1744198"/>
                <a:gd name="connsiteX19" fmla="*/ 3489649 w 3582955"/>
                <a:gd name="connsiteY19" fmla="*/ 248816 h 1744198"/>
                <a:gd name="connsiteX20" fmla="*/ 3558074 w 3582955"/>
                <a:gd name="connsiteY20" fmla="*/ 292359 h 1744198"/>
                <a:gd name="connsiteX21" fmla="*/ 3564294 w 3582955"/>
                <a:gd name="connsiteY21" fmla="*/ 311020 h 1744198"/>
                <a:gd name="connsiteX22" fmla="*/ 3576735 w 3582955"/>
                <a:gd name="connsiteY22" fmla="*/ 342122 h 1744198"/>
                <a:gd name="connsiteX23" fmla="*/ 3582955 w 3582955"/>
                <a:gd name="connsiteY23" fmla="*/ 379444 h 1744198"/>
                <a:gd name="connsiteX24" fmla="*/ 3570515 w 3582955"/>
                <a:gd name="connsiteY24" fmla="*/ 516293 h 1744198"/>
                <a:gd name="connsiteX25" fmla="*/ 3564294 w 3582955"/>
                <a:gd name="connsiteY25" fmla="*/ 547395 h 1744198"/>
                <a:gd name="connsiteX26" fmla="*/ 3539412 w 3582955"/>
                <a:gd name="connsiteY26" fmla="*/ 584718 h 1744198"/>
                <a:gd name="connsiteX27" fmla="*/ 3533192 w 3582955"/>
                <a:gd name="connsiteY27" fmla="*/ 622040 h 1744198"/>
                <a:gd name="connsiteX28" fmla="*/ 3520751 w 3582955"/>
                <a:gd name="connsiteY28" fmla="*/ 653142 h 1744198"/>
                <a:gd name="connsiteX29" fmla="*/ 3514531 w 3582955"/>
                <a:gd name="connsiteY29" fmla="*/ 678024 h 1744198"/>
                <a:gd name="connsiteX30" fmla="*/ 3508310 w 3582955"/>
                <a:gd name="connsiteY30" fmla="*/ 746448 h 1744198"/>
                <a:gd name="connsiteX31" fmla="*/ 3458547 w 3582955"/>
                <a:gd name="connsiteY31" fmla="*/ 821093 h 1744198"/>
                <a:gd name="connsiteX32" fmla="*/ 3427445 w 3582955"/>
                <a:gd name="connsiteY32" fmla="*/ 895738 h 1744198"/>
                <a:gd name="connsiteX33" fmla="*/ 3278155 w 3582955"/>
                <a:gd name="connsiteY33" fmla="*/ 1125893 h 1744198"/>
                <a:gd name="connsiteX34" fmla="*/ 3191070 w 3582955"/>
                <a:gd name="connsiteY34" fmla="*/ 1262742 h 1744198"/>
                <a:gd name="connsiteX35" fmla="*/ 2910377 w 3582955"/>
                <a:gd name="connsiteY35" fmla="*/ 1511873 h 1744198"/>
                <a:gd name="connsiteX36" fmla="*/ 2813196 w 3582955"/>
                <a:gd name="connsiteY36" fmla="*/ 1578917 h 1744198"/>
                <a:gd name="connsiteX37" fmla="*/ 2761880 w 3582955"/>
                <a:gd name="connsiteY37" fmla="*/ 1595944 h 1744198"/>
                <a:gd name="connsiteX38" fmla="*/ 2670903 w 3582955"/>
                <a:gd name="connsiteY38" fmla="*/ 1606564 h 1744198"/>
                <a:gd name="connsiteX39" fmla="*/ 2588475 w 3582955"/>
                <a:gd name="connsiteY39" fmla="*/ 1616428 h 1744198"/>
                <a:gd name="connsiteX40" fmla="*/ 2518487 w 3582955"/>
                <a:gd name="connsiteY40" fmla="*/ 1613288 h 1744198"/>
                <a:gd name="connsiteX41" fmla="*/ 2476493 w 3582955"/>
                <a:gd name="connsiteY41" fmla="*/ 1633015 h 1744198"/>
                <a:gd name="connsiteX42" fmla="*/ 2430618 w 3582955"/>
                <a:gd name="connsiteY42" fmla="*/ 1738447 h 1744198"/>
                <a:gd name="connsiteX43" fmla="*/ 2388628 w 3582955"/>
                <a:gd name="connsiteY43" fmla="*/ 1725817 h 1744198"/>
                <a:gd name="connsiteX44" fmla="*/ 2276661 w 3582955"/>
                <a:gd name="connsiteY44" fmla="*/ 1688118 h 1744198"/>
                <a:gd name="connsiteX45" fmla="*/ 2152261 w 3582955"/>
                <a:gd name="connsiteY45" fmla="*/ 1654628 h 1744198"/>
                <a:gd name="connsiteX46" fmla="*/ 2065176 w 3582955"/>
                <a:gd name="connsiteY46" fmla="*/ 1623526 h 1744198"/>
                <a:gd name="connsiteX47" fmla="*/ 1959429 w 3582955"/>
                <a:gd name="connsiteY47" fmla="*/ 1598644 h 1744198"/>
                <a:gd name="connsiteX48" fmla="*/ 1867677 w 3582955"/>
                <a:gd name="connsiteY48" fmla="*/ 1577407 h 1744198"/>
                <a:gd name="connsiteX49" fmla="*/ 1828030 w 3582955"/>
                <a:gd name="connsiteY49" fmla="*/ 1572631 h 1744198"/>
                <a:gd name="connsiteX50" fmla="*/ 1725382 w 3582955"/>
                <a:gd name="connsiteY50" fmla="*/ 1553593 h 1744198"/>
                <a:gd name="connsiteX51" fmla="*/ 1637518 w 3582955"/>
                <a:gd name="connsiteY51" fmla="*/ 1522491 h 1744198"/>
                <a:gd name="connsiteX52" fmla="*/ 1595524 w 3582955"/>
                <a:gd name="connsiteY52" fmla="*/ 1513884 h 1744198"/>
                <a:gd name="connsiteX53" fmla="*/ 1502989 w 3582955"/>
                <a:gd name="connsiteY53" fmla="*/ 1507286 h 1744198"/>
                <a:gd name="connsiteX54" fmla="*/ 1298489 w 3582955"/>
                <a:gd name="connsiteY54" fmla="*/ 1505653 h 1744198"/>
                <a:gd name="connsiteX55" fmla="*/ 1175644 w 3582955"/>
                <a:gd name="connsiteY55" fmla="*/ 1504395 h 1744198"/>
                <a:gd name="connsiteX56" fmla="*/ 696686 w 3582955"/>
                <a:gd name="connsiteY56" fmla="*/ 1499118 h 1744198"/>
                <a:gd name="connsiteX57" fmla="*/ 360784 w 3582955"/>
                <a:gd name="connsiteY57" fmla="*/ 1492897 h 1744198"/>
                <a:gd name="connsiteX58" fmla="*/ 273698 w 3582955"/>
                <a:gd name="connsiteY58" fmla="*/ 1480457 h 1744198"/>
                <a:gd name="connsiteX59" fmla="*/ 111968 w 3582955"/>
                <a:gd name="connsiteY59" fmla="*/ 1436914 h 1744198"/>
                <a:gd name="connsiteX60" fmla="*/ 80866 w 3582955"/>
                <a:gd name="connsiteY60" fmla="*/ 1418253 h 1744198"/>
                <a:gd name="connsiteX61" fmla="*/ 55984 w 3582955"/>
                <a:gd name="connsiteY61" fmla="*/ 1399591 h 1744198"/>
                <a:gd name="connsiteX62" fmla="*/ 37323 w 3582955"/>
                <a:gd name="connsiteY62" fmla="*/ 1374710 h 1744198"/>
                <a:gd name="connsiteX63" fmla="*/ 12441 w 3582955"/>
                <a:gd name="connsiteY63" fmla="*/ 1331167 h 1744198"/>
                <a:gd name="connsiteX64" fmla="*/ 0 w 3582955"/>
                <a:gd name="connsiteY64" fmla="*/ 1300065 h 1744198"/>
                <a:gd name="connsiteX65" fmla="*/ 6221 w 3582955"/>
                <a:gd name="connsiteY65" fmla="*/ 1144555 h 1744198"/>
                <a:gd name="connsiteX66" fmla="*/ 12441 w 3582955"/>
                <a:gd name="connsiteY66" fmla="*/ 1119673 h 1744198"/>
                <a:gd name="connsiteX67" fmla="*/ 31102 w 3582955"/>
                <a:gd name="connsiteY67" fmla="*/ 1088571 h 1744198"/>
                <a:gd name="connsiteX68" fmla="*/ 68425 w 3582955"/>
                <a:gd name="connsiteY68" fmla="*/ 1026367 h 1744198"/>
                <a:gd name="connsiteX69" fmla="*/ 74645 w 3582955"/>
                <a:gd name="connsiteY69" fmla="*/ 1001485 h 1744198"/>
                <a:gd name="connsiteX70" fmla="*/ 111968 w 3582955"/>
                <a:gd name="connsiteY70" fmla="*/ 957942 h 1744198"/>
                <a:gd name="connsiteX71" fmla="*/ 149290 w 3582955"/>
                <a:gd name="connsiteY71" fmla="*/ 895738 h 1744198"/>
                <a:gd name="connsiteX72" fmla="*/ 161731 w 3582955"/>
                <a:gd name="connsiteY72" fmla="*/ 852195 h 1744198"/>
                <a:gd name="connsiteX73" fmla="*/ 174172 w 3582955"/>
                <a:gd name="connsiteY73" fmla="*/ 827314 h 1744198"/>
                <a:gd name="connsiteX74" fmla="*/ 192833 w 3582955"/>
                <a:gd name="connsiteY74" fmla="*/ 814873 h 1744198"/>
                <a:gd name="connsiteX75" fmla="*/ 216152 w 3582955"/>
                <a:gd name="connsiteY75" fmla="*/ 738217 h 1744198"/>
                <a:gd name="connsiteX76" fmla="*/ 234038 w 3582955"/>
                <a:gd name="connsiteY76" fmla="*/ 709126 h 1744198"/>
                <a:gd name="connsiteX77" fmla="*/ 239480 w 3582955"/>
                <a:gd name="connsiteY77" fmla="*/ 678401 h 1744198"/>
                <a:gd name="connsiteX78" fmla="*/ 279919 w 3582955"/>
                <a:gd name="connsiteY78" fmla="*/ 541175 h 1744198"/>
                <a:gd name="connsiteX79" fmla="*/ 292359 w 3582955"/>
                <a:gd name="connsiteY79" fmla="*/ 510073 h 1744198"/>
                <a:gd name="connsiteX80" fmla="*/ 317241 w 3582955"/>
                <a:gd name="connsiteY80" fmla="*/ 491412 h 1744198"/>
                <a:gd name="connsiteX81" fmla="*/ 329682 w 3582955"/>
                <a:gd name="connsiteY81" fmla="*/ 472751 h 1744198"/>
                <a:gd name="connsiteX82" fmla="*/ 367004 w 3582955"/>
                <a:gd name="connsiteY82" fmla="*/ 441648 h 1744198"/>
                <a:gd name="connsiteX83" fmla="*/ 391886 w 3582955"/>
                <a:gd name="connsiteY83" fmla="*/ 429208 h 1744198"/>
                <a:gd name="connsiteX84" fmla="*/ 421424 w 3582955"/>
                <a:gd name="connsiteY84" fmla="*/ 388808 h 1744198"/>
                <a:gd name="connsiteX85" fmla="*/ 457974 w 3582955"/>
                <a:gd name="connsiteY85" fmla="*/ 364491 h 1744198"/>
                <a:gd name="connsiteX86" fmla="*/ 460302 w 3582955"/>
                <a:gd name="connsiteY86" fmla="*/ 333765 h 1744198"/>
                <a:gd name="connsiteX87" fmla="*/ 492962 w 3582955"/>
                <a:gd name="connsiteY87" fmla="*/ 339420 h 1744198"/>
                <a:gd name="connsiteX88" fmla="*/ 525619 w 3582955"/>
                <a:gd name="connsiteY88" fmla="*/ 315607 h 1744198"/>
                <a:gd name="connsiteX89" fmla="*/ 552837 w 3582955"/>
                <a:gd name="connsiteY89" fmla="*/ 288903 h 1744198"/>
                <a:gd name="connsiteX90" fmla="*/ 584719 w 3582955"/>
                <a:gd name="connsiteY90" fmla="*/ 273697 h 1744198"/>
                <a:gd name="connsiteX91" fmla="*/ 597159 w 3582955"/>
                <a:gd name="connsiteY91" fmla="*/ 255036 h 1744198"/>
                <a:gd name="connsiteX92" fmla="*/ 622041 w 3582955"/>
                <a:gd name="connsiteY92" fmla="*/ 236375 h 1744198"/>
                <a:gd name="connsiteX93" fmla="*/ 659364 w 3582955"/>
                <a:gd name="connsiteY93" fmla="*/ 223934 h 1744198"/>
                <a:gd name="connsiteX94" fmla="*/ 684245 w 3582955"/>
                <a:gd name="connsiteY94" fmla="*/ 205273 h 1744198"/>
                <a:gd name="connsiteX0" fmla="*/ 684245 w 3582955"/>
                <a:gd name="connsiteY0" fmla="*/ 205273 h 1744198"/>
                <a:gd name="connsiteX1" fmla="*/ 721568 w 3582955"/>
                <a:gd name="connsiteY1" fmla="*/ 186612 h 1744198"/>
                <a:gd name="connsiteX2" fmla="*/ 864637 w 3582955"/>
                <a:gd name="connsiteY2" fmla="*/ 143069 h 1744198"/>
                <a:gd name="connsiteX3" fmla="*/ 951723 w 3582955"/>
                <a:gd name="connsiteY3" fmla="*/ 111967 h 1744198"/>
                <a:gd name="connsiteX4" fmla="*/ 1057470 w 3582955"/>
                <a:gd name="connsiteY4" fmla="*/ 87085 h 1744198"/>
                <a:gd name="connsiteX5" fmla="*/ 1262743 w 3582955"/>
                <a:gd name="connsiteY5" fmla="*/ 24881 h 1744198"/>
                <a:gd name="connsiteX6" fmla="*/ 1368490 w 3582955"/>
                <a:gd name="connsiteY6" fmla="*/ 12440 h 1744198"/>
                <a:gd name="connsiteX7" fmla="*/ 1449355 w 3582955"/>
                <a:gd name="connsiteY7" fmla="*/ 0 h 1744198"/>
                <a:gd name="connsiteX8" fmla="*/ 1685731 w 3582955"/>
                <a:gd name="connsiteY8" fmla="*/ 6220 h 1744198"/>
                <a:gd name="connsiteX9" fmla="*/ 1797698 w 3582955"/>
                <a:gd name="connsiteY9" fmla="*/ 37322 h 1744198"/>
                <a:gd name="connsiteX10" fmla="*/ 1915886 w 3582955"/>
                <a:gd name="connsiteY10" fmla="*/ 122585 h 1744198"/>
                <a:gd name="connsiteX11" fmla="*/ 1959434 w 3582955"/>
                <a:gd name="connsiteY11" fmla="*/ 139613 h 1744198"/>
                <a:gd name="connsiteX12" fmla="*/ 1985090 w 3582955"/>
                <a:gd name="connsiteY12" fmla="*/ 155384 h 1744198"/>
                <a:gd name="connsiteX13" fmla="*/ 2037191 w 3582955"/>
                <a:gd name="connsiteY13" fmla="*/ 174046 h 1744198"/>
                <a:gd name="connsiteX14" fmla="*/ 2158504 w 3582955"/>
                <a:gd name="connsiteY14" fmla="*/ 191074 h 1744198"/>
                <a:gd name="connsiteX15" fmla="*/ 2346692 w 3582955"/>
                <a:gd name="connsiteY15" fmla="*/ 223431 h 1744198"/>
                <a:gd name="connsiteX16" fmla="*/ 2637463 w 3582955"/>
                <a:gd name="connsiteY16" fmla="*/ 243349 h 1744198"/>
                <a:gd name="connsiteX17" fmla="*/ 2898710 w 3582955"/>
                <a:gd name="connsiteY17" fmla="*/ 242595 h 1744198"/>
                <a:gd name="connsiteX18" fmla="*/ 3147527 w 3582955"/>
                <a:gd name="connsiteY18" fmla="*/ 230155 h 1744198"/>
                <a:gd name="connsiteX19" fmla="*/ 3489649 w 3582955"/>
                <a:gd name="connsiteY19" fmla="*/ 248816 h 1744198"/>
                <a:gd name="connsiteX20" fmla="*/ 3558074 w 3582955"/>
                <a:gd name="connsiteY20" fmla="*/ 292359 h 1744198"/>
                <a:gd name="connsiteX21" fmla="*/ 3564294 w 3582955"/>
                <a:gd name="connsiteY21" fmla="*/ 311020 h 1744198"/>
                <a:gd name="connsiteX22" fmla="*/ 3576735 w 3582955"/>
                <a:gd name="connsiteY22" fmla="*/ 342122 h 1744198"/>
                <a:gd name="connsiteX23" fmla="*/ 3582955 w 3582955"/>
                <a:gd name="connsiteY23" fmla="*/ 379444 h 1744198"/>
                <a:gd name="connsiteX24" fmla="*/ 3570515 w 3582955"/>
                <a:gd name="connsiteY24" fmla="*/ 516293 h 1744198"/>
                <a:gd name="connsiteX25" fmla="*/ 3564294 w 3582955"/>
                <a:gd name="connsiteY25" fmla="*/ 547395 h 1744198"/>
                <a:gd name="connsiteX26" fmla="*/ 3539412 w 3582955"/>
                <a:gd name="connsiteY26" fmla="*/ 584718 h 1744198"/>
                <a:gd name="connsiteX27" fmla="*/ 3533192 w 3582955"/>
                <a:gd name="connsiteY27" fmla="*/ 622040 h 1744198"/>
                <a:gd name="connsiteX28" fmla="*/ 3520751 w 3582955"/>
                <a:gd name="connsiteY28" fmla="*/ 653142 h 1744198"/>
                <a:gd name="connsiteX29" fmla="*/ 3514531 w 3582955"/>
                <a:gd name="connsiteY29" fmla="*/ 678024 h 1744198"/>
                <a:gd name="connsiteX30" fmla="*/ 3508310 w 3582955"/>
                <a:gd name="connsiteY30" fmla="*/ 746448 h 1744198"/>
                <a:gd name="connsiteX31" fmla="*/ 3458547 w 3582955"/>
                <a:gd name="connsiteY31" fmla="*/ 821093 h 1744198"/>
                <a:gd name="connsiteX32" fmla="*/ 3427445 w 3582955"/>
                <a:gd name="connsiteY32" fmla="*/ 895738 h 1744198"/>
                <a:gd name="connsiteX33" fmla="*/ 3278155 w 3582955"/>
                <a:gd name="connsiteY33" fmla="*/ 1125893 h 1744198"/>
                <a:gd name="connsiteX34" fmla="*/ 3191070 w 3582955"/>
                <a:gd name="connsiteY34" fmla="*/ 1262742 h 1744198"/>
                <a:gd name="connsiteX35" fmla="*/ 2917377 w 3582955"/>
                <a:gd name="connsiteY35" fmla="*/ 1507852 h 1744198"/>
                <a:gd name="connsiteX36" fmla="*/ 2813196 w 3582955"/>
                <a:gd name="connsiteY36" fmla="*/ 1578917 h 1744198"/>
                <a:gd name="connsiteX37" fmla="*/ 2761880 w 3582955"/>
                <a:gd name="connsiteY37" fmla="*/ 1595944 h 1744198"/>
                <a:gd name="connsiteX38" fmla="*/ 2670903 w 3582955"/>
                <a:gd name="connsiteY38" fmla="*/ 1606564 h 1744198"/>
                <a:gd name="connsiteX39" fmla="*/ 2588475 w 3582955"/>
                <a:gd name="connsiteY39" fmla="*/ 1616428 h 1744198"/>
                <a:gd name="connsiteX40" fmla="*/ 2518487 w 3582955"/>
                <a:gd name="connsiteY40" fmla="*/ 1613288 h 1744198"/>
                <a:gd name="connsiteX41" fmla="*/ 2476493 w 3582955"/>
                <a:gd name="connsiteY41" fmla="*/ 1633015 h 1744198"/>
                <a:gd name="connsiteX42" fmla="*/ 2430618 w 3582955"/>
                <a:gd name="connsiteY42" fmla="*/ 1738447 h 1744198"/>
                <a:gd name="connsiteX43" fmla="*/ 2388628 w 3582955"/>
                <a:gd name="connsiteY43" fmla="*/ 1725817 h 1744198"/>
                <a:gd name="connsiteX44" fmla="*/ 2276661 w 3582955"/>
                <a:gd name="connsiteY44" fmla="*/ 1688118 h 1744198"/>
                <a:gd name="connsiteX45" fmla="*/ 2152261 w 3582955"/>
                <a:gd name="connsiteY45" fmla="*/ 1654628 h 1744198"/>
                <a:gd name="connsiteX46" fmla="*/ 2065176 w 3582955"/>
                <a:gd name="connsiteY46" fmla="*/ 1623526 h 1744198"/>
                <a:gd name="connsiteX47" fmla="*/ 1959429 w 3582955"/>
                <a:gd name="connsiteY47" fmla="*/ 1598644 h 1744198"/>
                <a:gd name="connsiteX48" fmla="*/ 1867677 w 3582955"/>
                <a:gd name="connsiteY48" fmla="*/ 1577407 h 1744198"/>
                <a:gd name="connsiteX49" fmla="*/ 1828030 w 3582955"/>
                <a:gd name="connsiteY49" fmla="*/ 1572631 h 1744198"/>
                <a:gd name="connsiteX50" fmla="*/ 1725382 w 3582955"/>
                <a:gd name="connsiteY50" fmla="*/ 1553593 h 1744198"/>
                <a:gd name="connsiteX51" fmla="*/ 1637518 w 3582955"/>
                <a:gd name="connsiteY51" fmla="*/ 1522491 h 1744198"/>
                <a:gd name="connsiteX52" fmla="*/ 1595524 w 3582955"/>
                <a:gd name="connsiteY52" fmla="*/ 1513884 h 1744198"/>
                <a:gd name="connsiteX53" fmla="*/ 1502989 w 3582955"/>
                <a:gd name="connsiteY53" fmla="*/ 1507286 h 1744198"/>
                <a:gd name="connsiteX54" fmla="*/ 1298489 w 3582955"/>
                <a:gd name="connsiteY54" fmla="*/ 1505653 h 1744198"/>
                <a:gd name="connsiteX55" fmla="*/ 1175644 w 3582955"/>
                <a:gd name="connsiteY55" fmla="*/ 1504395 h 1744198"/>
                <a:gd name="connsiteX56" fmla="*/ 696686 w 3582955"/>
                <a:gd name="connsiteY56" fmla="*/ 1499118 h 1744198"/>
                <a:gd name="connsiteX57" fmla="*/ 360784 w 3582955"/>
                <a:gd name="connsiteY57" fmla="*/ 1492897 h 1744198"/>
                <a:gd name="connsiteX58" fmla="*/ 273698 w 3582955"/>
                <a:gd name="connsiteY58" fmla="*/ 1480457 h 1744198"/>
                <a:gd name="connsiteX59" fmla="*/ 111968 w 3582955"/>
                <a:gd name="connsiteY59" fmla="*/ 1436914 h 1744198"/>
                <a:gd name="connsiteX60" fmla="*/ 80866 w 3582955"/>
                <a:gd name="connsiteY60" fmla="*/ 1418253 h 1744198"/>
                <a:gd name="connsiteX61" fmla="*/ 55984 w 3582955"/>
                <a:gd name="connsiteY61" fmla="*/ 1399591 h 1744198"/>
                <a:gd name="connsiteX62" fmla="*/ 37323 w 3582955"/>
                <a:gd name="connsiteY62" fmla="*/ 1374710 h 1744198"/>
                <a:gd name="connsiteX63" fmla="*/ 12441 w 3582955"/>
                <a:gd name="connsiteY63" fmla="*/ 1331167 h 1744198"/>
                <a:gd name="connsiteX64" fmla="*/ 0 w 3582955"/>
                <a:gd name="connsiteY64" fmla="*/ 1300065 h 1744198"/>
                <a:gd name="connsiteX65" fmla="*/ 6221 w 3582955"/>
                <a:gd name="connsiteY65" fmla="*/ 1144555 h 1744198"/>
                <a:gd name="connsiteX66" fmla="*/ 12441 w 3582955"/>
                <a:gd name="connsiteY66" fmla="*/ 1119673 h 1744198"/>
                <a:gd name="connsiteX67" fmla="*/ 31102 w 3582955"/>
                <a:gd name="connsiteY67" fmla="*/ 1088571 h 1744198"/>
                <a:gd name="connsiteX68" fmla="*/ 68425 w 3582955"/>
                <a:gd name="connsiteY68" fmla="*/ 1026367 h 1744198"/>
                <a:gd name="connsiteX69" fmla="*/ 74645 w 3582955"/>
                <a:gd name="connsiteY69" fmla="*/ 1001485 h 1744198"/>
                <a:gd name="connsiteX70" fmla="*/ 111968 w 3582955"/>
                <a:gd name="connsiteY70" fmla="*/ 957942 h 1744198"/>
                <a:gd name="connsiteX71" fmla="*/ 149290 w 3582955"/>
                <a:gd name="connsiteY71" fmla="*/ 895738 h 1744198"/>
                <a:gd name="connsiteX72" fmla="*/ 161731 w 3582955"/>
                <a:gd name="connsiteY72" fmla="*/ 852195 h 1744198"/>
                <a:gd name="connsiteX73" fmla="*/ 174172 w 3582955"/>
                <a:gd name="connsiteY73" fmla="*/ 827314 h 1744198"/>
                <a:gd name="connsiteX74" fmla="*/ 192833 w 3582955"/>
                <a:gd name="connsiteY74" fmla="*/ 814873 h 1744198"/>
                <a:gd name="connsiteX75" fmla="*/ 216152 w 3582955"/>
                <a:gd name="connsiteY75" fmla="*/ 738217 h 1744198"/>
                <a:gd name="connsiteX76" fmla="*/ 234038 w 3582955"/>
                <a:gd name="connsiteY76" fmla="*/ 709126 h 1744198"/>
                <a:gd name="connsiteX77" fmla="*/ 239480 w 3582955"/>
                <a:gd name="connsiteY77" fmla="*/ 678401 h 1744198"/>
                <a:gd name="connsiteX78" fmla="*/ 279919 w 3582955"/>
                <a:gd name="connsiteY78" fmla="*/ 541175 h 1744198"/>
                <a:gd name="connsiteX79" fmla="*/ 292359 w 3582955"/>
                <a:gd name="connsiteY79" fmla="*/ 510073 h 1744198"/>
                <a:gd name="connsiteX80" fmla="*/ 317241 w 3582955"/>
                <a:gd name="connsiteY80" fmla="*/ 491412 h 1744198"/>
                <a:gd name="connsiteX81" fmla="*/ 329682 w 3582955"/>
                <a:gd name="connsiteY81" fmla="*/ 472751 h 1744198"/>
                <a:gd name="connsiteX82" fmla="*/ 367004 w 3582955"/>
                <a:gd name="connsiteY82" fmla="*/ 441648 h 1744198"/>
                <a:gd name="connsiteX83" fmla="*/ 391886 w 3582955"/>
                <a:gd name="connsiteY83" fmla="*/ 429208 h 1744198"/>
                <a:gd name="connsiteX84" fmla="*/ 421424 w 3582955"/>
                <a:gd name="connsiteY84" fmla="*/ 388808 h 1744198"/>
                <a:gd name="connsiteX85" fmla="*/ 457974 w 3582955"/>
                <a:gd name="connsiteY85" fmla="*/ 364491 h 1744198"/>
                <a:gd name="connsiteX86" fmla="*/ 460302 w 3582955"/>
                <a:gd name="connsiteY86" fmla="*/ 333765 h 1744198"/>
                <a:gd name="connsiteX87" fmla="*/ 492962 w 3582955"/>
                <a:gd name="connsiteY87" fmla="*/ 339420 h 1744198"/>
                <a:gd name="connsiteX88" fmla="*/ 525619 w 3582955"/>
                <a:gd name="connsiteY88" fmla="*/ 315607 h 1744198"/>
                <a:gd name="connsiteX89" fmla="*/ 552837 w 3582955"/>
                <a:gd name="connsiteY89" fmla="*/ 288903 h 1744198"/>
                <a:gd name="connsiteX90" fmla="*/ 584719 w 3582955"/>
                <a:gd name="connsiteY90" fmla="*/ 273697 h 1744198"/>
                <a:gd name="connsiteX91" fmla="*/ 597159 w 3582955"/>
                <a:gd name="connsiteY91" fmla="*/ 255036 h 1744198"/>
                <a:gd name="connsiteX92" fmla="*/ 622041 w 3582955"/>
                <a:gd name="connsiteY92" fmla="*/ 236375 h 1744198"/>
                <a:gd name="connsiteX93" fmla="*/ 659364 w 3582955"/>
                <a:gd name="connsiteY93" fmla="*/ 223934 h 1744198"/>
                <a:gd name="connsiteX94" fmla="*/ 684245 w 3582955"/>
                <a:gd name="connsiteY94" fmla="*/ 205273 h 1744198"/>
                <a:gd name="connsiteX0" fmla="*/ 684245 w 3582955"/>
                <a:gd name="connsiteY0" fmla="*/ 205273 h 1744198"/>
                <a:gd name="connsiteX1" fmla="*/ 721568 w 3582955"/>
                <a:gd name="connsiteY1" fmla="*/ 186612 h 1744198"/>
                <a:gd name="connsiteX2" fmla="*/ 864637 w 3582955"/>
                <a:gd name="connsiteY2" fmla="*/ 143069 h 1744198"/>
                <a:gd name="connsiteX3" fmla="*/ 951723 w 3582955"/>
                <a:gd name="connsiteY3" fmla="*/ 111967 h 1744198"/>
                <a:gd name="connsiteX4" fmla="*/ 1057470 w 3582955"/>
                <a:gd name="connsiteY4" fmla="*/ 87085 h 1744198"/>
                <a:gd name="connsiteX5" fmla="*/ 1262743 w 3582955"/>
                <a:gd name="connsiteY5" fmla="*/ 24881 h 1744198"/>
                <a:gd name="connsiteX6" fmla="*/ 1368490 w 3582955"/>
                <a:gd name="connsiteY6" fmla="*/ 12440 h 1744198"/>
                <a:gd name="connsiteX7" fmla="*/ 1449355 w 3582955"/>
                <a:gd name="connsiteY7" fmla="*/ 0 h 1744198"/>
                <a:gd name="connsiteX8" fmla="*/ 1685731 w 3582955"/>
                <a:gd name="connsiteY8" fmla="*/ 6220 h 1744198"/>
                <a:gd name="connsiteX9" fmla="*/ 1797698 w 3582955"/>
                <a:gd name="connsiteY9" fmla="*/ 37322 h 1744198"/>
                <a:gd name="connsiteX10" fmla="*/ 1915886 w 3582955"/>
                <a:gd name="connsiteY10" fmla="*/ 122585 h 1744198"/>
                <a:gd name="connsiteX11" fmla="*/ 1959434 w 3582955"/>
                <a:gd name="connsiteY11" fmla="*/ 139613 h 1744198"/>
                <a:gd name="connsiteX12" fmla="*/ 1985090 w 3582955"/>
                <a:gd name="connsiteY12" fmla="*/ 155384 h 1744198"/>
                <a:gd name="connsiteX13" fmla="*/ 2037191 w 3582955"/>
                <a:gd name="connsiteY13" fmla="*/ 174046 h 1744198"/>
                <a:gd name="connsiteX14" fmla="*/ 2158504 w 3582955"/>
                <a:gd name="connsiteY14" fmla="*/ 191074 h 1744198"/>
                <a:gd name="connsiteX15" fmla="*/ 2346692 w 3582955"/>
                <a:gd name="connsiteY15" fmla="*/ 223431 h 1744198"/>
                <a:gd name="connsiteX16" fmla="*/ 2637463 w 3582955"/>
                <a:gd name="connsiteY16" fmla="*/ 243349 h 1744198"/>
                <a:gd name="connsiteX17" fmla="*/ 2898710 w 3582955"/>
                <a:gd name="connsiteY17" fmla="*/ 242595 h 1744198"/>
                <a:gd name="connsiteX18" fmla="*/ 3147527 w 3582955"/>
                <a:gd name="connsiteY18" fmla="*/ 230155 h 1744198"/>
                <a:gd name="connsiteX19" fmla="*/ 3489649 w 3582955"/>
                <a:gd name="connsiteY19" fmla="*/ 248816 h 1744198"/>
                <a:gd name="connsiteX20" fmla="*/ 3558074 w 3582955"/>
                <a:gd name="connsiteY20" fmla="*/ 292359 h 1744198"/>
                <a:gd name="connsiteX21" fmla="*/ 3564294 w 3582955"/>
                <a:gd name="connsiteY21" fmla="*/ 311020 h 1744198"/>
                <a:gd name="connsiteX22" fmla="*/ 3576735 w 3582955"/>
                <a:gd name="connsiteY22" fmla="*/ 342122 h 1744198"/>
                <a:gd name="connsiteX23" fmla="*/ 3582955 w 3582955"/>
                <a:gd name="connsiteY23" fmla="*/ 379444 h 1744198"/>
                <a:gd name="connsiteX24" fmla="*/ 3570515 w 3582955"/>
                <a:gd name="connsiteY24" fmla="*/ 516293 h 1744198"/>
                <a:gd name="connsiteX25" fmla="*/ 3564294 w 3582955"/>
                <a:gd name="connsiteY25" fmla="*/ 547395 h 1744198"/>
                <a:gd name="connsiteX26" fmla="*/ 3539412 w 3582955"/>
                <a:gd name="connsiteY26" fmla="*/ 584718 h 1744198"/>
                <a:gd name="connsiteX27" fmla="*/ 3533192 w 3582955"/>
                <a:gd name="connsiteY27" fmla="*/ 622040 h 1744198"/>
                <a:gd name="connsiteX28" fmla="*/ 3520751 w 3582955"/>
                <a:gd name="connsiteY28" fmla="*/ 653142 h 1744198"/>
                <a:gd name="connsiteX29" fmla="*/ 3514531 w 3582955"/>
                <a:gd name="connsiteY29" fmla="*/ 678024 h 1744198"/>
                <a:gd name="connsiteX30" fmla="*/ 3508310 w 3582955"/>
                <a:gd name="connsiteY30" fmla="*/ 746448 h 1744198"/>
                <a:gd name="connsiteX31" fmla="*/ 3458547 w 3582955"/>
                <a:gd name="connsiteY31" fmla="*/ 821093 h 1744198"/>
                <a:gd name="connsiteX32" fmla="*/ 3427445 w 3582955"/>
                <a:gd name="connsiteY32" fmla="*/ 895738 h 1744198"/>
                <a:gd name="connsiteX33" fmla="*/ 3278155 w 3582955"/>
                <a:gd name="connsiteY33" fmla="*/ 1125893 h 1744198"/>
                <a:gd name="connsiteX34" fmla="*/ 3191070 w 3582955"/>
                <a:gd name="connsiteY34" fmla="*/ 1262742 h 1744198"/>
                <a:gd name="connsiteX35" fmla="*/ 2917377 w 3582955"/>
                <a:gd name="connsiteY35" fmla="*/ 1489757 h 1744198"/>
                <a:gd name="connsiteX36" fmla="*/ 2813196 w 3582955"/>
                <a:gd name="connsiteY36" fmla="*/ 1578917 h 1744198"/>
                <a:gd name="connsiteX37" fmla="*/ 2761880 w 3582955"/>
                <a:gd name="connsiteY37" fmla="*/ 1595944 h 1744198"/>
                <a:gd name="connsiteX38" fmla="*/ 2670903 w 3582955"/>
                <a:gd name="connsiteY38" fmla="*/ 1606564 h 1744198"/>
                <a:gd name="connsiteX39" fmla="*/ 2588475 w 3582955"/>
                <a:gd name="connsiteY39" fmla="*/ 1616428 h 1744198"/>
                <a:gd name="connsiteX40" fmla="*/ 2518487 w 3582955"/>
                <a:gd name="connsiteY40" fmla="*/ 1613288 h 1744198"/>
                <a:gd name="connsiteX41" fmla="*/ 2476493 w 3582955"/>
                <a:gd name="connsiteY41" fmla="*/ 1633015 h 1744198"/>
                <a:gd name="connsiteX42" fmla="*/ 2430618 w 3582955"/>
                <a:gd name="connsiteY42" fmla="*/ 1738447 h 1744198"/>
                <a:gd name="connsiteX43" fmla="*/ 2388628 w 3582955"/>
                <a:gd name="connsiteY43" fmla="*/ 1725817 h 1744198"/>
                <a:gd name="connsiteX44" fmla="*/ 2276661 w 3582955"/>
                <a:gd name="connsiteY44" fmla="*/ 1688118 h 1744198"/>
                <a:gd name="connsiteX45" fmla="*/ 2152261 w 3582955"/>
                <a:gd name="connsiteY45" fmla="*/ 1654628 h 1744198"/>
                <a:gd name="connsiteX46" fmla="*/ 2065176 w 3582955"/>
                <a:gd name="connsiteY46" fmla="*/ 1623526 h 1744198"/>
                <a:gd name="connsiteX47" fmla="*/ 1959429 w 3582955"/>
                <a:gd name="connsiteY47" fmla="*/ 1598644 h 1744198"/>
                <a:gd name="connsiteX48" fmla="*/ 1867677 w 3582955"/>
                <a:gd name="connsiteY48" fmla="*/ 1577407 h 1744198"/>
                <a:gd name="connsiteX49" fmla="*/ 1828030 w 3582955"/>
                <a:gd name="connsiteY49" fmla="*/ 1572631 h 1744198"/>
                <a:gd name="connsiteX50" fmla="*/ 1725382 w 3582955"/>
                <a:gd name="connsiteY50" fmla="*/ 1553593 h 1744198"/>
                <a:gd name="connsiteX51" fmla="*/ 1637518 w 3582955"/>
                <a:gd name="connsiteY51" fmla="*/ 1522491 h 1744198"/>
                <a:gd name="connsiteX52" fmla="*/ 1595524 w 3582955"/>
                <a:gd name="connsiteY52" fmla="*/ 1513884 h 1744198"/>
                <a:gd name="connsiteX53" fmla="*/ 1502989 w 3582955"/>
                <a:gd name="connsiteY53" fmla="*/ 1507286 h 1744198"/>
                <a:gd name="connsiteX54" fmla="*/ 1298489 w 3582955"/>
                <a:gd name="connsiteY54" fmla="*/ 1505653 h 1744198"/>
                <a:gd name="connsiteX55" fmla="*/ 1175644 w 3582955"/>
                <a:gd name="connsiteY55" fmla="*/ 1504395 h 1744198"/>
                <a:gd name="connsiteX56" fmla="*/ 696686 w 3582955"/>
                <a:gd name="connsiteY56" fmla="*/ 1499118 h 1744198"/>
                <a:gd name="connsiteX57" fmla="*/ 360784 w 3582955"/>
                <a:gd name="connsiteY57" fmla="*/ 1492897 h 1744198"/>
                <a:gd name="connsiteX58" fmla="*/ 273698 w 3582955"/>
                <a:gd name="connsiteY58" fmla="*/ 1480457 h 1744198"/>
                <a:gd name="connsiteX59" fmla="*/ 111968 w 3582955"/>
                <a:gd name="connsiteY59" fmla="*/ 1436914 h 1744198"/>
                <a:gd name="connsiteX60" fmla="*/ 80866 w 3582955"/>
                <a:gd name="connsiteY60" fmla="*/ 1418253 h 1744198"/>
                <a:gd name="connsiteX61" fmla="*/ 55984 w 3582955"/>
                <a:gd name="connsiteY61" fmla="*/ 1399591 h 1744198"/>
                <a:gd name="connsiteX62" fmla="*/ 37323 w 3582955"/>
                <a:gd name="connsiteY62" fmla="*/ 1374710 h 1744198"/>
                <a:gd name="connsiteX63" fmla="*/ 12441 w 3582955"/>
                <a:gd name="connsiteY63" fmla="*/ 1331167 h 1744198"/>
                <a:gd name="connsiteX64" fmla="*/ 0 w 3582955"/>
                <a:gd name="connsiteY64" fmla="*/ 1300065 h 1744198"/>
                <a:gd name="connsiteX65" fmla="*/ 6221 w 3582955"/>
                <a:gd name="connsiteY65" fmla="*/ 1144555 h 1744198"/>
                <a:gd name="connsiteX66" fmla="*/ 12441 w 3582955"/>
                <a:gd name="connsiteY66" fmla="*/ 1119673 h 1744198"/>
                <a:gd name="connsiteX67" fmla="*/ 31102 w 3582955"/>
                <a:gd name="connsiteY67" fmla="*/ 1088571 h 1744198"/>
                <a:gd name="connsiteX68" fmla="*/ 68425 w 3582955"/>
                <a:gd name="connsiteY68" fmla="*/ 1026367 h 1744198"/>
                <a:gd name="connsiteX69" fmla="*/ 74645 w 3582955"/>
                <a:gd name="connsiteY69" fmla="*/ 1001485 h 1744198"/>
                <a:gd name="connsiteX70" fmla="*/ 111968 w 3582955"/>
                <a:gd name="connsiteY70" fmla="*/ 957942 h 1744198"/>
                <a:gd name="connsiteX71" fmla="*/ 149290 w 3582955"/>
                <a:gd name="connsiteY71" fmla="*/ 895738 h 1744198"/>
                <a:gd name="connsiteX72" fmla="*/ 161731 w 3582955"/>
                <a:gd name="connsiteY72" fmla="*/ 852195 h 1744198"/>
                <a:gd name="connsiteX73" fmla="*/ 174172 w 3582955"/>
                <a:gd name="connsiteY73" fmla="*/ 827314 h 1744198"/>
                <a:gd name="connsiteX74" fmla="*/ 192833 w 3582955"/>
                <a:gd name="connsiteY74" fmla="*/ 814873 h 1744198"/>
                <a:gd name="connsiteX75" fmla="*/ 216152 w 3582955"/>
                <a:gd name="connsiteY75" fmla="*/ 738217 h 1744198"/>
                <a:gd name="connsiteX76" fmla="*/ 234038 w 3582955"/>
                <a:gd name="connsiteY76" fmla="*/ 709126 h 1744198"/>
                <a:gd name="connsiteX77" fmla="*/ 239480 w 3582955"/>
                <a:gd name="connsiteY77" fmla="*/ 678401 h 1744198"/>
                <a:gd name="connsiteX78" fmla="*/ 279919 w 3582955"/>
                <a:gd name="connsiteY78" fmla="*/ 541175 h 1744198"/>
                <a:gd name="connsiteX79" fmla="*/ 292359 w 3582955"/>
                <a:gd name="connsiteY79" fmla="*/ 510073 h 1744198"/>
                <a:gd name="connsiteX80" fmla="*/ 317241 w 3582955"/>
                <a:gd name="connsiteY80" fmla="*/ 491412 h 1744198"/>
                <a:gd name="connsiteX81" fmla="*/ 329682 w 3582955"/>
                <a:gd name="connsiteY81" fmla="*/ 472751 h 1744198"/>
                <a:gd name="connsiteX82" fmla="*/ 367004 w 3582955"/>
                <a:gd name="connsiteY82" fmla="*/ 441648 h 1744198"/>
                <a:gd name="connsiteX83" fmla="*/ 391886 w 3582955"/>
                <a:gd name="connsiteY83" fmla="*/ 429208 h 1744198"/>
                <a:gd name="connsiteX84" fmla="*/ 421424 w 3582955"/>
                <a:gd name="connsiteY84" fmla="*/ 388808 h 1744198"/>
                <a:gd name="connsiteX85" fmla="*/ 457974 w 3582955"/>
                <a:gd name="connsiteY85" fmla="*/ 364491 h 1744198"/>
                <a:gd name="connsiteX86" fmla="*/ 460302 w 3582955"/>
                <a:gd name="connsiteY86" fmla="*/ 333765 h 1744198"/>
                <a:gd name="connsiteX87" fmla="*/ 492962 w 3582955"/>
                <a:gd name="connsiteY87" fmla="*/ 339420 h 1744198"/>
                <a:gd name="connsiteX88" fmla="*/ 525619 w 3582955"/>
                <a:gd name="connsiteY88" fmla="*/ 315607 h 1744198"/>
                <a:gd name="connsiteX89" fmla="*/ 552837 w 3582955"/>
                <a:gd name="connsiteY89" fmla="*/ 288903 h 1744198"/>
                <a:gd name="connsiteX90" fmla="*/ 584719 w 3582955"/>
                <a:gd name="connsiteY90" fmla="*/ 273697 h 1744198"/>
                <a:gd name="connsiteX91" fmla="*/ 597159 w 3582955"/>
                <a:gd name="connsiteY91" fmla="*/ 255036 h 1744198"/>
                <a:gd name="connsiteX92" fmla="*/ 622041 w 3582955"/>
                <a:gd name="connsiteY92" fmla="*/ 236375 h 1744198"/>
                <a:gd name="connsiteX93" fmla="*/ 659364 w 3582955"/>
                <a:gd name="connsiteY93" fmla="*/ 223934 h 1744198"/>
                <a:gd name="connsiteX94" fmla="*/ 684245 w 3582955"/>
                <a:gd name="connsiteY94" fmla="*/ 205273 h 1744198"/>
                <a:gd name="connsiteX0" fmla="*/ 684245 w 3582955"/>
                <a:gd name="connsiteY0" fmla="*/ 205273 h 1726496"/>
                <a:gd name="connsiteX1" fmla="*/ 721568 w 3582955"/>
                <a:gd name="connsiteY1" fmla="*/ 186612 h 1726496"/>
                <a:gd name="connsiteX2" fmla="*/ 864637 w 3582955"/>
                <a:gd name="connsiteY2" fmla="*/ 143069 h 1726496"/>
                <a:gd name="connsiteX3" fmla="*/ 951723 w 3582955"/>
                <a:gd name="connsiteY3" fmla="*/ 111967 h 1726496"/>
                <a:gd name="connsiteX4" fmla="*/ 1057470 w 3582955"/>
                <a:gd name="connsiteY4" fmla="*/ 87085 h 1726496"/>
                <a:gd name="connsiteX5" fmla="*/ 1262743 w 3582955"/>
                <a:gd name="connsiteY5" fmla="*/ 24881 h 1726496"/>
                <a:gd name="connsiteX6" fmla="*/ 1368490 w 3582955"/>
                <a:gd name="connsiteY6" fmla="*/ 12440 h 1726496"/>
                <a:gd name="connsiteX7" fmla="*/ 1449355 w 3582955"/>
                <a:gd name="connsiteY7" fmla="*/ 0 h 1726496"/>
                <a:gd name="connsiteX8" fmla="*/ 1685731 w 3582955"/>
                <a:gd name="connsiteY8" fmla="*/ 6220 h 1726496"/>
                <a:gd name="connsiteX9" fmla="*/ 1797698 w 3582955"/>
                <a:gd name="connsiteY9" fmla="*/ 37322 h 1726496"/>
                <a:gd name="connsiteX10" fmla="*/ 1915886 w 3582955"/>
                <a:gd name="connsiteY10" fmla="*/ 122585 h 1726496"/>
                <a:gd name="connsiteX11" fmla="*/ 1959434 w 3582955"/>
                <a:gd name="connsiteY11" fmla="*/ 139613 h 1726496"/>
                <a:gd name="connsiteX12" fmla="*/ 1985090 w 3582955"/>
                <a:gd name="connsiteY12" fmla="*/ 155384 h 1726496"/>
                <a:gd name="connsiteX13" fmla="*/ 2037191 w 3582955"/>
                <a:gd name="connsiteY13" fmla="*/ 174046 h 1726496"/>
                <a:gd name="connsiteX14" fmla="*/ 2158504 w 3582955"/>
                <a:gd name="connsiteY14" fmla="*/ 191074 h 1726496"/>
                <a:gd name="connsiteX15" fmla="*/ 2346692 w 3582955"/>
                <a:gd name="connsiteY15" fmla="*/ 223431 h 1726496"/>
                <a:gd name="connsiteX16" fmla="*/ 2637463 w 3582955"/>
                <a:gd name="connsiteY16" fmla="*/ 243349 h 1726496"/>
                <a:gd name="connsiteX17" fmla="*/ 2898710 w 3582955"/>
                <a:gd name="connsiteY17" fmla="*/ 242595 h 1726496"/>
                <a:gd name="connsiteX18" fmla="*/ 3147527 w 3582955"/>
                <a:gd name="connsiteY18" fmla="*/ 230155 h 1726496"/>
                <a:gd name="connsiteX19" fmla="*/ 3489649 w 3582955"/>
                <a:gd name="connsiteY19" fmla="*/ 248816 h 1726496"/>
                <a:gd name="connsiteX20" fmla="*/ 3558074 w 3582955"/>
                <a:gd name="connsiteY20" fmla="*/ 292359 h 1726496"/>
                <a:gd name="connsiteX21" fmla="*/ 3564294 w 3582955"/>
                <a:gd name="connsiteY21" fmla="*/ 311020 h 1726496"/>
                <a:gd name="connsiteX22" fmla="*/ 3576735 w 3582955"/>
                <a:gd name="connsiteY22" fmla="*/ 342122 h 1726496"/>
                <a:gd name="connsiteX23" fmla="*/ 3582955 w 3582955"/>
                <a:gd name="connsiteY23" fmla="*/ 379444 h 1726496"/>
                <a:gd name="connsiteX24" fmla="*/ 3570515 w 3582955"/>
                <a:gd name="connsiteY24" fmla="*/ 516293 h 1726496"/>
                <a:gd name="connsiteX25" fmla="*/ 3564294 w 3582955"/>
                <a:gd name="connsiteY25" fmla="*/ 547395 h 1726496"/>
                <a:gd name="connsiteX26" fmla="*/ 3539412 w 3582955"/>
                <a:gd name="connsiteY26" fmla="*/ 584718 h 1726496"/>
                <a:gd name="connsiteX27" fmla="*/ 3533192 w 3582955"/>
                <a:gd name="connsiteY27" fmla="*/ 622040 h 1726496"/>
                <a:gd name="connsiteX28" fmla="*/ 3520751 w 3582955"/>
                <a:gd name="connsiteY28" fmla="*/ 653142 h 1726496"/>
                <a:gd name="connsiteX29" fmla="*/ 3514531 w 3582955"/>
                <a:gd name="connsiteY29" fmla="*/ 678024 h 1726496"/>
                <a:gd name="connsiteX30" fmla="*/ 3508310 w 3582955"/>
                <a:gd name="connsiteY30" fmla="*/ 746448 h 1726496"/>
                <a:gd name="connsiteX31" fmla="*/ 3458547 w 3582955"/>
                <a:gd name="connsiteY31" fmla="*/ 821093 h 1726496"/>
                <a:gd name="connsiteX32" fmla="*/ 3427445 w 3582955"/>
                <a:gd name="connsiteY32" fmla="*/ 895738 h 1726496"/>
                <a:gd name="connsiteX33" fmla="*/ 3278155 w 3582955"/>
                <a:gd name="connsiteY33" fmla="*/ 1125893 h 1726496"/>
                <a:gd name="connsiteX34" fmla="*/ 3191070 w 3582955"/>
                <a:gd name="connsiteY34" fmla="*/ 1262742 h 1726496"/>
                <a:gd name="connsiteX35" fmla="*/ 2917377 w 3582955"/>
                <a:gd name="connsiteY35" fmla="*/ 1489757 h 1726496"/>
                <a:gd name="connsiteX36" fmla="*/ 2813196 w 3582955"/>
                <a:gd name="connsiteY36" fmla="*/ 1578917 h 1726496"/>
                <a:gd name="connsiteX37" fmla="*/ 2761880 w 3582955"/>
                <a:gd name="connsiteY37" fmla="*/ 1595944 h 1726496"/>
                <a:gd name="connsiteX38" fmla="*/ 2670903 w 3582955"/>
                <a:gd name="connsiteY38" fmla="*/ 1606564 h 1726496"/>
                <a:gd name="connsiteX39" fmla="*/ 2588475 w 3582955"/>
                <a:gd name="connsiteY39" fmla="*/ 1616428 h 1726496"/>
                <a:gd name="connsiteX40" fmla="*/ 2518487 w 3582955"/>
                <a:gd name="connsiteY40" fmla="*/ 1613288 h 1726496"/>
                <a:gd name="connsiteX41" fmla="*/ 2476493 w 3582955"/>
                <a:gd name="connsiteY41" fmla="*/ 1633015 h 1726496"/>
                <a:gd name="connsiteX42" fmla="*/ 2386288 w 3582955"/>
                <a:gd name="connsiteY42" fmla="*/ 1654001 h 1726496"/>
                <a:gd name="connsiteX43" fmla="*/ 2388628 w 3582955"/>
                <a:gd name="connsiteY43" fmla="*/ 1725817 h 1726496"/>
                <a:gd name="connsiteX44" fmla="*/ 2276661 w 3582955"/>
                <a:gd name="connsiteY44" fmla="*/ 1688118 h 1726496"/>
                <a:gd name="connsiteX45" fmla="*/ 2152261 w 3582955"/>
                <a:gd name="connsiteY45" fmla="*/ 1654628 h 1726496"/>
                <a:gd name="connsiteX46" fmla="*/ 2065176 w 3582955"/>
                <a:gd name="connsiteY46" fmla="*/ 1623526 h 1726496"/>
                <a:gd name="connsiteX47" fmla="*/ 1959429 w 3582955"/>
                <a:gd name="connsiteY47" fmla="*/ 1598644 h 1726496"/>
                <a:gd name="connsiteX48" fmla="*/ 1867677 w 3582955"/>
                <a:gd name="connsiteY48" fmla="*/ 1577407 h 1726496"/>
                <a:gd name="connsiteX49" fmla="*/ 1828030 w 3582955"/>
                <a:gd name="connsiteY49" fmla="*/ 1572631 h 1726496"/>
                <a:gd name="connsiteX50" fmla="*/ 1725382 w 3582955"/>
                <a:gd name="connsiteY50" fmla="*/ 1553593 h 1726496"/>
                <a:gd name="connsiteX51" fmla="*/ 1637518 w 3582955"/>
                <a:gd name="connsiteY51" fmla="*/ 1522491 h 1726496"/>
                <a:gd name="connsiteX52" fmla="*/ 1595524 w 3582955"/>
                <a:gd name="connsiteY52" fmla="*/ 1513884 h 1726496"/>
                <a:gd name="connsiteX53" fmla="*/ 1502989 w 3582955"/>
                <a:gd name="connsiteY53" fmla="*/ 1507286 h 1726496"/>
                <a:gd name="connsiteX54" fmla="*/ 1298489 w 3582955"/>
                <a:gd name="connsiteY54" fmla="*/ 1505653 h 1726496"/>
                <a:gd name="connsiteX55" fmla="*/ 1175644 w 3582955"/>
                <a:gd name="connsiteY55" fmla="*/ 1504395 h 1726496"/>
                <a:gd name="connsiteX56" fmla="*/ 696686 w 3582955"/>
                <a:gd name="connsiteY56" fmla="*/ 1499118 h 1726496"/>
                <a:gd name="connsiteX57" fmla="*/ 360784 w 3582955"/>
                <a:gd name="connsiteY57" fmla="*/ 1492897 h 1726496"/>
                <a:gd name="connsiteX58" fmla="*/ 273698 w 3582955"/>
                <a:gd name="connsiteY58" fmla="*/ 1480457 h 1726496"/>
                <a:gd name="connsiteX59" fmla="*/ 111968 w 3582955"/>
                <a:gd name="connsiteY59" fmla="*/ 1436914 h 1726496"/>
                <a:gd name="connsiteX60" fmla="*/ 80866 w 3582955"/>
                <a:gd name="connsiteY60" fmla="*/ 1418253 h 1726496"/>
                <a:gd name="connsiteX61" fmla="*/ 55984 w 3582955"/>
                <a:gd name="connsiteY61" fmla="*/ 1399591 h 1726496"/>
                <a:gd name="connsiteX62" fmla="*/ 37323 w 3582955"/>
                <a:gd name="connsiteY62" fmla="*/ 1374710 h 1726496"/>
                <a:gd name="connsiteX63" fmla="*/ 12441 w 3582955"/>
                <a:gd name="connsiteY63" fmla="*/ 1331167 h 1726496"/>
                <a:gd name="connsiteX64" fmla="*/ 0 w 3582955"/>
                <a:gd name="connsiteY64" fmla="*/ 1300065 h 1726496"/>
                <a:gd name="connsiteX65" fmla="*/ 6221 w 3582955"/>
                <a:gd name="connsiteY65" fmla="*/ 1144555 h 1726496"/>
                <a:gd name="connsiteX66" fmla="*/ 12441 w 3582955"/>
                <a:gd name="connsiteY66" fmla="*/ 1119673 h 1726496"/>
                <a:gd name="connsiteX67" fmla="*/ 31102 w 3582955"/>
                <a:gd name="connsiteY67" fmla="*/ 1088571 h 1726496"/>
                <a:gd name="connsiteX68" fmla="*/ 68425 w 3582955"/>
                <a:gd name="connsiteY68" fmla="*/ 1026367 h 1726496"/>
                <a:gd name="connsiteX69" fmla="*/ 74645 w 3582955"/>
                <a:gd name="connsiteY69" fmla="*/ 1001485 h 1726496"/>
                <a:gd name="connsiteX70" fmla="*/ 111968 w 3582955"/>
                <a:gd name="connsiteY70" fmla="*/ 957942 h 1726496"/>
                <a:gd name="connsiteX71" fmla="*/ 149290 w 3582955"/>
                <a:gd name="connsiteY71" fmla="*/ 895738 h 1726496"/>
                <a:gd name="connsiteX72" fmla="*/ 161731 w 3582955"/>
                <a:gd name="connsiteY72" fmla="*/ 852195 h 1726496"/>
                <a:gd name="connsiteX73" fmla="*/ 174172 w 3582955"/>
                <a:gd name="connsiteY73" fmla="*/ 827314 h 1726496"/>
                <a:gd name="connsiteX74" fmla="*/ 192833 w 3582955"/>
                <a:gd name="connsiteY74" fmla="*/ 814873 h 1726496"/>
                <a:gd name="connsiteX75" fmla="*/ 216152 w 3582955"/>
                <a:gd name="connsiteY75" fmla="*/ 738217 h 1726496"/>
                <a:gd name="connsiteX76" fmla="*/ 234038 w 3582955"/>
                <a:gd name="connsiteY76" fmla="*/ 709126 h 1726496"/>
                <a:gd name="connsiteX77" fmla="*/ 239480 w 3582955"/>
                <a:gd name="connsiteY77" fmla="*/ 678401 h 1726496"/>
                <a:gd name="connsiteX78" fmla="*/ 279919 w 3582955"/>
                <a:gd name="connsiteY78" fmla="*/ 541175 h 1726496"/>
                <a:gd name="connsiteX79" fmla="*/ 292359 w 3582955"/>
                <a:gd name="connsiteY79" fmla="*/ 510073 h 1726496"/>
                <a:gd name="connsiteX80" fmla="*/ 317241 w 3582955"/>
                <a:gd name="connsiteY80" fmla="*/ 491412 h 1726496"/>
                <a:gd name="connsiteX81" fmla="*/ 329682 w 3582955"/>
                <a:gd name="connsiteY81" fmla="*/ 472751 h 1726496"/>
                <a:gd name="connsiteX82" fmla="*/ 367004 w 3582955"/>
                <a:gd name="connsiteY82" fmla="*/ 441648 h 1726496"/>
                <a:gd name="connsiteX83" fmla="*/ 391886 w 3582955"/>
                <a:gd name="connsiteY83" fmla="*/ 429208 h 1726496"/>
                <a:gd name="connsiteX84" fmla="*/ 421424 w 3582955"/>
                <a:gd name="connsiteY84" fmla="*/ 388808 h 1726496"/>
                <a:gd name="connsiteX85" fmla="*/ 457974 w 3582955"/>
                <a:gd name="connsiteY85" fmla="*/ 364491 h 1726496"/>
                <a:gd name="connsiteX86" fmla="*/ 460302 w 3582955"/>
                <a:gd name="connsiteY86" fmla="*/ 333765 h 1726496"/>
                <a:gd name="connsiteX87" fmla="*/ 492962 w 3582955"/>
                <a:gd name="connsiteY87" fmla="*/ 339420 h 1726496"/>
                <a:gd name="connsiteX88" fmla="*/ 525619 w 3582955"/>
                <a:gd name="connsiteY88" fmla="*/ 315607 h 1726496"/>
                <a:gd name="connsiteX89" fmla="*/ 552837 w 3582955"/>
                <a:gd name="connsiteY89" fmla="*/ 288903 h 1726496"/>
                <a:gd name="connsiteX90" fmla="*/ 584719 w 3582955"/>
                <a:gd name="connsiteY90" fmla="*/ 273697 h 1726496"/>
                <a:gd name="connsiteX91" fmla="*/ 597159 w 3582955"/>
                <a:gd name="connsiteY91" fmla="*/ 255036 h 1726496"/>
                <a:gd name="connsiteX92" fmla="*/ 622041 w 3582955"/>
                <a:gd name="connsiteY92" fmla="*/ 236375 h 1726496"/>
                <a:gd name="connsiteX93" fmla="*/ 659364 w 3582955"/>
                <a:gd name="connsiteY93" fmla="*/ 223934 h 1726496"/>
                <a:gd name="connsiteX94" fmla="*/ 684245 w 3582955"/>
                <a:gd name="connsiteY94" fmla="*/ 205273 h 1726496"/>
                <a:gd name="connsiteX0" fmla="*/ 684245 w 3582955"/>
                <a:gd name="connsiteY0" fmla="*/ 205273 h 1688194"/>
                <a:gd name="connsiteX1" fmla="*/ 721568 w 3582955"/>
                <a:gd name="connsiteY1" fmla="*/ 186612 h 1688194"/>
                <a:gd name="connsiteX2" fmla="*/ 864637 w 3582955"/>
                <a:gd name="connsiteY2" fmla="*/ 143069 h 1688194"/>
                <a:gd name="connsiteX3" fmla="*/ 951723 w 3582955"/>
                <a:gd name="connsiteY3" fmla="*/ 111967 h 1688194"/>
                <a:gd name="connsiteX4" fmla="*/ 1057470 w 3582955"/>
                <a:gd name="connsiteY4" fmla="*/ 87085 h 1688194"/>
                <a:gd name="connsiteX5" fmla="*/ 1262743 w 3582955"/>
                <a:gd name="connsiteY5" fmla="*/ 24881 h 1688194"/>
                <a:gd name="connsiteX6" fmla="*/ 1368490 w 3582955"/>
                <a:gd name="connsiteY6" fmla="*/ 12440 h 1688194"/>
                <a:gd name="connsiteX7" fmla="*/ 1449355 w 3582955"/>
                <a:gd name="connsiteY7" fmla="*/ 0 h 1688194"/>
                <a:gd name="connsiteX8" fmla="*/ 1685731 w 3582955"/>
                <a:gd name="connsiteY8" fmla="*/ 6220 h 1688194"/>
                <a:gd name="connsiteX9" fmla="*/ 1797698 w 3582955"/>
                <a:gd name="connsiteY9" fmla="*/ 37322 h 1688194"/>
                <a:gd name="connsiteX10" fmla="*/ 1915886 w 3582955"/>
                <a:gd name="connsiteY10" fmla="*/ 122585 h 1688194"/>
                <a:gd name="connsiteX11" fmla="*/ 1959434 w 3582955"/>
                <a:gd name="connsiteY11" fmla="*/ 139613 h 1688194"/>
                <a:gd name="connsiteX12" fmla="*/ 1985090 w 3582955"/>
                <a:gd name="connsiteY12" fmla="*/ 155384 h 1688194"/>
                <a:gd name="connsiteX13" fmla="*/ 2037191 w 3582955"/>
                <a:gd name="connsiteY13" fmla="*/ 174046 h 1688194"/>
                <a:gd name="connsiteX14" fmla="*/ 2158504 w 3582955"/>
                <a:gd name="connsiteY14" fmla="*/ 191074 h 1688194"/>
                <a:gd name="connsiteX15" fmla="*/ 2346692 w 3582955"/>
                <a:gd name="connsiteY15" fmla="*/ 223431 h 1688194"/>
                <a:gd name="connsiteX16" fmla="*/ 2637463 w 3582955"/>
                <a:gd name="connsiteY16" fmla="*/ 243349 h 1688194"/>
                <a:gd name="connsiteX17" fmla="*/ 2898710 w 3582955"/>
                <a:gd name="connsiteY17" fmla="*/ 242595 h 1688194"/>
                <a:gd name="connsiteX18" fmla="*/ 3147527 w 3582955"/>
                <a:gd name="connsiteY18" fmla="*/ 230155 h 1688194"/>
                <a:gd name="connsiteX19" fmla="*/ 3489649 w 3582955"/>
                <a:gd name="connsiteY19" fmla="*/ 248816 h 1688194"/>
                <a:gd name="connsiteX20" fmla="*/ 3558074 w 3582955"/>
                <a:gd name="connsiteY20" fmla="*/ 292359 h 1688194"/>
                <a:gd name="connsiteX21" fmla="*/ 3564294 w 3582955"/>
                <a:gd name="connsiteY21" fmla="*/ 311020 h 1688194"/>
                <a:gd name="connsiteX22" fmla="*/ 3576735 w 3582955"/>
                <a:gd name="connsiteY22" fmla="*/ 342122 h 1688194"/>
                <a:gd name="connsiteX23" fmla="*/ 3582955 w 3582955"/>
                <a:gd name="connsiteY23" fmla="*/ 379444 h 1688194"/>
                <a:gd name="connsiteX24" fmla="*/ 3570515 w 3582955"/>
                <a:gd name="connsiteY24" fmla="*/ 516293 h 1688194"/>
                <a:gd name="connsiteX25" fmla="*/ 3564294 w 3582955"/>
                <a:gd name="connsiteY25" fmla="*/ 547395 h 1688194"/>
                <a:gd name="connsiteX26" fmla="*/ 3539412 w 3582955"/>
                <a:gd name="connsiteY26" fmla="*/ 584718 h 1688194"/>
                <a:gd name="connsiteX27" fmla="*/ 3533192 w 3582955"/>
                <a:gd name="connsiteY27" fmla="*/ 622040 h 1688194"/>
                <a:gd name="connsiteX28" fmla="*/ 3520751 w 3582955"/>
                <a:gd name="connsiteY28" fmla="*/ 653142 h 1688194"/>
                <a:gd name="connsiteX29" fmla="*/ 3514531 w 3582955"/>
                <a:gd name="connsiteY29" fmla="*/ 678024 h 1688194"/>
                <a:gd name="connsiteX30" fmla="*/ 3508310 w 3582955"/>
                <a:gd name="connsiteY30" fmla="*/ 746448 h 1688194"/>
                <a:gd name="connsiteX31" fmla="*/ 3458547 w 3582955"/>
                <a:gd name="connsiteY31" fmla="*/ 821093 h 1688194"/>
                <a:gd name="connsiteX32" fmla="*/ 3427445 w 3582955"/>
                <a:gd name="connsiteY32" fmla="*/ 895738 h 1688194"/>
                <a:gd name="connsiteX33" fmla="*/ 3278155 w 3582955"/>
                <a:gd name="connsiteY33" fmla="*/ 1125893 h 1688194"/>
                <a:gd name="connsiteX34" fmla="*/ 3191070 w 3582955"/>
                <a:gd name="connsiteY34" fmla="*/ 1262742 h 1688194"/>
                <a:gd name="connsiteX35" fmla="*/ 2917377 w 3582955"/>
                <a:gd name="connsiteY35" fmla="*/ 1489757 h 1688194"/>
                <a:gd name="connsiteX36" fmla="*/ 2813196 w 3582955"/>
                <a:gd name="connsiteY36" fmla="*/ 1578917 h 1688194"/>
                <a:gd name="connsiteX37" fmla="*/ 2761880 w 3582955"/>
                <a:gd name="connsiteY37" fmla="*/ 1595944 h 1688194"/>
                <a:gd name="connsiteX38" fmla="*/ 2670903 w 3582955"/>
                <a:gd name="connsiteY38" fmla="*/ 1606564 h 1688194"/>
                <a:gd name="connsiteX39" fmla="*/ 2588475 w 3582955"/>
                <a:gd name="connsiteY39" fmla="*/ 1616428 h 1688194"/>
                <a:gd name="connsiteX40" fmla="*/ 2518487 w 3582955"/>
                <a:gd name="connsiteY40" fmla="*/ 1613288 h 1688194"/>
                <a:gd name="connsiteX41" fmla="*/ 2476493 w 3582955"/>
                <a:gd name="connsiteY41" fmla="*/ 1633015 h 1688194"/>
                <a:gd name="connsiteX42" fmla="*/ 2386288 w 3582955"/>
                <a:gd name="connsiteY42" fmla="*/ 1654001 h 1688194"/>
                <a:gd name="connsiteX43" fmla="*/ 2346630 w 3582955"/>
                <a:gd name="connsiteY43" fmla="*/ 1663488 h 1688194"/>
                <a:gd name="connsiteX44" fmla="*/ 2276661 w 3582955"/>
                <a:gd name="connsiteY44" fmla="*/ 1688118 h 1688194"/>
                <a:gd name="connsiteX45" fmla="*/ 2152261 w 3582955"/>
                <a:gd name="connsiteY45" fmla="*/ 1654628 h 1688194"/>
                <a:gd name="connsiteX46" fmla="*/ 2065176 w 3582955"/>
                <a:gd name="connsiteY46" fmla="*/ 1623526 h 1688194"/>
                <a:gd name="connsiteX47" fmla="*/ 1959429 w 3582955"/>
                <a:gd name="connsiteY47" fmla="*/ 1598644 h 1688194"/>
                <a:gd name="connsiteX48" fmla="*/ 1867677 w 3582955"/>
                <a:gd name="connsiteY48" fmla="*/ 1577407 h 1688194"/>
                <a:gd name="connsiteX49" fmla="*/ 1828030 w 3582955"/>
                <a:gd name="connsiteY49" fmla="*/ 1572631 h 1688194"/>
                <a:gd name="connsiteX50" fmla="*/ 1725382 w 3582955"/>
                <a:gd name="connsiteY50" fmla="*/ 1553593 h 1688194"/>
                <a:gd name="connsiteX51" fmla="*/ 1637518 w 3582955"/>
                <a:gd name="connsiteY51" fmla="*/ 1522491 h 1688194"/>
                <a:gd name="connsiteX52" fmla="*/ 1595524 w 3582955"/>
                <a:gd name="connsiteY52" fmla="*/ 1513884 h 1688194"/>
                <a:gd name="connsiteX53" fmla="*/ 1502989 w 3582955"/>
                <a:gd name="connsiteY53" fmla="*/ 1507286 h 1688194"/>
                <a:gd name="connsiteX54" fmla="*/ 1298489 w 3582955"/>
                <a:gd name="connsiteY54" fmla="*/ 1505653 h 1688194"/>
                <a:gd name="connsiteX55" fmla="*/ 1175644 w 3582955"/>
                <a:gd name="connsiteY55" fmla="*/ 1504395 h 1688194"/>
                <a:gd name="connsiteX56" fmla="*/ 696686 w 3582955"/>
                <a:gd name="connsiteY56" fmla="*/ 1499118 h 1688194"/>
                <a:gd name="connsiteX57" fmla="*/ 360784 w 3582955"/>
                <a:gd name="connsiteY57" fmla="*/ 1492897 h 1688194"/>
                <a:gd name="connsiteX58" fmla="*/ 273698 w 3582955"/>
                <a:gd name="connsiteY58" fmla="*/ 1480457 h 1688194"/>
                <a:gd name="connsiteX59" fmla="*/ 111968 w 3582955"/>
                <a:gd name="connsiteY59" fmla="*/ 1436914 h 1688194"/>
                <a:gd name="connsiteX60" fmla="*/ 80866 w 3582955"/>
                <a:gd name="connsiteY60" fmla="*/ 1418253 h 1688194"/>
                <a:gd name="connsiteX61" fmla="*/ 55984 w 3582955"/>
                <a:gd name="connsiteY61" fmla="*/ 1399591 h 1688194"/>
                <a:gd name="connsiteX62" fmla="*/ 37323 w 3582955"/>
                <a:gd name="connsiteY62" fmla="*/ 1374710 h 1688194"/>
                <a:gd name="connsiteX63" fmla="*/ 12441 w 3582955"/>
                <a:gd name="connsiteY63" fmla="*/ 1331167 h 1688194"/>
                <a:gd name="connsiteX64" fmla="*/ 0 w 3582955"/>
                <a:gd name="connsiteY64" fmla="*/ 1300065 h 1688194"/>
                <a:gd name="connsiteX65" fmla="*/ 6221 w 3582955"/>
                <a:gd name="connsiteY65" fmla="*/ 1144555 h 1688194"/>
                <a:gd name="connsiteX66" fmla="*/ 12441 w 3582955"/>
                <a:gd name="connsiteY66" fmla="*/ 1119673 h 1688194"/>
                <a:gd name="connsiteX67" fmla="*/ 31102 w 3582955"/>
                <a:gd name="connsiteY67" fmla="*/ 1088571 h 1688194"/>
                <a:gd name="connsiteX68" fmla="*/ 68425 w 3582955"/>
                <a:gd name="connsiteY68" fmla="*/ 1026367 h 1688194"/>
                <a:gd name="connsiteX69" fmla="*/ 74645 w 3582955"/>
                <a:gd name="connsiteY69" fmla="*/ 1001485 h 1688194"/>
                <a:gd name="connsiteX70" fmla="*/ 111968 w 3582955"/>
                <a:gd name="connsiteY70" fmla="*/ 957942 h 1688194"/>
                <a:gd name="connsiteX71" fmla="*/ 149290 w 3582955"/>
                <a:gd name="connsiteY71" fmla="*/ 895738 h 1688194"/>
                <a:gd name="connsiteX72" fmla="*/ 161731 w 3582955"/>
                <a:gd name="connsiteY72" fmla="*/ 852195 h 1688194"/>
                <a:gd name="connsiteX73" fmla="*/ 174172 w 3582955"/>
                <a:gd name="connsiteY73" fmla="*/ 827314 h 1688194"/>
                <a:gd name="connsiteX74" fmla="*/ 192833 w 3582955"/>
                <a:gd name="connsiteY74" fmla="*/ 814873 h 1688194"/>
                <a:gd name="connsiteX75" fmla="*/ 216152 w 3582955"/>
                <a:gd name="connsiteY75" fmla="*/ 738217 h 1688194"/>
                <a:gd name="connsiteX76" fmla="*/ 234038 w 3582955"/>
                <a:gd name="connsiteY76" fmla="*/ 709126 h 1688194"/>
                <a:gd name="connsiteX77" fmla="*/ 239480 w 3582955"/>
                <a:gd name="connsiteY77" fmla="*/ 678401 h 1688194"/>
                <a:gd name="connsiteX78" fmla="*/ 279919 w 3582955"/>
                <a:gd name="connsiteY78" fmla="*/ 541175 h 1688194"/>
                <a:gd name="connsiteX79" fmla="*/ 292359 w 3582955"/>
                <a:gd name="connsiteY79" fmla="*/ 510073 h 1688194"/>
                <a:gd name="connsiteX80" fmla="*/ 317241 w 3582955"/>
                <a:gd name="connsiteY80" fmla="*/ 491412 h 1688194"/>
                <a:gd name="connsiteX81" fmla="*/ 329682 w 3582955"/>
                <a:gd name="connsiteY81" fmla="*/ 472751 h 1688194"/>
                <a:gd name="connsiteX82" fmla="*/ 367004 w 3582955"/>
                <a:gd name="connsiteY82" fmla="*/ 441648 h 1688194"/>
                <a:gd name="connsiteX83" fmla="*/ 391886 w 3582955"/>
                <a:gd name="connsiteY83" fmla="*/ 429208 h 1688194"/>
                <a:gd name="connsiteX84" fmla="*/ 421424 w 3582955"/>
                <a:gd name="connsiteY84" fmla="*/ 388808 h 1688194"/>
                <a:gd name="connsiteX85" fmla="*/ 457974 w 3582955"/>
                <a:gd name="connsiteY85" fmla="*/ 364491 h 1688194"/>
                <a:gd name="connsiteX86" fmla="*/ 460302 w 3582955"/>
                <a:gd name="connsiteY86" fmla="*/ 333765 h 1688194"/>
                <a:gd name="connsiteX87" fmla="*/ 492962 w 3582955"/>
                <a:gd name="connsiteY87" fmla="*/ 339420 h 1688194"/>
                <a:gd name="connsiteX88" fmla="*/ 525619 w 3582955"/>
                <a:gd name="connsiteY88" fmla="*/ 315607 h 1688194"/>
                <a:gd name="connsiteX89" fmla="*/ 552837 w 3582955"/>
                <a:gd name="connsiteY89" fmla="*/ 288903 h 1688194"/>
                <a:gd name="connsiteX90" fmla="*/ 584719 w 3582955"/>
                <a:gd name="connsiteY90" fmla="*/ 273697 h 1688194"/>
                <a:gd name="connsiteX91" fmla="*/ 597159 w 3582955"/>
                <a:gd name="connsiteY91" fmla="*/ 255036 h 1688194"/>
                <a:gd name="connsiteX92" fmla="*/ 622041 w 3582955"/>
                <a:gd name="connsiteY92" fmla="*/ 236375 h 1688194"/>
                <a:gd name="connsiteX93" fmla="*/ 659364 w 3582955"/>
                <a:gd name="connsiteY93" fmla="*/ 223934 h 1688194"/>
                <a:gd name="connsiteX94" fmla="*/ 684245 w 3582955"/>
                <a:gd name="connsiteY94" fmla="*/ 205273 h 1688194"/>
                <a:gd name="connsiteX0" fmla="*/ 684245 w 3582955"/>
                <a:gd name="connsiteY0" fmla="*/ 205273 h 1688138"/>
                <a:gd name="connsiteX1" fmla="*/ 721568 w 3582955"/>
                <a:gd name="connsiteY1" fmla="*/ 186612 h 1688138"/>
                <a:gd name="connsiteX2" fmla="*/ 864637 w 3582955"/>
                <a:gd name="connsiteY2" fmla="*/ 143069 h 1688138"/>
                <a:gd name="connsiteX3" fmla="*/ 951723 w 3582955"/>
                <a:gd name="connsiteY3" fmla="*/ 111967 h 1688138"/>
                <a:gd name="connsiteX4" fmla="*/ 1057470 w 3582955"/>
                <a:gd name="connsiteY4" fmla="*/ 87085 h 1688138"/>
                <a:gd name="connsiteX5" fmla="*/ 1262743 w 3582955"/>
                <a:gd name="connsiteY5" fmla="*/ 24881 h 1688138"/>
                <a:gd name="connsiteX6" fmla="*/ 1368490 w 3582955"/>
                <a:gd name="connsiteY6" fmla="*/ 12440 h 1688138"/>
                <a:gd name="connsiteX7" fmla="*/ 1449355 w 3582955"/>
                <a:gd name="connsiteY7" fmla="*/ 0 h 1688138"/>
                <a:gd name="connsiteX8" fmla="*/ 1685731 w 3582955"/>
                <a:gd name="connsiteY8" fmla="*/ 6220 h 1688138"/>
                <a:gd name="connsiteX9" fmla="*/ 1797698 w 3582955"/>
                <a:gd name="connsiteY9" fmla="*/ 37322 h 1688138"/>
                <a:gd name="connsiteX10" fmla="*/ 1915886 w 3582955"/>
                <a:gd name="connsiteY10" fmla="*/ 122585 h 1688138"/>
                <a:gd name="connsiteX11" fmla="*/ 1959434 w 3582955"/>
                <a:gd name="connsiteY11" fmla="*/ 139613 h 1688138"/>
                <a:gd name="connsiteX12" fmla="*/ 1985090 w 3582955"/>
                <a:gd name="connsiteY12" fmla="*/ 155384 h 1688138"/>
                <a:gd name="connsiteX13" fmla="*/ 2037191 w 3582955"/>
                <a:gd name="connsiteY13" fmla="*/ 174046 h 1688138"/>
                <a:gd name="connsiteX14" fmla="*/ 2158504 w 3582955"/>
                <a:gd name="connsiteY14" fmla="*/ 191074 h 1688138"/>
                <a:gd name="connsiteX15" fmla="*/ 2346692 w 3582955"/>
                <a:gd name="connsiteY15" fmla="*/ 223431 h 1688138"/>
                <a:gd name="connsiteX16" fmla="*/ 2637463 w 3582955"/>
                <a:gd name="connsiteY16" fmla="*/ 243349 h 1688138"/>
                <a:gd name="connsiteX17" fmla="*/ 2898710 w 3582955"/>
                <a:gd name="connsiteY17" fmla="*/ 242595 h 1688138"/>
                <a:gd name="connsiteX18" fmla="*/ 3147527 w 3582955"/>
                <a:gd name="connsiteY18" fmla="*/ 230155 h 1688138"/>
                <a:gd name="connsiteX19" fmla="*/ 3489649 w 3582955"/>
                <a:gd name="connsiteY19" fmla="*/ 248816 h 1688138"/>
                <a:gd name="connsiteX20" fmla="*/ 3558074 w 3582955"/>
                <a:gd name="connsiteY20" fmla="*/ 292359 h 1688138"/>
                <a:gd name="connsiteX21" fmla="*/ 3564294 w 3582955"/>
                <a:gd name="connsiteY21" fmla="*/ 311020 h 1688138"/>
                <a:gd name="connsiteX22" fmla="*/ 3576735 w 3582955"/>
                <a:gd name="connsiteY22" fmla="*/ 342122 h 1688138"/>
                <a:gd name="connsiteX23" fmla="*/ 3582955 w 3582955"/>
                <a:gd name="connsiteY23" fmla="*/ 379444 h 1688138"/>
                <a:gd name="connsiteX24" fmla="*/ 3570515 w 3582955"/>
                <a:gd name="connsiteY24" fmla="*/ 516293 h 1688138"/>
                <a:gd name="connsiteX25" fmla="*/ 3564294 w 3582955"/>
                <a:gd name="connsiteY25" fmla="*/ 547395 h 1688138"/>
                <a:gd name="connsiteX26" fmla="*/ 3539412 w 3582955"/>
                <a:gd name="connsiteY26" fmla="*/ 584718 h 1688138"/>
                <a:gd name="connsiteX27" fmla="*/ 3533192 w 3582955"/>
                <a:gd name="connsiteY27" fmla="*/ 622040 h 1688138"/>
                <a:gd name="connsiteX28" fmla="*/ 3520751 w 3582955"/>
                <a:gd name="connsiteY28" fmla="*/ 653142 h 1688138"/>
                <a:gd name="connsiteX29" fmla="*/ 3514531 w 3582955"/>
                <a:gd name="connsiteY29" fmla="*/ 678024 h 1688138"/>
                <a:gd name="connsiteX30" fmla="*/ 3508310 w 3582955"/>
                <a:gd name="connsiteY30" fmla="*/ 746448 h 1688138"/>
                <a:gd name="connsiteX31" fmla="*/ 3458547 w 3582955"/>
                <a:gd name="connsiteY31" fmla="*/ 821093 h 1688138"/>
                <a:gd name="connsiteX32" fmla="*/ 3427445 w 3582955"/>
                <a:gd name="connsiteY32" fmla="*/ 895738 h 1688138"/>
                <a:gd name="connsiteX33" fmla="*/ 3278155 w 3582955"/>
                <a:gd name="connsiteY33" fmla="*/ 1125893 h 1688138"/>
                <a:gd name="connsiteX34" fmla="*/ 3191070 w 3582955"/>
                <a:gd name="connsiteY34" fmla="*/ 1262742 h 1688138"/>
                <a:gd name="connsiteX35" fmla="*/ 2917377 w 3582955"/>
                <a:gd name="connsiteY35" fmla="*/ 1489757 h 1688138"/>
                <a:gd name="connsiteX36" fmla="*/ 2813196 w 3582955"/>
                <a:gd name="connsiteY36" fmla="*/ 1578917 h 1688138"/>
                <a:gd name="connsiteX37" fmla="*/ 2761880 w 3582955"/>
                <a:gd name="connsiteY37" fmla="*/ 1595944 h 1688138"/>
                <a:gd name="connsiteX38" fmla="*/ 2670903 w 3582955"/>
                <a:gd name="connsiteY38" fmla="*/ 1606564 h 1688138"/>
                <a:gd name="connsiteX39" fmla="*/ 2588475 w 3582955"/>
                <a:gd name="connsiteY39" fmla="*/ 1616428 h 1688138"/>
                <a:gd name="connsiteX40" fmla="*/ 2518487 w 3582955"/>
                <a:gd name="connsiteY40" fmla="*/ 1613288 h 1688138"/>
                <a:gd name="connsiteX41" fmla="*/ 2476493 w 3582955"/>
                <a:gd name="connsiteY41" fmla="*/ 1633015 h 1688138"/>
                <a:gd name="connsiteX42" fmla="*/ 2386288 w 3582955"/>
                <a:gd name="connsiteY42" fmla="*/ 1654001 h 1688138"/>
                <a:gd name="connsiteX43" fmla="*/ 2316298 w 3582955"/>
                <a:gd name="connsiteY43" fmla="*/ 1659466 h 1688138"/>
                <a:gd name="connsiteX44" fmla="*/ 2276661 w 3582955"/>
                <a:gd name="connsiteY44" fmla="*/ 1688118 h 1688138"/>
                <a:gd name="connsiteX45" fmla="*/ 2152261 w 3582955"/>
                <a:gd name="connsiteY45" fmla="*/ 1654628 h 1688138"/>
                <a:gd name="connsiteX46" fmla="*/ 2065176 w 3582955"/>
                <a:gd name="connsiteY46" fmla="*/ 1623526 h 1688138"/>
                <a:gd name="connsiteX47" fmla="*/ 1959429 w 3582955"/>
                <a:gd name="connsiteY47" fmla="*/ 1598644 h 1688138"/>
                <a:gd name="connsiteX48" fmla="*/ 1867677 w 3582955"/>
                <a:gd name="connsiteY48" fmla="*/ 1577407 h 1688138"/>
                <a:gd name="connsiteX49" fmla="*/ 1828030 w 3582955"/>
                <a:gd name="connsiteY49" fmla="*/ 1572631 h 1688138"/>
                <a:gd name="connsiteX50" fmla="*/ 1725382 w 3582955"/>
                <a:gd name="connsiteY50" fmla="*/ 1553593 h 1688138"/>
                <a:gd name="connsiteX51" fmla="*/ 1637518 w 3582955"/>
                <a:gd name="connsiteY51" fmla="*/ 1522491 h 1688138"/>
                <a:gd name="connsiteX52" fmla="*/ 1595524 w 3582955"/>
                <a:gd name="connsiteY52" fmla="*/ 1513884 h 1688138"/>
                <a:gd name="connsiteX53" fmla="*/ 1502989 w 3582955"/>
                <a:gd name="connsiteY53" fmla="*/ 1507286 h 1688138"/>
                <a:gd name="connsiteX54" fmla="*/ 1298489 w 3582955"/>
                <a:gd name="connsiteY54" fmla="*/ 1505653 h 1688138"/>
                <a:gd name="connsiteX55" fmla="*/ 1175644 w 3582955"/>
                <a:gd name="connsiteY55" fmla="*/ 1504395 h 1688138"/>
                <a:gd name="connsiteX56" fmla="*/ 696686 w 3582955"/>
                <a:gd name="connsiteY56" fmla="*/ 1499118 h 1688138"/>
                <a:gd name="connsiteX57" fmla="*/ 360784 w 3582955"/>
                <a:gd name="connsiteY57" fmla="*/ 1492897 h 1688138"/>
                <a:gd name="connsiteX58" fmla="*/ 273698 w 3582955"/>
                <a:gd name="connsiteY58" fmla="*/ 1480457 h 1688138"/>
                <a:gd name="connsiteX59" fmla="*/ 111968 w 3582955"/>
                <a:gd name="connsiteY59" fmla="*/ 1436914 h 1688138"/>
                <a:gd name="connsiteX60" fmla="*/ 80866 w 3582955"/>
                <a:gd name="connsiteY60" fmla="*/ 1418253 h 1688138"/>
                <a:gd name="connsiteX61" fmla="*/ 55984 w 3582955"/>
                <a:gd name="connsiteY61" fmla="*/ 1399591 h 1688138"/>
                <a:gd name="connsiteX62" fmla="*/ 37323 w 3582955"/>
                <a:gd name="connsiteY62" fmla="*/ 1374710 h 1688138"/>
                <a:gd name="connsiteX63" fmla="*/ 12441 w 3582955"/>
                <a:gd name="connsiteY63" fmla="*/ 1331167 h 1688138"/>
                <a:gd name="connsiteX64" fmla="*/ 0 w 3582955"/>
                <a:gd name="connsiteY64" fmla="*/ 1300065 h 1688138"/>
                <a:gd name="connsiteX65" fmla="*/ 6221 w 3582955"/>
                <a:gd name="connsiteY65" fmla="*/ 1144555 h 1688138"/>
                <a:gd name="connsiteX66" fmla="*/ 12441 w 3582955"/>
                <a:gd name="connsiteY66" fmla="*/ 1119673 h 1688138"/>
                <a:gd name="connsiteX67" fmla="*/ 31102 w 3582955"/>
                <a:gd name="connsiteY67" fmla="*/ 1088571 h 1688138"/>
                <a:gd name="connsiteX68" fmla="*/ 68425 w 3582955"/>
                <a:gd name="connsiteY68" fmla="*/ 1026367 h 1688138"/>
                <a:gd name="connsiteX69" fmla="*/ 74645 w 3582955"/>
                <a:gd name="connsiteY69" fmla="*/ 1001485 h 1688138"/>
                <a:gd name="connsiteX70" fmla="*/ 111968 w 3582955"/>
                <a:gd name="connsiteY70" fmla="*/ 957942 h 1688138"/>
                <a:gd name="connsiteX71" fmla="*/ 149290 w 3582955"/>
                <a:gd name="connsiteY71" fmla="*/ 895738 h 1688138"/>
                <a:gd name="connsiteX72" fmla="*/ 161731 w 3582955"/>
                <a:gd name="connsiteY72" fmla="*/ 852195 h 1688138"/>
                <a:gd name="connsiteX73" fmla="*/ 174172 w 3582955"/>
                <a:gd name="connsiteY73" fmla="*/ 827314 h 1688138"/>
                <a:gd name="connsiteX74" fmla="*/ 192833 w 3582955"/>
                <a:gd name="connsiteY74" fmla="*/ 814873 h 1688138"/>
                <a:gd name="connsiteX75" fmla="*/ 216152 w 3582955"/>
                <a:gd name="connsiteY75" fmla="*/ 738217 h 1688138"/>
                <a:gd name="connsiteX76" fmla="*/ 234038 w 3582955"/>
                <a:gd name="connsiteY76" fmla="*/ 709126 h 1688138"/>
                <a:gd name="connsiteX77" fmla="*/ 239480 w 3582955"/>
                <a:gd name="connsiteY77" fmla="*/ 678401 h 1688138"/>
                <a:gd name="connsiteX78" fmla="*/ 279919 w 3582955"/>
                <a:gd name="connsiteY78" fmla="*/ 541175 h 1688138"/>
                <a:gd name="connsiteX79" fmla="*/ 292359 w 3582955"/>
                <a:gd name="connsiteY79" fmla="*/ 510073 h 1688138"/>
                <a:gd name="connsiteX80" fmla="*/ 317241 w 3582955"/>
                <a:gd name="connsiteY80" fmla="*/ 491412 h 1688138"/>
                <a:gd name="connsiteX81" fmla="*/ 329682 w 3582955"/>
                <a:gd name="connsiteY81" fmla="*/ 472751 h 1688138"/>
                <a:gd name="connsiteX82" fmla="*/ 367004 w 3582955"/>
                <a:gd name="connsiteY82" fmla="*/ 441648 h 1688138"/>
                <a:gd name="connsiteX83" fmla="*/ 391886 w 3582955"/>
                <a:gd name="connsiteY83" fmla="*/ 429208 h 1688138"/>
                <a:gd name="connsiteX84" fmla="*/ 421424 w 3582955"/>
                <a:gd name="connsiteY84" fmla="*/ 388808 h 1688138"/>
                <a:gd name="connsiteX85" fmla="*/ 457974 w 3582955"/>
                <a:gd name="connsiteY85" fmla="*/ 364491 h 1688138"/>
                <a:gd name="connsiteX86" fmla="*/ 460302 w 3582955"/>
                <a:gd name="connsiteY86" fmla="*/ 333765 h 1688138"/>
                <a:gd name="connsiteX87" fmla="*/ 492962 w 3582955"/>
                <a:gd name="connsiteY87" fmla="*/ 339420 h 1688138"/>
                <a:gd name="connsiteX88" fmla="*/ 525619 w 3582955"/>
                <a:gd name="connsiteY88" fmla="*/ 315607 h 1688138"/>
                <a:gd name="connsiteX89" fmla="*/ 552837 w 3582955"/>
                <a:gd name="connsiteY89" fmla="*/ 288903 h 1688138"/>
                <a:gd name="connsiteX90" fmla="*/ 584719 w 3582955"/>
                <a:gd name="connsiteY90" fmla="*/ 273697 h 1688138"/>
                <a:gd name="connsiteX91" fmla="*/ 597159 w 3582955"/>
                <a:gd name="connsiteY91" fmla="*/ 255036 h 1688138"/>
                <a:gd name="connsiteX92" fmla="*/ 622041 w 3582955"/>
                <a:gd name="connsiteY92" fmla="*/ 236375 h 1688138"/>
                <a:gd name="connsiteX93" fmla="*/ 659364 w 3582955"/>
                <a:gd name="connsiteY93" fmla="*/ 223934 h 1688138"/>
                <a:gd name="connsiteX94" fmla="*/ 684245 w 3582955"/>
                <a:gd name="connsiteY94" fmla="*/ 205273 h 1688138"/>
                <a:gd name="connsiteX0" fmla="*/ 684245 w 3582955"/>
                <a:gd name="connsiteY0" fmla="*/ 205273 h 1660427"/>
                <a:gd name="connsiteX1" fmla="*/ 721568 w 3582955"/>
                <a:gd name="connsiteY1" fmla="*/ 186612 h 1660427"/>
                <a:gd name="connsiteX2" fmla="*/ 864637 w 3582955"/>
                <a:gd name="connsiteY2" fmla="*/ 143069 h 1660427"/>
                <a:gd name="connsiteX3" fmla="*/ 951723 w 3582955"/>
                <a:gd name="connsiteY3" fmla="*/ 111967 h 1660427"/>
                <a:gd name="connsiteX4" fmla="*/ 1057470 w 3582955"/>
                <a:gd name="connsiteY4" fmla="*/ 87085 h 1660427"/>
                <a:gd name="connsiteX5" fmla="*/ 1262743 w 3582955"/>
                <a:gd name="connsiteY5" fmla="*/ 24881 h 1660427"/>
                <a:gd name="connsiteX6" fmla="*/ 1368490 w 3582955"/>
                <a:gd name="connsiteY6" fmla="*/ 12440 h 1660427"/>
                <a:gd name="connsiteX7" fmla="*/ 1449355 w 3582955"/>
                <a:gd name="connsiteY7" fmla="*/ 0 h 1660427"/>
                <a:gd name="connsiteX8" fmla="*/ 1685731 w 3582955"/>
                <a:gd name="connsiteY8" fmla="*/ 6220 h 1660427"/>
                <a:gd name="connsiteX9" fmla="*/ 1797698 w 3582955"/>
                <a:gd name="connsiteY9" fmla="*/ 37322 h 1660427"/>
                <a:gd name="connsiteX10" fmla="*/ 1915886 w 3582955"/>
                <a:gd name="connsiteY10" fmla="*/ 122585 h 1660427"/>
                <a:gd name="connsiteX11" fmla="*/ 1959434 w 3582955"/>
                <a:gd name="connsiteY11" fmla="*/ 139613 h 1660427"/>
                <a:gd name="connsiteX12" fmla="*/ 1985090 w 3582955"/>
                <a:gd name="connsiteY12" fmla="*/ 155384 h 1660427"/>
                <a:gd name="connsiteX13" fmla="*/ 2037191 w 3582955"/>
                <a:gd name="connsiteY13" fmla="*/ 174046 h 1660427"/>
                <a:gd name="connsiteX14" fmla="*/ 2158504 w 3582955"/>
                <a:gd name="connsiteY14" fmla="*/ 191074 h 1660427"/>
                <a:gd name="connsiteX15" fmla="*/ 2346692 w 3582955"/>
                <a:gd name="connsiteY15" fmla="*/ 223431 h 1660427"/>
                <a:gd name="connsiteX16" fmla="*/ 2637463 w 3582955"/>
                <a:gd name="connsiteY16" fmla="*/ 243349 h 1660427"/>
                <a:gd name="connsiteX17" fmla="*/ 2898710 w 3582955"/>
                <a:gd name="connsiteY17" fmla="*/ 242595 h 1660427"/>
                <a:gd name="connsiteX18" fmla="*/ 3147527 w 3582955"/>
                <a:gd name="connsiteY18" fmla="*/ 230155 h 1660427"/>
                <a:gd name="connsiteX19" fmla="*/ 3489649 w 3582955"/>
                <a:gd name="connsiteY19" fmla="*/ 248816 h 1660427"/>
                <a:gd name="connsiteX20" fmla="*/ 3558074 w 3582955"/>
                <a:gd name="connsiteY20" fmla="*/ 292359 h 1660427"/>
                <a:gd name="connsiteX21" fmla="*/ 3564294 w 3582955"/>
                <a:gd name="connsiteY21" fmla="*/ 311020 h 1660427"/>
                <a:gd name="connsiteX22" fmla="*/ 3576735 w 3582955"/>
                <a:gd name="connsiteY22" fmla="*/ 342122 h 1660427"/>
                <a:gd name="connsiteX23" fmla="*/ 3582955 w 3582955"/>
                <a:gd name="connsiteY23" fmla="*/ 379444 h 1660427"/>
                <a:gd name="connsiteX24" fmla="*/ 3570515 w 3582955"/>
                <a:gd name="connsiteY24" fmla="*/ 516293 h 1660427"/>
                <a:gd name="connsiteX25" fmla="*/ 3564294 w 3582955"/>
                <a:gd name="connsiteY25" fmla="*/ 547395 h 1660427"/>
                <a:gd name="connsiteX26" fmla="*/ 3539412 w 3582955"/>
                <a:gd name="connsiteY26" fmla="*/ 584718 h 1660427"/>
                <a:gd name="connsiteX27" fmla="*/ 3533192 w 3582955"/>
                <a:gd name="connsiteY27" fmla="*/ 622040 h 1660427"/>
                <a:gd name="connsiteX28" fmla="*/ 3520751 w 3582955"/>
                <a:gd name="connsiteY28" fmla="*/ 653142 h 1660427"/>
                <a:gd name="connsiteX29" fmla="*/ 3514531 w 3582955"/>
                <a:gd name="connsiteY29" fmla="*/ 678024 h 1660427"/>
                <a:gd name="connsiteX30" fmla="*/ 3508310 w 3582955"/>
                <a:gd name="connsiteY30" fmla="*/ 746448 h 1660427"/>
                <a:gd name="connsiteX31" fmla="*/ 3458547 w 3582955"/>
                <a:gd name="connsiteY31" fmla="*/ 821093 h 1660427"/>
                <a:gd name="connsiteX32" fmla="*/ 3427445 w 3582955"/>
                <a:gd name="connsiteY32" fmla="*/ 895738 h 1660427"/>
                <a:gd name="connsiteX33" fmla="*/ 3278155 w 3582955"/>
                <a:gd name="connsiteY33" fmla="*/ 1125893 h 1660427"/>
                <a:gd name="connsiteX34" fmla="*/ 3191070 w 3582955"/>
                <a:gd name="connsiteY34" fmla="*/ 1262742 h 1660427"/>
                <a:gd name="connsiteX35" fmla="*/ 2917377 w 3582955"/>
                <a:gd name="connsiteY35" fmla="*/ 1489757 h 1660427"/>
                <a:gd name="connsiteX36" fmla="*/ 2813196 w 3582955"/>
                <a:gd name="connsiteY36" fmla="*/ 1578917 h 1660427"/>
                <a:gd name="connsiteX37" fmla="*/ 2761880 w 3582955"/>
                <a:gd name="connsiteY37" fmla="*/ 1595944 h 1660427"/>
                <a:gd name="connsiteX38" fmla="*/ 2670903 w 3582955"/>
                <a:gd name="connsiteY38" fmla="*/ 1606564 h 1660427"/>
                <a:gd name="connsiteX39" fmla="*/ 2588475 w 3582955"/>
                <a:gd name="connsiteY39" fmla="*/ 1616428 h 1660427"/>
                <a:gd name="connsiteX40" fmla="*/ 2518487 w 3582955"/>
                <a:gd name="connsiteY40" fmla="*/ 1613288 h 1660427"/>
                <a:gd name="connsiteX41" fmla="*/ 2476493 w 3582955"/>
                <a:gd name="connsiteY41" fmla="*/ 1633015 h 1660427"/>
                <a:gd name="connsiteX42" fmla="*/ 2386288 w 3582955"/>
                <a:gd name="connsiteY42" fmla="*/ 1654001 h 1660427"/>
                <a:gd name="connsiteX43" fmla="*/ 2316298 w 3582955"/>
                <a:gd name="connsiteY43" fmla="*/ 1659466 h 1660427"/>
                <a:gd name="connsiteX44" fmla="*/ 2255662 w 3582955"/>
                <a:gd name="connsiteY44" fmla="*/ 1659969 h 1660427"/>
                <a:gd name="connsiteX45" fmla="*/ 2152261 w 3582955"/>
                <a:gd name="connsiteY45" fmla="*/ 1654628 h 1660427"/>
                <a:gd name="connsiteX46" fmla="*/ 2065176 w 3582955"/>
                <a:gd name="connsiteY46" fmla="*/ 1623526 h 1660427"/>
                <a:gd name="connsiteX47" fmla="*/ 1959429 w 3582955"/>
                <a:gd name="connsiteY47" fmla="*/ 1598644 h 1660427"/>
                <a:gd name="connsiteX48" fmla="*/ 1867677 w 3582955"/>
                <a:gd name="connsiteY48" fmla="*/ 1577407 h 1660427"/>
                <a:gd name="connsiteX49" fmla="*/ 1828030 w 3582955"/>
                <a:gd name="connsiteY49" fmla="*/ 1572631 h 1660427"/>
                <a:gd name="connsiteX50" fmla="*/ 1725382 w 3582955"/>
                <a:gd name="connsiteY50" fmla="*/ 1553593 h 1660427"/>
                <a:gd name="connsiteX51" fmla="*/ 1637518 w 3582955"/>
                <a:gd name="connsiteY51" fmla="*/ 1522491 h 1660427"/>
                <a:gd name="connsiteX52" fmla="*/ 1595524 w 3582955"/>
                <a:gd name="connsiteY52" fmla="*/ 1513884 h 1660427"/>
                <a:gd name="connsiteX53" fmla="*/ 1502989 w 3582955"/>
                <a:gd name="connsiteY53" fmla="*/ 1507286 h 1660427"/>
                <a:gd name="connsiteX54" fmla="*/ 1298489 w 3582955"/>
                <a:gd name="connsiteY54" fmla="*/ 1505653 h 1660427"/>
                <a:gd name="connsiteX55" fmla="*/ 1175644 w 3582955"/>
                <a:gd name="connsiteY55" fmla="*/ 1504395 h 1660427"/>
                <a:gd name="connsiteX56" fmla="*/ 696686 w 3582955"/>
                <a:gd name="connsiteY56" fmla="*/ 1499118 h 1660427"/>
                <a:gd name="connsiteX57" fmla="*/ 360784 w 3582955"/>
                <a:gd name="connsiteY57" fmla="*/ 1492897 h 1660427"/>
                <a:gd name="connsiteX58" fmla="*/ 273698 w 3582955"/>
                <a:gd name="connsiteY58" fmla="*/ 1480457 h 1660427"/>
                <a:gd name="connsiteX59" fmla="*/ 111968 w 3582955"/>
                <a:gd name="connsiteY59" fmla="*/ 1436914 h 1660427"/>
                <a:gd name="connsiteX60" fmla="*/ 80866 w 3582955"/>
                <a:gd name="connsiteY60" fmla="*/ 1418253 h 1660427"/>
                <a:gd name="connsiteX61" fmla="*/ 55984 w 3582955"/>
                <a:gd name="connsiteY61" fmla="*/ 1399591 h 1660427"/>
                <a:gd name="connsiteX62" fmla="*/ 37323 w 3582955"/>
                <a:gd name="connsiteY62" fmla="*/ 1374710 h 1660427"/>
                <a:gd name="connsiteX63" fmla="*/ 12441 w 3582955"/>
                <a:gd name="connsiteY63" fmla="*/ 1331167 h 1660427"/>
                <a:gd name="connsiteX64" fmla="*/ 0 w 3582955"/>
                <a:gd name="connsiteY64" fmla="*/ 1300065 h 1660427"/>
                <a:gd name="connsiteX65" fmla="*/ 6221 w 3582955"/>
                <a:gd name="connsiteY65" fmla="*/ 1144555 h 1660427"/>
                <a:gd name="connsiteX66" fmla="*/ 12441 w 3582955"/>
                <a:gd name="connsiteY66" fmla="*/ 1119673 h 1660427"/>
                <a:gd name="connsiteX67" fmla="*/ 31102 w 3582955"/>
                <a:gd name="connsiteY67" fmla="*/ 1088571 h 1660427"/>
                <a:gd name="connsiteX68" fmla="*/ 68425 w 3582955"/>
                <a:gd name="connsiteY68" fmla="*/ 1026367 h 1660427"/>
                <a:gd name="connsiteX69" fmla="*/ 74645 w 3582955"/>
                <a:gd name="connsiteY69" fmla="*/ 1001485 h 1660427"/>
                <a:gd name="connsiteX70" fmla="*/ 111968 w 3582955"/>
                <a:gd name="connsiteY70" fmla="*/ 957942 h 1660427"/>
                <a:gd name="connsiteX71" fmla="*/ 149290 w 3582955"/>
                <a:gd name="connsiteY71" fmla="*/ 895738 h 1660427"/>
                <a:gd name="connsiteX72" fmla="*/ 161731 w 3582955"/>
                <a:gd name="connsiteY72" fmla="*/ 852195 h 1660427"/>
                <a:gd name="connsiteX73" fmla="*/ 174172 w 3582955"/>
                <a:gd name="connsiteY73" fmla="*/ 827314 h 1660427"/>
                <a:gd name="connsiteX74" fmla="*/ 192833 w 3582955"/>
                <a:gd name="connsiteY74" fmla="*/ 814873 h 1660427"/>
                <a:gd name="connsiteX75" fmla="*/ 216152 w 3582955"/>
                <a:gd name="connsiteY75" fmla="*/ 738217 h 1660427"/>
                <a:gd name="connsiteX76" fmla="*/ 234038 w 3582955"/>
                <a:gd name="connsiteY76" fmla="*/ 709126 h 1660427"/>
                <a:gd name="connsiteX77" fmla="*/ 239480 w 3582955"/>
                <a:gd name="connsiteY77" fmla="*/ 678401 h 1660427"/>
                <a:gd name="connsiteX78" fmla="*/ 279919 w 3582955"/>
                <a:gd name="connsiteY78" fmla="*/ 541175 h 1660427"/>
                <a:gd name="connsiteX79" fmla="*/ 292359 w 3582955"/>
                <a:gd name="connsiteY79" fmla="*/ 510073 h 1660427"/>
                <a:gd name="connsiteX80" fmla="*/ 317241 w 3582955"/>
                <a:gd name="connsiteY80" fmla="*/ 491412 h 1660427"/>
                <a:gd name="connsiteX81" fmla="*/ 329682 w 3582955"/>
                <a:gd name="connsiteY81" fmla="*/ 472751 h 1660427"/>
                <a:gd name="connsiteX82" fmla="*/ 367004 w 3582955"/>
                <a:gd name="connsiteY82" fmla="*/ 441648 h 1660427"/>
                <a:gd name="connsiteX83" fmla="*/ 391886 w 3582955"/>
                <a:gd name="connsiteY83" fmla="*/ 429208 h 1660427"/>
                <a:gd name="connsiteX84" fmla="*/ 421424 w 3582955"/>
                <a:gd name="connsiteY84" fmla="*/ 388808 h 1660427"/>
                <a:gd name="connsiteX85" fmla="*/ 457974 w 3582955"/>
                <a:gd name="connsiteY85" fmla="*/ 364491 h 1660427"/>
                <a:gd name="connsiteX86" fmla="*/ 460302 w 3582955"/>
                <a:gd name="connsiteY86" fmla="*/ 333765 h 1660427"/>
                <a:gd name="connsiteX87" fmla="*/ 492962 w 3582955"/>
                <a:gd name="connsiteY87" fmla="*/ 339420 h 1660427"/>
                <a:gd name="connsiteX88" fmla="*/ 525619 w 3582955"/>
                <a:gd name="connsiteY88" fmla="*/ 315607 h 1660427"/>
                <a:gd name="connsiteX89" fmla="*/ 552837 w 3582955"/>
                <a:gd name="connsiteY89" fmla="*/ 288903 h 1660427"/>
                <a:gd name="connsiteX90" fmla="*/ 584719 w 3582955"/>
                <a:gd name="connsiteY90" fmla="*/ 273697 h 1660427"/>
                <a:gd name="connsiteX91" fmla="*/ 597159 w 3582955"/>
                <a:gd name="connsiteY91" fmla="*/ 255036 h 1660427"/>
                <a:gd name="connsiteX92" fmla="*/ 622041 w 3582955"/>
                <a:gd name="connsiteY92" fmla="*/ 236375 h 1660427"/>
                <a:gd name="connsiteX93" fmla="*/ 659364 w 3582955"/>
                <a:gd name="connsiteY93" fmla="*/ 223934 h 1660427"/>
                <a:gd name="connsiteX94" fmla="*/ 684245 w 3582955"/>
                <a:gd name="connsiteY94" fmla="*/ 205273 h 1660427"/>
                <a:gd name="connsiteX0" fmla="*/ 684245 w 3582955"/>
                <a:gd name="connsiteY0" fmla="*/ 205273 h 1663695"/>
                <a:gd name="connsiteX1" fmla="*/ 721568 w 3582955"/>
                <a:gd name="connsiteY1" fmla="*/ 186612 h 1663695"/>
                <a:gd name="connsiteX2" fmla="*/ 864637 w 3582955"/>
                <a:gd name="connsiteY2" fmla="*/ 143069 h 1663695"/>
                <a:gd name="connsiteX3" fmla="*/ 951723 w 3582955"/>
                <a:gd name="connsiteY3" fmla="*/ 111967 h 1663695"/>
                <a:gd name="connsiteX4" fmla="*/ 1057470 w 3582955"/>
                <a:gd name="connsiteY4" fmla="*/ 87085 h 1663695"/>
                <a:gd name="connsiteX5" fmla="*/ 1262743 w 3582955"/>
                <a:gd name="connsiteY5" fmla="*/ 24881 h 1663695"/>
                <a:gd name="connsiteX6" fmla="*/ 1368490 w 3582955"/>
                <a:gd name="connsiteY6" fmla="*/ 12440 h 1663695"/>
                <a:gd name="connsiteX7" fmla="*/ 1449355 w 3582955"/>
                <a:gd name="connsiteY7" fmla="*/ 0 h 1663695"/>
                <a:gd name="connsiteX8" fmla="*/ 1685731 w 3582955"/>
                <a:gd name="connsiteY8" fmla="*/ 6220 h 1663695"/>
                <a:gd name="connsiteX9" fmla="*/ 1797698 w 3582955"/>
                <a:gd name="connsiteY9" fmla="*/ 37322 h 1663695"/>
                <a:gd name="connsiteX10" fmla="*/ 1915886 w 3582955"/>
                <a:gd name="connsiteY10" fmla="*/ 122585 h 1663695"/>
                <a:gd name="connsiteX11" fmla="*/ 1959434 w 3582955"/>
                <a:gd name="connsiteY11" fmla="*/ 139613 h 1663695"/>
                <a:gd name="connsiteX12" fmla="*/ 1985090 w 3582955"/>
                <a:gd name="connsiteY12" fmla="*/ 155384 h 1663695"/>
                <a:gd name="connsiteX13" fmla="*/ 2037191 w 3582955"/>
                <a:gd name="connsiteY13" fmla="*/ 174046 h 1663695"/>
                <a:gd name="connsiteX14" fmla="*/ 2158504 w 3582955"/>
                <a:gd name="connsiteY14" fmla="*/ 191074 h 1663695"/>
                <a:gd name="connsiteX15" fmla="*/ 2346692 w 3582955"/>
                <a:gd name="connsiteY15" fmla="*/ 223431 h 1663695"/>
                <a:gd name="connsiteX16" fmla="*/ 2637463 w 3582955"/>
                <a:gd name="connsiteY16" fmla="*/ 243349 h 1663695"/>
                <a:gd name="connsiteX17" fmla="*/ 2898710 w 3582955"/>
                <a:gd name="connsiteY17" fmla="*/ 242595 h 1663695"/>
                <a:gd name="connsiteX18" fmla="*/ 3147527 w 3582955"/>
                <a:gd name="connsiteY18" fmla="*/ 230155 h 1663695"/>
                <a:gd name="connsiteX19" fmla="*/ 3489649 w 3582955"/>
                <a:gd name="connsiteY19" fmla="*/ 248816 h 1663695"/>
                <a:gd name="connsiteX20" fmla="*/ 3558074 w 3582955"/>
                <a:gd name="connsiteY20" fmla="*/ 292359 h 1663695"/>
                <a:gd name="connsiteX21" fmla="*/ 3564294 w 3582955"/>
                <a:gd name="connsiteY21" fmla="*/ 311020 h 1663695"/>
                <a:gd name="connsiteX22" fmla="*/ 3576735 w 3582955"/>
                <a:gd name="connsiteY22" fmla="*/ 342122 h 1663695"/>
                <a:gd name="connsiteX23" fmla="*/ 3582955 w 3582955"/>
                <a:gd name="connsiteY23" fmla="*/ 379444 h 1663695"/>
                <a:gd name="connsiteX24" fmla="*/ 3570515 w 3582955"/>
                <a:gd name="connsiteY24" fmla="*/ 516293 h 1663695"/>
                <a:gd name="connsiteX25" fmla="*/ 3564294 w 3582955"/>
                <a:gd name="connsiteY25" fmla="*/ 547395 h 1663695"/>
                <a:gd name="connsiteX26" fmla="*/ 3539412 w 3582955"/>
                <a:gd name="connsiteY26" fmla="*/ 584718 h 1663695"/>
                <a:gd name="connsiteX27" fmla="*/ 3533192 w 3582955"/>
                <a:gd name="connsiteY27" fmla="*/ 622040 h 1663695"/>
                <a:gd name="connsiteX28" fmla="*/ 3520751 w 3582955"/>
                <a:gd name="connsiteY28" fmla="*/ 653142 h 1663695"/>
                <a:gd name="connsiteX29" fmla="*/ 3514531 w 3582955"/>
                <a:gd name="connsiteY29" fmla="*/ 678024 h 1663695"/>
                <a:gd name="connsiteX30" fmla="*/ 3508310 w 3582955"/>
                <a:gd name="connsiteY30" fmla="*/ 746448 h 1663695"/>
                <a:gd name="connsiteX31" fmla="*/ 3458547 w 3582955"/>
                <a:gd name="connsiteY31" fmla="*/ 821093 h 1663695"/>
                <a:gd name="connsiteX32" fmla="*/ 3427445 w 3582955"/>
                <a:gd name="connsiteY32" fmla="*/ 895738 h 1663695"/>
                <a:gd name="connsiteX33" fmla="*/ 3278155 w 3582955"/>
                <a:gd name="connsiteY33" fmla="*/ 1125893 h 1663695"/>
                <a:gd name="connsiteX34" fmla="*/ 3191070 w 3582955"/>
                <a:gd name="connsiteY34" fmla="*/ 1262742 h 1663695"/>
                <a:gd name="connsiteX35" fmla="*/ 2917377 w 3582955"/>
                <a:gd name="connsiteY35" fmla="*/ 1489757 h 1663695"/>
                <a:gd name="connsiteX36" fmla="*/ 2813196 w 3582955"/>
                <a:gd name="connsiteY36" fmla="*/ 1578917 h 1663695"/>
                <a:gd name="connsiteX37" fmla="*/ 2761880 w 3582955"/>
                <a:gd name="connsiteY37" fmla="*/ 1595944 h 1663695"/>
                <a:gd name="connsiteX38" fmla="*/ 2670903 w 3582955"/>
                <a:gd name="connsiteY38" fmla="*/ 1606564 h 1663695"/>
                <a:gd name="connsiteX39" fmla="*/ 2588475 w 3582955"/>
                <a:gd name="connsiteY39" fmla="*/ 1616428 h 1663695"/>
                <a:gd name="connsiteX40" fmla="*/ 2518487 w 3582955"/>
                <a:gd name="connsiteY40" fmla="*/ 1613288 h 1663695"/>
                <a:gd name="connsiteX41" fmla="*/ 2476493 w 3582955"/>
                <a:gd name="connsiteY41" fmla="*/ 1633015 h 1663695"/>
                <a:gd name="connsiteX42" fmla="*/ 2386288 w 3582955"/>
                <a:gd name="connsiteY42" fmla="*/ 1654001 h 1663695"/>
                <a:gd name="connsiteX43" fmla="*/ 2316298 w 3582955"/>
                <a:gd name="connsiteY43" fmla="*/ 1659466 h 1663695"/>
                <a:gd name="connsiteX44" fmla="*/ 2255662 w 3582955"/>
                <a:gd name="connsiteY44" fmla="*/ 1659969 h 1663695"/>
                <a:gd name="connsiteX45" fmla="*/ 2152262 w 3582955"/>
                <a:gd name="connsiteY45" fmla="*/ 1610395 h 1663695"/>
                <a:gd name="connsiteX46" fmla="*/ 2065176 w 3582955"/>
                <a:gd name="connsiteY46" fmla="*/ 1623526 h 1663695"/>
                <a:gd name="connsiteX47" fmla="*/ 1959429 w 3582955"/>
                <a:gd name="connsiteY47" fmla="*/ 1598644 h 1663695"/>
                <a:gd name="connsiteX48" fmla="*/ 1867677 w 3582955"/>
                <a:gd name="connsiteY48" fmla="*/ 1577407 h 1663695"/>
                <a:gd name="connsiteX49" fmla="*/ 1828030 w 3582955"/>
                <a:gd name="connsiteY49" fmla="*/ 1572631 h 1663695"/>
                <a:gd name="connsiteX50" fmla="*/ 1725382 w 3582955"/>
                <a:gd name="connsiteY50" fmla="*/ 1553593 h 1663695"/>
                <a:gd name="connsiteX51" fmla="*/ 1637518 w 3582955"/>
                <a:gd name="connsiteY51" fmla="*/ 1522491 h 1663695"/>
                <a:gd name="connsiteX52" fmla="*/ 1595524 w 3582955"/>
                <a:gd name="connsiteY52" fmla="*/ 1513884 h 1663695"/>
                <a:gd name="connsiteX53" fmla="*/ 1502989 w 3582955"/>
                <a:gd name="connsiteY53" fmla="*/ 1507286 h 1663695"/>
                <a:gd name="connsiteX54" fmla="*/ 1298489 w 3582955"/>
                <a:gd name="connsiteY54" fmla="*/ 1505653 h 1663695"/>
                <a:gd name="connsiteX55" fmla="*/ 1175644 w 3582955"/>
                <a:gd name="connsiteY55" fmla="*/ 1504395 h 1663695"/>
                <a:gd name="connsiteX56" fmla="*/ 696686 w 3582955"/>
                <a:gd name="connsiteY56" fmla="*/ 1499118 h 1663695"/>
                <a:gd name="connsiteX57" fmla="*/ 360784 w 3582955"/>
                <a:gd name="connsiteY57" fmla="*/ 1492897 h 1663695"/>
                <a:gd name="connsiteX58" fmla="*/ 273698 w 3582955"/>
                <a:gd name="connsiteY58" fmla="*/ 1480457 h 1663695"/>
                <a:gd name="connsiteX59" fmla="*/ 111968 w 3582955"/>
                <a:gd name="connsiteY59" fmla="*/ 1436914 h 1663695"/>
                <a:gd name="connsiteX60" fmla="*/ 80866 w 3582955"/>
                <a:gd name="connsiteY60" fmla="*/ 1418253 h 1663695"/>
                <a:gd name="connsiteX61" fmla="*/ 55984 w 3582955"/>
                <a:gd name="connsiteY61" fmla="*/ 1399591 h 1663695"/>
                <a:gd name="connsiteX62" fmla="*/ 37323 w 3582955"/>
                <a:gd name="connsiteY62" fmla="*/ 1374710 h 1663695"/>
                <a:gd name="connsiteX63" fmla="*/ 12441 w 3582955"/>
                <a:gd name="connsiteY63" fmla="*/ 1331167 h 1663695"/>
                <a:gd name="connsiteX64" fmla="*/ 0 w 3582955"/>
                <a:gd name="connsiteY64" fmla="*/ 1300065 h 1663695"/>
                <a:gd name="connsiteX65" fmla="*/ 6221 w 3582955"/>
                <a:gd name="connsiteY65" fmla="*/ 1144555 h 1663695"/>
                <a:gd name="connsiteX66" fmla="*/ 12441 w 3582955"/>
                <a:gd name="connsiteY66" fmla="*/ 1119673 h 1663695"/>
                <a:gd name="connsiteX67" fmla="*/ 31102 w 3582955"/>
                <a:gd name="connsiteY67" fmla="*/ 1088571 h 1663695"/>
                <a:gd name="connsiteX68" fmla="*/ 68425 w 3582955"/>
                <a:gd name="connsiteY68" fmla="*/ 1026367 h 1663695"/>
                <a:gd name="connsiteX69" fmla="*/ 74645 w 3582955"/>
                <a:gd name="connsiteY69" fmla="*/ 1001485 h 1663695"/>
                <a:gd name="connsiteX70" fmla="*/ 111968 w 3582955"/>
                <a:gd name="connsiteY70" fmla="*/ 957942 h 1663695"/>
                <a:gd name="connsiteX71" fmla="*/ 149290 w 3582955"/>
                <a:gd name="connsiteY71" fmla="*/ 895738 h 1663695"/>
                <a:gd name="connsiteX72" fmla="*/ 161731 w 3582955"/>
                <a:gd name="connsiteY72" fmla="*/ 852195 h 1663695"/>
                <a:gd name="connsiteX73" fmla="*/ 174172 w 3582955"/>
                <a:gd name="connsiteY73" fmla="*/ 827314 h 1663695"/>
                <a:gd name="connsiteX74" fmla="*/ 192833 w 3582955"/>
                <a:gd name="connsiteY74" fmla="*/ 814873 h 1663695"/>
                <a:gd name="connsiteX75" fmla="*/ 216152 w 3582955"/>
                <a:gd name="connsiteY75" fmla="*/ 738217 h 1663695"/>
                <a:gd name="connsiteX76" fmla="*/ 234038 w 3582955"/>
                <a:gd name="connsiteY76" fmla="*/ 709126 h 1663695"/>
                <a:gd name="connsiteX77" fmla="*/ 239480 w 3582955"/>
                <a:gd name="connsiteY77" fmla="*/ 678401 h 1663695"/>
                <a:gd name="connsiteX78" fmla="*/ 279919 w 3582955"/>
                <a:gd name="connsiteY78" fmla="*/ 541175 h 1663695"/>
                <a:gd name="connsiteX79" fmla="*/ 292359 w 3582955"/>
                <a:gd name="connsiteY79" fmla="*/ 510073 h 1663695"/>
                <a:gd name="connsiteX80" fmla="*/ 317241 w 3582955"/>
                <a:gd name="connsiteY80" fmla="*/ 491412 h 1663695"/>
                <a:gd name="connsiteX81" fmla="*/ 329682 w 3582955"/>
                <a:gd name="connsiteY81" fmla="*/ 472751 h 1663695"/>
                <a:gd name="connsiteX82" fmla="*/ 367004 w 3582955"/>
                <a:gd name="connsiteY82" fmla="*/ 441648 h 1663695"/>
                <a:gd name="connsiteX83" fmla="*/ 391886 w 3582955"/>
                <a:gd name="connsiteY83" fmla="*/ 429208 h 1663695"/>
                <a:gd name="connsiteX84" fmla="*/ 421424 w 3582955"/>
                <a:gd name="connsiteY84" fmla="*/ 388808 h 1663695"/>
                <a:gd name="connsiteX85" fmla="*/ 457974 w 3582955"/>
                <a:gd name="connsiteY85" fmla="*/ 364491 h 1663695"/>
                <a:gd name="connsiteX86" fmla="*/ 460302 w 3582955"/>
                <a:gd name="connsiteY86" fmla="*/ 333765 h 1663695"/>
                <a:gd name="connsiteX87" fmla="*/ 492962 w 3582955"/>
                <a:gd name="connsiteY87" fmla="*/ 339420 h 1663695"/>
                <a:gd name="connsiteX88" fmla="*/ 525619 w 3582955"/>
                <a:gd name="connsiteY88" fmla="*/ 315607 h 1663695"/>
                <a:gd name="connsiteX89" fmla="*/ 552837 w 3582955"/>
                <a:gd name="connsiteY89" fmla="*/ 288903 h 1663695"/>
                <a:gd name="connsiteX90" fmla="*/ 584719 w 3582955"/>
                <a:gd name="connsiteY90" fmla="*/ 273697 h 1663695"/>
                <a:gd name="connsiteX91" fmla="*/ 597159 w 3582955"/>
                <a:gd name="connsiteY91" fmla="*/ 255036 h 1663695"/>
                <a:gd name="connsiteX92" fmla="*/ 622041 w 3582955"/>
                <a:gd name="connsiteY92" fmla="*/ 236375 h 1663695"/>
                <a:gd name="connsiteX93" fmla="*/ 659364 w 3582955"/>
                <a:gd name="connsiteY93" fmla="*/ 223934 h 1663695"/>
                <a:gd name="connsiteX94" fmla="*/ 684245 w 3582955"/>
                <a:gd name="connsiteY94" fmla="*/ 205273 h 1663695"/>
                <a:gd name="connsiteX0" fmla="*/ 684245 w 3582955"/>
                <a:gd name="connsiteY0" fmla="*/ 205273 h 1662236"/>
                <a:gd name="connsiteX1" fmla="*/ 721568 w 3582955"/>
                <a:gd name="connsiteY1" fmla="*/ 186612 h 1662236"/>
                <a:gd name="connsiteX2" fmla="*/ 864637 w 3582955"/>
                <a:gd name="connsiteY2" fmla="*/ 143069 h 1662236"/>
                <a:gd name="connsiteX3" fmla="*/ 951723 w 3582955"/>
                <a:gd name="connsiteY3" fmla="*/ 111967 h 1662236"/>
                <a:gd name="connsiteX4" fmla="*/ 1057470 w 3582955"/>
                <a:gd name="connsiteY4" fmla="*/ 87085 h 1662236"/>
                <a:gd name="connsiteX5" fmla="*/ 1262743 w 3582955"/>
                <a:gd name="connsiteY5" fmla="*/ 24881 h 1662236"/>
                <a:gd name="connsiteX6" fmla="*/ 1368490 w 3582955"/>
                <a:gd name="connsiteY6" fmla="*/ 12440 h 1662236"/>
                <a:gd name="connsiteX7" fmla="*/ 1449355 w 3582955"/>
                <a:gd name="connsiteY7" fmla="*/ 0 h 1662236"/>
                <a:gd name="connsiteX8" fmla="*/ 1685731 w 3582955"/>
                <a:gd name="connsiteY8" fmla="*/ 6220 h 1662236"/>
                <a:gd name="connsiteX9" fmla="*/ 1797698 w 3582955"/>
                <a:gd name="connsiteY9" fmla="*/ 37322 h 1662236"/>
                <a:gd name="connsiteX10" fmla="*/ 1915886 w 3582955"/>
                <a:gd name="connsiteY10" fmla="*/ 122585 h 1662236"/>
                <a:gd name="connsiteX11" fmla="*/ 1959434 w 3582955"/>
                <a:gd name="connsiteY11" fmla="*/ 139613 h 1662236"/>
                <a:gd name="connsiteX12" fmla="*/ 1985090 w 3582955"/>
                <a:gd name="connsiteY12" fmla="*/ 155384 h 1662236"/>
                <a:gd name="connsiteX13" fmla="*/ 2037191 w 3582955"/>
                <a:gd name="connsiteY13" fmla="*/ 174046 h 1662236"/>
                <a:gd name="connsiteX14" fmla="*/ 2158504 w 3582955"/>
                <a:gd name="connsiteY14" fmla="*/ 191074 h 1662236"/>
                <a:gd name="connsiteX15" fmla="*/ 2346692 w 3582955"/>
                <a:gd name="connsiteY15" fmla="*/ 223431 h 1662236"/>
                <a:gd name="connsiteX16" fmla="*/ 2637463 w 3582955"/>
                <a:gd name="connsiteY16" fmla="*/ 243349 h 1662236"/>
                <a:gd name="connsiteX17" fmla="*/ 2898710 w 3582955"/>
                <a:gd name="connsiteY17" fmla="*/ 242595 h 1662236"/>
                <a:gd name="connsiteX18" fmla="*/ 3147527 w 3582955"/>
                <a:gd name="connsiteY18" fmla="*/ 230155 h 1662236"/>
                <a:gd name="connsiteX19" fmla="*/ 3489649 w 3582955"/>
                <a:gd name="connsiteY19" fmla="*/ 248816 h 1662236"/>
                <a:gd name="connsiteX20" fmla="*/ 3558074 w 3582955"/>
                <a:gd name="connsiteY20" fmla="*/ 292359 h 1662236"/>
                <a:gd name="connsiteX21" fmla="*/ 3564294 w 3582955"/>
                <a:gd name="connsiteY21" fmla="*/ 311020 h 1662236"/>
                <a:gd name="connsiteX22" fmla="*/ 3576735 w 3582955"/>
                <a:gd name="connsiteY22" fmla="*/ 342122 h 1662236"/>
                <a:gd name="connsiteX23" fmla="*/ 3582955 w 3582955"/>
                <a:gd name="connsiteY23" fmla="*/ 379444 h 1662236"/>
                <a:gd name="connsiteX24" fmla="*/ 3570515 w 3582955"/>
                <a:gd name="connsiteY24" fmla="*/ 516293 h 1662236"/>
                <a:gd name="connsiteX25" fmla="*/ 3564294 w 3582955"/>
                <a:gd name="connsiteY25" fmla="*/ 547395 h 1662236"/>
                <a:gd name="connsiteX26" fmla="*/ 3539412 w 3582955"/>
                <a:gd name="connsiteY26" fmla="*/ 584718 h 1662236"/>
                <a:gd name="connsiteX27" fmla="*/ 3533192 w 3582955"/>
                <a:gd name="connsiteY27" fmla="*/ 622040 h 1662236"/>
                <a:gd name="connsiteX28" fmla="*/ 3520751 w 3582955"/>
                <a:gd name="connsiteY28" fmla="*/ 653142 h 1662236"/>
                <a:gd name="connsiteX29" fmla="*/ 3514531 w 3582955"/>
                <a:gd name="connsiteY29" fmla="*/ 678024 h 1662236"/>
                <a:gd name="connsiteX30" fmla="*/ 3508310 w 3582955"/>
                <a:gd name="connsiteY30" fmla="*/ 746448 h 1662236"/>
                <a:gd name="connsiteX31" fmla="*/ 3458547 w 3582955"/>
                <a:gd name="connsiteY31" fmla="*/ 821093 h 1662236"/>
                <a:gd name="connsiteX32" fmla="*/ 3427445 w 3582955"/>
                <a:gd name="connsiteY32" fmla="*/ 895738 h 1662236"/>
                <a:gd name="connsiteX33" fmla="*/ 3278155 w 3582955"/>
                <a:gd name="connsiteY33" fmla="*/ 1125893 h 1662236"/>
                <a:gd name="connsiteX34" fmla="*/ 3191070 w 3582955"/>
                <a:gd name="connsiteY34" fmla="*/ 1262742 h 1662236"/>
                <a:gd name="connsiteX35" fmla="*/ 2917377 w 3582955"/>
                <a:gd name="connsiteY35" fmla="*/ 1489757 h 1662236"/>
                <a:gd name="connsiteX36" fmla="*/ 2813196 w 3582955"/>
                <a:gd name="connsiteY36" fmla="*/ 1578917 h 1662236"/>
                <a:gd name="connsiteX37" fmla="*/ 2761880 w 3582955"/>
                <a:gd name="connsiteY37" fmla="*/ 1595944 h 1662236"/>
                <a:gd name="connsiteX38" fmla="*/ 2670903 w 3582955"/>
                <a:gd name="connsiteY38" fmla="*/ 1606564 h 1662236"/>
                <a:gd name="connsiteX39" fmla="*/ 2588475 w 3582955"/>
                <a:gd name="connsiteY39" fmla="*/ 1616428 h 1662236"/>
                <a:gd name="connsiteX40" fmla="*/ 2518487 w 3582955"/>
                <a:gd name="connsiteY40" fmla="*/ 1613288 h 1662236"/>
                <a:gd name="connsiteX41" fmla="*/ 2476493 w 3582955"/>
                <a:gd name="connsiteY41" fmla="*/ 1633015 h 1662236"/>
                <a:gd name="connsiteX42" fmla="*/ 2386288 w 3582955"/>
                <a:gd name="connsiteY42" fmla="*/ 1654001 h 1662236"/>
                <a:gd name="connsiteX43" fmla="*/ 2316298 w 3582955"/>
                <a:gd name="connsiteY43" fmla="*/ 1659466 h 1662236"/>
                <a:gd name="connsiteX44" fmla="*/ 2253329 w 3582955"/>
                <a:gd name="connsiteY44" fmla="*/ 1611714 h 1662236"/>
                <a:gd name="connsiteX45" fmla="*/ 2152262 w 3582955"/>
                <a:gd name="connsiteY45" fmla="*/ 1610395 h 1662236"/>
                <a:gd name="connsiteX46" fmla="*/ 2065176 w 3582955"/>
                <a:gd name="connsiteY46" fmla="*/ 1623526 h 1662236"/>
                <a:gd name="connsiteX47" fmla="*/ 1959429 w 3582955"/>
                <a:gd name="connsiteY47" fmla="*/ 1598644 h 1662236"/>
                <a:gd name="connsiteX48" fmla="*/ 1867677 w 3582955"/>
                <a:gd name="connsiteY48" fmla="*/ 1577407 h 1662236"/>
                <a:gd name="connsiteX49" fmla="*/ 1828030 w 3582955"/>
                <a:gd name="connsiteY49" fmla="*/ 1572631 h 1662236"/>
                <a:gd name="connsiteX50" fmla="*/ 1725382 w 3582955"/>
                <a:gd name="connsiteY50" fmla="*/ 1553593 h 1662236"/>
                <a:gd name="connsiteX51" fmla="*/ 1637518 w 3582955"/>
                <a:gd name="connsiteY51" fmla="*/ 1522491 h 1662236"/>
                <a:gd name="connsiteX52" fmla="*/ 1595524 w 3582955"/>
                <a:gd name="connsiteY52" fmla="*/ 1513884 h 1662236"/>
                <a:gd name="connsiteX53" fmla="*/ 1502989 w 3582955"/>
                <a:gd name="connsiteY53" fmla="*/ 1507286 h 1662236"/>
                <a:gd name="connsiteX54" fmla="*/ 1298489 w 3582955"/>
                <a:gd name="connsiteY54" fmla="*/ 1505653 h 1662236"/>
                <a:gd name="connsiteX55" fmla="*/ 1175644 w 3582955"/>
                <a:gd name="connsiteY55" fmla="*/ 1504395 h 1662236"/>
                <a:gd name="connsiteX56" fmla="*/ 696686 w 3582955"/>
                <a:gd name="connsiteY56" fmla="*/ 1499118 h 1662236"/>
                <a:gd name="connsiteX57" fmla="*/ 360784 w 3582955"/>
                <a:gd name="connsiteY57" fmla="*/ 1492897 h 1662236"/>
                <a:gd name="connsiteX58" fmla="*/ 273698 w 3582955"/>
                <a:gd name="connsiteY58" fmla="*/ 1480457 h 1662236"/>
                <a:gd name="connsiteX59" fmla="*/ 111968 w 3582955"/>
                <a:gd name="connsiteY59" fmla="*/ 1436914 h 1662236"/>
                <a:gd name="connsiteX60" fmla="*/ 80866 w 3582955"/>
                <a:gd name="connsiteY60" fmla="*/ 1418253 h 1662236"/>
                <a:gd name="connsiteX61" fmla="*/ 55984 w 3582955"/>
                <a:gd name="connsiteY61" fmla="*/ 1399591 h 1662236"/>
                <a:gd name="connsiteX62" fmla="*/ 37323 w 3582955"/>
                <a:gd name="connsiteY62" fmla="*/ 1374710 h 1662236"/>
                <a:gd name="connsiteX63" fmla="*/ 12441 w 3582955"/>
                <a:gd name="connsiteY63" fmla="*/ 1331167 h 1662236"/>
                <a:gd name="connsiteX64" fmla="*/ 0 w 3582955"/>
                <a:gd name="connsiteY64" fmla="*/ 1300065 h 1662236"/>
                <a:gd name="connsiteX65" fmla="*/ 6221 w 3582955"/>
                <a:gd name="connsiteY65" fmla="*/ 1144555 h 1662236"/>
                <a:gd name="connsiteX66" fmla="*/ 12441 w 3582955"/>
                <a:gd name="connsiteY66" fmla="*/ 1119673 h 1662236"/>
                <a:gd name="connsiteX67" fmla="*/ 31102 w 3582955"/>
                <a:gd name="connsiteY67" fmla="*/ 1088571 h 1662236"/>
                <a:gd name="connsiteX68" fmla="*/ 68425 w 3582955"/>
                <a:gd name="connsiteY68" fmla="*/ 1026367 h 1662236"/>
                <a:gd name="connsiteX69" fmla="*/ 74645 w 3582955"/>
                <a:gd name="connsiteY69" fmla="*/ 1001485 h 1662236"/>
                <a:gd name="connsiteX70" fmla="*/ 111968 w 3582955"/>
                <a:gd name="connsiteY70" fmla="*/ 957942 h 1662236"/>
                <a:gd name="connsiteX71" fmla="*/ 149290 w 3582955"/>
                <a:gd name="connsiteY71" fmla="*/ 895738 h 1662236"/>
                <a:gd name="connsiteX72" fmla="*/ 161731 w 3582955"/>
                <a:gd name="connsiteY72" fmla="*/ 852195 h 1662236"/>
                <a:gd name="connsiteX73" fmla="*/ 174172 w 3582955"/>
                <a:gd name="connsiteY73" fmla="*/ 827314 h 1662236"/>
                <a:gd name="connsiteX74" fmla="*/ 192833 w 3582955"/>
                <a:gd name="connsiteY74" fmla="*/ 814873 h 1662236"/>
                <a:gd name="connsiteX75" fmla="*/ 216152 w 3582955"/>
                <a:gd name="connsiteY75" fmla="*/ 738217 h 1662236"/>
                <a:gd name="connsiteX76" fmla="*/ 234038 w 3582955"/>
                <a:gd name="connsiteY76" fmla="*/ 709126 h 1662236"/>
                <a:gd name="connsiteX77" fmla="*/ 239480 w 3582955"/>
                <a:gd name="connsiteY77" fmla="*/ 678401 h 1662236"/>
                <a:gd name="connsiteX78" fmla="*/ 279919 w 3582955"/>
                <a:gd name="connsiteY78" fmla="*/ 541175 h 1662236"/>
                <a:gd name="connsiteX79" fmla="*/ 292359 w 3582955"/>
                <a:gd name="connsiteY79" fmla="*/ 510073 h 1662236"/>
                <a:gd name="connsiteX80" fmla="*/ 317241 w 3582955"/>
                <a:gd name="connsiteY80" fmla="*/ 491412 h 1662236"/>
                <a:gd name="connsiteX81" fmla="*/ 329682 w 3582955"/>
                <a:gd name="connsiteY81" fmla="*/ 472751 h 1662236"/>
                <a:gd name="connsiteX82" fmla="*/ 367004 w 3582955"/>
                <a:gd name="connsiteY82" fmla="*/ 441648 h 1662236"/>
                <a:gd name="connsiteX83" fmla="*/ 391886 w 3582955"/>
                <a:gd name="connsiteY83" fmla="*/ 429208 h 1662236"/>
                <a:gd name="connsiteX84" fmla="*/ 421424 w 3582955"/>
                <a:gd name="connsiteY84" fmla="*/ 388808 h 1662236"/>
                <a:gd name="connsiteX85" fmla="*/ 457974 w 3582955"/>
                <a:gd name="connsiteY85" fmla="*/ 364491 h 1662236"/>
                <a:gd name="connsiteX86" fmla="*/ 460302 w 3582955"/>
                <a:gd name="connsiteY86" fmla="*/ 333765 h 1662236"/>
                <a:gd name="connsiteX87" fmla="*/ 492962 w 3582955"/>
                <a:gd name="connsiteY87" fmla="*/ 339420 h 1662236"/>
                <a:gd name="connsiteX88" fmla="*/ 525619 w 3582955"/>
                <a:gd name="connsiteY88" fmla="*/ 315607 h 1662236"/>
                <a:gd name="connsiteX89" fmla="*/ 552837 w 3582955"/>
                <a:gd name="connsiteY89" fmla="*/ 288903 h 1662236"/>
                <a:gd name="connsiteX90" fmla="*/ 584719 w 3582955"/>
                <a:gd name="connsiteY90" fmla="*/ 273697 h 1662236"/>
                <a:gd name="connsiteX91" fmla="*/ 597159 w 3582955"/>
                <a:gd name="connsiteY91" fmla="*/ 255036 h 1662236"/>
                <a:gd name="connsiteX92" fmla="*/ 622041 w 3582955"/>
                <a:gd name="connsiteY92" fmla="*/ 236375 h 1662236"/>
                <a:gd name="connsiteX93" fmla="*/ 659364 w 3582955"/>
                <a:gd name="connsiteY93" fmla="*/ 223934 h 1662236"/>
                <a:gd name="connsiteX94" fmla="*/ 684245 w 3582955"/>
                <a:gd name="connsiteY94" fmla="*/ 205273 h 1662236"/>
                <a:gd name="connsiteX0" fmla="*/ 684245 w 3582955"/>
                <a:gd name="connsiteY0" fmla="*/ 205273 h 1654561"/>
                <a:gd name="connsiteX1" fmla="*/ 721568 w 3582955"/>
                <a:gd name="connsiteY1" fmla="*/ 186612 h 1654561"/>
                <a:gd name="connsiteX2" fmla="*/ 864637 w 3582955"/>
                <a:gd name="connsiteY2" fmla="*/ 143069 h 1654561"/>
                <a:gd name="connsiteX3" fmla="*/ 951723 w 3582955"/>
                <a:gd name="connsiteY3" fmla="*/ 111967 h 1654561"/>
                <a:gd name="connsiteX4" fmla="*/ 1057470 w 3582955"/>
                <a:gd name="connsiteY4" fmla="*/ 87085 h 1654561"/>
                <a:gd name="connsiteX5" fmla="*/ 1262743 w 3582955"/>
                <a:gd name="connsiteY5" fmla="*/ 24881 h 1654561"/>
                <a:gd name="connsiteX6" fmla="*/ 1368490 w 3582955"/>
                <a:gd name="connsiteY6" fmla="*/ 12440 h 1654561"/>
                <a:gd name="connsiteX7" fmla="*/ 1449355 w 3582955"/>
                <a:gd name="connsiteY7" fmla="*/ 0 h 1654561"/>
                <a:gd name="connsiteX8" fmla="*/ 1685731 w 3582955"/>
                <a:gd name="connsiteY8" fmla="*/ 6220 h 1654561"/>
                <a:gd name="connsiteX9" fmla="*/ 1797698 w 3582955"/>
                <a:gd name="connsiteY9" fmla="*/ 37322 h 1654561"/>
                <a:gd name="connsiteX10" fmla="*/ 1915886 w 3582955"/>
                <a:gd name="connsiteY10" fmla="*/ 122585 h 1654561"/>
                <a:gd name="connsiteX11" fmla="*/ 1959434 w 3582955"/>
                <a:gd name="connsiteY11" fmla="*/ 139613 h 1654561"/>
                <a:gd name="connsiteX12" fmla="*/ 1985090 w 3582955"/>
                <a:gd name="connsiteY12" fmla="*/ 155384 h 1654561"/>
                <a:gd name="connsiteX13" fmla="*/ 2037191 w 3582955"/>
                <a:gd name="connsiteY13" fmla="*/ 174046 h 1654561"/>
                <a:gd name="connsiteX14" fmla="*/ 2158504 w 3582955"/>
                <a:gd name="connsiteY14" fmla="*/ 191074 h 1654561"/>
                <a:gd name="connsiteX15" fmla="*/ 2346692 w 3582955"/>
                <a:gd name="connsiteY15" fmla="*/ 223431 h 1654561"/>
                <a:gd name="connsiteX16" fmla="*/ 2637463 w 3582955"/>
                <a:gd name="connsiteY16" fmla="*/ 243349 h 1654561"/>
                <a:gd name="connsiteX17" fmla="*/ 2898710 w 3582955"/>
                <a:gd name="connsiteY17" fmla="*/ 242595 h 1654561"/>
                <a:gd name="connsiteX18" fmla="*/ 3147527 w 3582955"/>
                <a:gd name="connsiteY18" fmla="*/ 230155 h 1654561"/>
                <a:gd name="connsiteX19" fmla="*/ 3489649 w 3582955"/>
                <a:gd name="connsiteY19" fmla="*/ 248816 h 1654561"/>
                <a:gd name="connsiteX20" fmla="*/ 3558074 w 3582955"/>
                <a:gd name="connsiteY20" fmla="*/ 292359 h 1654561"/>
                <a:gd name="connsiteX21" fmla="*/ 3564294 w 3582955"/>
                <a:gd name="connsiteY21" fmla="*/ 311020 h 1654561"/>
                <a:gd name="connsiteX22" fmla="*/ 3576735 w 3582955"/>
                <a:gd name="connsiteY22" fmla="*/ 342122 h 1654561"/>
                <a:gd name="connsiteX23" fmla="*/ 3582955 w 3582955"/>
                <a:gd name="connsiteY23" fmla="*/ 379444 h 1654561"/>
                <a:gd name="connsiteX24" fmla="*/ 3570515 w 3582955"/>
                <a:gd name="connsiteY24" fmla="*/ 516293 h 1654561"/>
                <a:gd name="connsiteX25" fmla="*/ 3564294 w 3582955"/>
                <a:gd name="connsiteY25" fmla="*/ 547395 h 1654561"/>
                <a:gd name="connsiteX26" fmla="*/ 3539412 w 3582955"/>
                <a:gd name="connsiteY26" fmla="*/ 584718 h 1654561"/>
                <a:gd name="connsiteX27" fmla="*/ 3533192 w 3582955"/>
                <a:gd name="connsiteY27" fmla="*/ 622040 h 1654561"/>
                <a:gd name="connsiteX28" fmla="*/ 3520751 w 3582955"/>
                <a:gd name="connsiteY28" fmla="*/ 653142 h 1654561"/>
                <a:gd name="connsiteX29" fmla="*/ 3514531 w 3582955"/>
                <a:gd name="connsiteY29" fmla="*/ 678024 h 1654561"/>
                <a:gd name="connsiteX30" fmla="*/ 3508310 w 3582955"/>
                <a:gd name="connsiteY30" fmla="*/ 746448 h 1654561"/>
                <a:gd name="connsiteX31" fmla="*/ 3458547 w 3582955"/>
                <a:gd name="connsiteY31" fmla="*/ 821093 h 1654561"/>
                <a:gd name="connsiteX32" fmla="*/ 3427445 w 3582955"/>
                <a:gd name="connsiteY32" fmla="*/ 895738 h 1654561"/>
                <a:gd name="connsiteX33" fmla="*/ 3278155 w 3582955"/>
                <a:gd name="connsiteY33" fmla="*/ 1125893 h 1654561"/>
                <a:gd name="connsiteX34" fmla="*/ 3191070 w 3582955"/>
                <a:gd name="connsiteY34" fmla="*/ 1262742 h 1654561"/>
                <a:gd name="connsiteX35" fmla="*/ 2917377 w 3582955"/>
                <a:gd name="connsiteY35" fmla="*/ 1489757 h 1654561"/>
                <a:gd name="connsiteX36" fmla="*/ 2813196 w 3582955"/>
                <a:gd name="connsiteY36" fmla="*/ 1578917 h 1654561"/>
                <a:gd name="connsiteX37" fmla="*/ 2761880 w 3582955"/>
                <a:gd name="connsiteY37" fmla="*/ 1595944 h 1654561"/>
                <a:gd name="connsiteX38" fmla="*/ 2670903 w 3582955"/>
                <a:gd name="connsiteY38" fmla="*/ 1606564 h 1654561"/>
                <a:gd name="connsiteX39" fmla="*/ 2588475 w 3582955"/>
                <a:gd name="connsiteY39" fmla="*/ 1616428 h 1654561"/>
                <a:gd name="connsiteX40" fmla="*/ 2518487 w 3582955"/>
                <a:gd name="connsiteY40" fmla="*/ 1613288 h 1654561"/>
                <a:gd name="connsiteX41" fmla="*/ 2476493 w 3582955"/>
                <a:gd name="connsiteY41" fmla="*/ 1633015 h 1654561"/>
                <a:gd name="connsiteX42" fmla="*/ 2386288 w 3582955"/>
                <a:gd name="connsiteY42" fmla="*/ 1654001 h 1654561"/>
                <a:gd name="connsiteX43" fmla="*/ 2316298 w 3582955"/>
                <a:gd name="connsiteY43" fmla="*/ 1609200 h 1654561"/>
                <a:gd name="connsiteX44" fmla="*/ 2253329 w 3582955"/>
                <a:gd name="connsiteY44" fmla="*/ 1611714 h 1654561"/>
                <a:gd name="connsiteX45" fmla="*/ 2152262 w 3582955"/>
                <a:gd name="connsiteY45" fmla="*/ 1610395 h 1654561"/>
                <a:gd name="connsiteX46" fmla="*/ 2065176 w 3582955"/>
                <a:gd name="connsiteY46" fmla="*/ 1623526 h 1654561"/>
                <a:gd name="connsiteX47" fmla="*/ 1959429 w 3582955"/>
                <a:gd name="connsiteY47" fmla="*/ 1598644 h 1654561"/>
                <a:gd name="connsiteX48" fmla="*/ 1867677 w 3582955"/>
                <a:gd name="connsiteY48" fmla="*/ 1577407 h 1654561"/>
                <a:gd name="connsiteX49" fmla="*/ 1828030 w 3582955"/>
                <a:gd name="connsiteY49" fmla="*/ 1572631 h 1654561"/>
                <a:gd name="connsiteX50" fmla="*/ 1725382 w 3582955"/>
                <a:gd name="connsiteY50" fmla="*/ 1553593 h 1654561"/>
                <a:gd name="connsiteX51" fmla="*/ 1637518 w 3582955"/>
                <a:gd name="connsiteY51" fmla="*/ 1522491 h 1654561"/>
                <a:gd name="connsiteX52" fmla="*/ 1595524 w 3582955"/>
                <a:gd name="connsiteY52" fmla="*/ 1513884 h 1654561"/>
                <a:gd name="connsiteX53" fmla="*/ 1502989 w 3582955"/>
                <a:gd name="connsiteY53" fmla="*/ 1507286 h 1654561"/>
                <a:gd name="connsiteX54" fmla="*/ 1298489 w 3582955"/>
                <a:gd name="connsiteY54" fmla="*/ 1505653 h 1654561"/>
                <a:gd name="connsiteX55" fmla="*/ 1175644 w 3582955"/>
                <a:gd name="connsiteY55" fmla="*/ 1504395 h 1654561"/>
                <a:gd name="connsiteX56" fmla="*/ 696686 w 3582955"/>
                <a:gd name="connsiteY56" fmla="*/ 1499118 h 1654561"/>
                <a:gd name="connsiteX57" fmla="*/ 360784 w 3582955"/>
                <a:gd name="connsiteY57" fmla="*/ 1492897 h 1654561"/>
                <a:gd name="connsiteX58" fmla="*/ 273698 w 3582955"/>
                <a:gd name="connsiteY58" fmla="*/ 1480457 h 1654561"/>
                <a:gd name="connsiteX59" fmla="*/ 111968 w 3582955"/>
                <a:gd name="connsiteY59" fmla="*/ 1436914 h 1654561"/>
                <a:gd name="connsiteX60" fmla="*/ 80866 w 3582955"/>
                <a:gd name="connsiteY60" fmla="*/ 1418253 h 1654561"/>
                <a:gd name="connsiteX61" fmla="*/ 55984 w 3582955"/>
                <a:gd name="connsiteY61" fmla="*/ 1399591 h 1654561"/>
                <a:gd name="connsiteX62" fmla="*/ 37323 w 3582955"/>
                <a:gd name="connsiteY62" fmla="*/ 1374710 h 1654561"/>
                <a:gd name="connsiteX63" fmla="*/ 12441 w 3582955"/>
                <a:gd name="connsiteY63" fmla="*/ 1331167 h 1654561"/>
                <a:gd name="connsiteX64" fmla="*/ 0 w 3582955"/>
                <a:gd name="connsiteY64" fmla="*/ 1300065 h 1654561"/>
                <a:gd name="connsiteX65" fmla="*/ 6221 w 3582955"/>
                <a:gd name="connsiteY65" fmla="*/ 1144555 h 1654561"/>
                <a:gd name="connsiteX66" fmla="*/ 12441 w 3582955"/>
                <a:gd name="connsiteY66" fmla="*/ 1119673 h 1654561"/>
                <a:gd name="connsiteX67" fmla="*/ 31102 w 3582955"/>
                <a:gd name="connsiteY67" fmla="*/ 1088571 h 1654561"/>
                <a:gd name="connsiteX68" fmla="*/ 68425 w 3582955"/>
                <a:gd name="connsiteY68" fmla="*/ 1026367 h 1654561"/>
                <a:gd name="connsiteX69" fmla="*/ 74645 w 3582955"/>
                <a:gd name="connsiteY69" fmla="*/ 1001485 h 1654561"/>
                <a:gd name="connsiteX70" fmla="*/ 111968 w 3582955"/>
                <a:gd name="connsiteY70" fmla="*/ 957942 h 1654561"/>
                <a:gd name="connsiteX71" fmla="*/ 149290 w 3582955"/>
                <a:gd name="connsiteY71" fmla="*/ 895738 h 1654561"/>
                <a:gd name="connsiteX72" fmla="*/ 161731 w 3582955"/>
                <a:gd name="connsiteY72" fmla="*/ 852195 h 1654561"/>
                <a:gd name="connsiteX73" fmla="*/ 174172 w 3582955"/>
                <a:gd name="connsiteY73" fmla="*/ 827314 h 1654561"/>
                <a:gd name="connsiteX74" fmla="*/ 192833 w 3582955"/>
                <a:gd name="connsiteY74" fmla="*/ 814873 h 1654561"/>
                <a:gd name="connsiteX75" fmla="*/ 216152 w 3582955"/>
                <a:gd name="connsiteY75" fmla="*/ 738217 h 1654561"/>
                <a:gd name="connsiteX76" fmla="*/ 234038 w 3582955"/>
                <a:gd name="connsiteY76" fmla="*/ 709126 h 1654561"/>
                <a:gd name="connsiteX77" fmla="*/ 239480 w 3582955"/>
                <a:gd name="connsiteY77" fmla="*/ 678401 h 1654561"/>
                <a:gd name="connsiteX78" fmla="*/ 279919 w 3582955"/>
                <a:gd name="connsiteY78" fmla="*/ 541175 h 1654561"/>
                <a:gd name="connsiteX79" fmla="*/ 292359 w 3582955"/>
                <a:gd name="connsiteY79" fmla="*/ 510073 h 1654561"/>
                <a:gd name="connsiteX80" fmla="*/ 317241 w 3582955"/>
                <a:gd name="connsiteY80" fmla="*/ 491412 h 1654561"/>
                <a:gd name="connsiteX81" fmla="*/ 329682 w 3582955"/>
                <a:gd name="connsiteY81" fmla="*/ 472751 h 1654561"/>
                <a:gd name="connsiteX82" fmla="*/ 367004 w 3582955"/>
                <a:gd name="connsiteY82" fmla="*/ 441648 h 1654561"/>
                <a:gd name="connsiteX83" fmla="*/ 391886 w 3582955"/>
                <a:gd name="connsiteY83" fmla="*/ 429208 h 1654561"/>
                <a:gd name="connsiteX84" fmla="*/ 421424 w 3582955"/>
                <a:gd name="connsiteY84" fmla="*/ 388808 h 1654561"/>
                <a:gd name="connsiteX85" fmla="*/ 457974 w 3582955"/>
                <a:gd name="connsiteY85" fmla="*/ 364491 h 1654561"/>
                <a:gd name="connsiteX86" fmla="*/ 460302 w 3582955"/>
                <a:gd name="connsiteY86" fmla="*/ 333765 h 1654561"/>
                <a:gd name="connsiteX87" fmla="*/ 492962 w 3582955"/>
                <a:gd name="connsiteY87" fmla="*/ 339420 h 1654561"/>
                <a:gd name="connsiteX88" fmla="*/ 525619 w 3582955"/>
                <a:gd name="connsiteY88" fmla="*/ 315607 h 1654561"/>
                <a:gd name="connsiteX89" fmla="*/ 552837 w 3582955"/>
                <a:gd name="connsiteY89" fmla="*/ 288903 h 1654561"/>
                <a:gd name="connsiteX90" fmla="*/ 584719 w 3582955"/>
                <a:gd name="connsiteY90" fmla="*/ 273697 h 1654561"/>
                <a:gd name="connsiteX91" fmla="*/ 597159 w 3582955"/>
                <a:gd name="connsiteY91" fmla="*/ 255036 h 1654561"/>
                <a:gd name="connsiteX92" fmla="*/ 622041 w 3582955"/>
                <a:gd name="connsiteY92" fmla="*/ 236375 h 1654561"/>
                <a:gd name="connsiteX93" fmla="*/ 659364 w 3582955"/>
                <a:gd name="connsiteY93" fmla="*/ 223934 h 1654561"/>
                <a:gd name="connsiteX94" fmla="*/ 684245 w 3582955"/>
                <a:gd name="connsiteY94" fmla="*/ 205273 h 1654561"/>
                <a:gd name="connsiteX0" fmla="*/ 684245 w 3582955"/>
                <a:gd name="connsiteY0" fmla="*/ 205273 h 1633309"/>
                <a:gd name="connsiteX1" fmla="*/ 721568 w 3582955"/>
                <a:gd name="connsiteY1" fmla="*/ 186612 h 1633309"/>
                <a:gd name="connsiteX2" fmla="*/ 864637 w 3582955"/>
                <a:gd name="connsiteY2" fmla="*/ 143069 h 1633309"/>
                <a:gd name="connsiteX3" fmla="*/ 951723 w 3582955"/>
                <a:gd name="connsiteY3" fmla="*/ 111967 h 1633309"/>
                <a:gd name="connsiteX4" fmla="*/ 1057470 w 3582955"/>
                <a:gd name="connsiteY4" fmla="*/ 87085 h 1633309"/>
                <a:gd name="connsiteX5" fmla="*/ 1262743 w 3582955"/>
                <a:gd name="connsiteY5" fmla="*/ 24881 h 1633309"/>
                <a:gd name="connsiteX6" fmla="*/ 1368490 w 3582955"/>
                <a:gd name="connsiteY6" fmla="*/ 12440 h 1633309"/>
                <a:gd name="connsiteX7" fmla="*/ 1449355 w 3582955"/>
                <a:gd name="connsiteY7" fmla="*/ 0 h 1633309"/>
                <a:gd name="connsiteX8" fmla="*/ 1685731 w 3582955"/>
                <a:gd name="connsiteY8" fmla="*/ 6220 h 1633309"/>
                <a:gd name="connsiteX9" fmla="*/ 1797698 w 3582955"/>
                <a:gd name="connsiteY9" fmla="*/ 37322 h 1633309"/>
                <a:gd name="connsiteX10" fmla="*/ 1915886 w 3582955"/>
                <a:gd name="connsiteY10" fmla="*/ 122585 h 1633309"/>
                <a:gd name="connsiteX11" fmla="*/ 1959434 w 3582955"/>
                <a:gd name="connsiteY11" fmla="*/ 139613 h 1633309"/>
                <a:gd name="connsiteX12" fmla="*/ 1985090 w 3582955"/>
                <a:gd name="connsiteY12" fmla="*/ 155384 h 1633309"/>
                <a:gd name="connsiteX13" fmla="*/ 2037191 w 3582955"/>
                <a:gd name="connsiteY13" fmla="*/ 174046 h 1633309"/>
                <a:gd name="connsiteX14" fmla="*/ 2158504 w 3582955"/>
                <a:gd name="connsiteY14" fmla="*/ 191074 h 1633309"/>
                <a:gd name="connsiteX15" fmla="*/ 2346692 w 3582955"/>
                <a:gd name="connsiteY15" fmla="*/ 223431 h 1633309"/>
                <a:gd name="connsiteX16" fmla="*/ 2637463 w 3582955"/>
                <a:gd name="connsiteY16" fmla="*/ 243349 h 1633309"/>
                <a:gd name="connsiteX17" fmla="*/ 2898710 w 3582955"/>
                <a:gd name="connsiteY17" fmla="*/ 242595 h 1633309"/>
                <a:gd name="connsiteX18" fmla="*/ 3147527 w 3582955"/>
                <a:gd name="connsiteY18" fmla="*/ 230155 h 1633309"/>
                <a:gd name="connsiteX19" fmla="*/ 3489649 w 3582955"/>
                <a:gd name="connsiteY19" fmla="*/ 248816 h 1633309"/>
                <a:gd name="connsiteX20" fmla="*/ 3558074 w 3582955"/>
                <a:gd name="connsiteY20" fmla="*/ 292359 h 1633309"/>
                <a:gd name="connsiteX21" fmla="*/ 3564294 w 3582955"/>
                <a:gd name="connsiteY21" fmla="*/ 311020 h 1633309"/>
                <a:gd name="connsiteX22" fmla="*/ 3576735 w 3582955"/>
                <a:gd name="connsiteY22" fmla="*/ 342122 h 1633309"/>
                <a:gd name="connsiteX23" fmla="*/ 3582955 w 3582955"/>
                <a:gd name="connsiteY23" fmla="*/ 379444 h 1633309"/>
                <a:gd name="connsiteX24" fmla="*/ 3570515 w 3582955"/>
                <a:gd name="connsiteY24" fmla="*/ 516293 h 1633309"/>
                <a:gd name="connsiteX25" fmla="*/ 3564294 w 3582955"/>
                <a:gd name="connsiteY25" fmla="*/ 547395 h 1633309"/>
                <a:gd name="connsiteX26" fmla="*/ 3539412 w 3582955"/>
                <a:gd name="connsiteY26" fmla="*/ 584718 h 1633309"/>
                <a:gd name="connsiteX27" fmla="*/ 3533192 w 3582955"/>
                <a:gd name="connsiteY27" fmla="*/ 622040 h 1633309"/>
                <a:gd name="connsiteX28" fmla="*/ 3520751 w 3582955"/>
                <a:gd name="connsiteY28" fmla="*/ 653142 h 1633309"/>
                <a:gd name="connsiteX29" fmla="*/ 3514531 w 3582955"/>
                <a:gd name="connsiteY29" fmla="*/ 678024 h 1633309"/>
                <a:gd name="connsiteX30" fmla="*/ 3508310 w 3582955"/>
                <a:gd name="connsiteY30" fmla="*/ 746448 h 1633309"/>
                <a:gd name="connsiteX31" fmla="*/ 3458547 w 3582955"/>
                <a:gd name="connsiteY31" fmla="*/ 821093 h 1633309"/>
                <a:gd name="connsiteX32" fmla="*/ 3427445 w 3582955"/>
                <a:gd name="connsiteY32" fmla="*/ 895738 h 1633309"/>
                <a:gd name="connsiteX33" fmla="*/ 3278155 w 3582955"/>
                <a:gd name="connsiteY33" fmla="*/ 1125893 h 1633309"/>
                <a:gd name="connsiteX34" fmla="*/ 3191070 w 3582955"/>
                <a:gd name="connsiteY34" fmla="*/ 1262742 h 1633309"/>
                <a:gd name="connsiteX35" fmla="*/ 2917377 w 3582955"/>
                <a:gd name="connsiteY35" fmla="*/ 1489757 h 1633309"/>
                <a:gd name="connsiteX36" fmla="*/ 2813196 w 3582955"/>
                <a:gd name="connsiteY36" fmla="*/ 1578917 h 1633309"/>
                <a:gd name="connsiteX37" fmla="*/ 2761880 w 3582955"/>
                <a:gd name="connsiteY37" fmla="*/ 1595944 h 1633309"/>
                <a:gd name="connsiteX38" fmla="*/ 2670903 w 3582955"/>
                <a:gd name="connsiteY38" fmla="*/ 1606564 h 1633309"/>
                <a:gd name="connsiteX39" fmla="*/ 2588475 w 3582955"/>
                <a:gd name="connsiteY39" fmla="*/ 1616428 h 1633309"/>
                <a:gd name="connsiteX40" fmla="*/ 2518487 w 3582955"/>
                <a:gd name="connsiteY40" fmla="*/ 1613288 h 1633309"/>
                <a:gd name="connsiteX41" fmla="*/ 2476493 w 3582955"/>
                <a:gd name="connsiteY41" fmla="*/ 1633015 h 1633309"/>
                <a:gd name="connsiteX42" fmla="*/ 2388622 w 3582955"/>
                <a:gd name="connsiteY42" fmla="*/ 1595693 h 1633309"/>
                <a:gd name="connsiteX43" fmla="*/ 2316298 w 3582955"/>
                <a:gd name="connsiteY43" fmla="*/ 1609200 h 1633309"/>
                <a:gd name="connsiteX44" fmla="*/ 2253329 w 3582955"/>
                <a:gd name="connsiteY44" fmla="*/ 1611714 h 1633309"/>
                <a:gd name="connsiteX45" fmla="*/ 2152262 w 3582955"/>
                <a:gd name="connsiteY45" fmla="*/ 1610395 h 1633309"/>
                <a:gd name="connsiteX46" fmla="*/ 2065176 w 3582955"/>
                <a:gd name="connsiteY46" fmla="*/ 1623526 h 1633309"/>
                <a:gd name="connsiteX47" fmla="*/ 1959429 w 3582955"/>
                <a:gd name="connsiteY47" fmla="*/ 1598644 h 1633309"/>
                <a:gd name="connsiteX48" fmla="*/ 1867677 w 3582955"/>
                <a:gd name="connsiteY48" fmla="*/ 1577407 h 1633309"/>
                <a:gd name="connsiteX49" fmla="*/ 1828030 w 3582955"/>
                <a:gd name="connsiteY49" fmla="*/ 1572631 h 1633309"/>
                <a:gd name="connsiteX50" fmla="*/ 1725382 w 3582955"/>
                <a:gd name="connsiteY50" fmla="*/ 1553593 h 1633309"/>
                <a:gd name="connsiteX51" fmla="*/ 1637518 w 3582955"/>
                <a:gd name="connsiteY51" fmla="*/ 1522491 h 1633309"/>
                <a:gd name="connsiteX52" fmla="*/ 1595524 w 3582955"/>
                <a:gd name="connsiteY52" fmla="*/ 1513884 h 1633309"/>
                <a:gd name="connsiteX53" fmla="*/ 1502989 w 3582955"/>
                <a:gd name="connsiteY53" fmla="*/ 1507286 h 1633309"/>
                <a:gd name="connsiteX54" fmla="*/ 1298489 w 3582955"/>
                <a:gd name="connsiteY54" fmla="*/ 1505653 h 1633309"/>
                <a:gd name="connsiteX55" fmla="*/ 1175644 w 3582955"/>
                <a:gd name="connsiteY55" fmla="*/ 1504395 h 1633309"/>
                <a:gd name="connsiteX56" fmla="*/ 696686 w 3582955"/>
                <a:gd name="connsiteY56" fmla="*/ 1499118 h 1633309"/>
                <a:gd name="connsiteX57" fmla="*/ 360784 w 3582955"/>
                <a:gd name="connsiteY57" fmla="*/ 1492897 h 1633309"/>
                <a:gd name="connsiteX58" fmla="*/ 273698 w 3582955"/>
                <a:gd name="connsiteY58" fmla="*/ 1480457 h 1633309"/>
                <a:gd name="connsiteX59" fmla="*/ 111968 w 3582955"/>
                <a:gd name="connsiteY59" fmla="*/ 1436914 h 1633309"/>
                <a:gd name="connsiteX60" fmla="*/ 80866 w 3582955"/>
                <a:gd name="connsiteY60" fmla="*/ 1418253 h 1633309"/>
                <a:gd name="connsiteX61" fmla="*/ 55984 w 3582955"/>
                <a:gd name="connsiteY61" fmla="*/ 1399591 h 1633309"/>
                <a:gd name="connsiteX62" fmla="*/ 37323 w 3582955"/>
                <a:gd name="connsiteY62" fmla="*/ 1374710 h 1633309"/>
                <a:gd name="connsiteX63" fmla="*/ 12441 w 3582955"/>
                <a:gd name="connsiteY63" fmla="*/ 1331167 h 1633309"/>
                <a:gd name="connsiteX64" fmla="*/ 0 w 3582955"/>
                <a:gd name="connsiteY64" fmla="*/ 1300065 h 1633309"/>
                <a:gd name="connsiteX65" fmla="*/ 6221 w 3582955"/>
                <a:gd name="connsiteY65" fmla="*/ 1144555 h 1633309"/>
                <a:gd name="connsiteX66" fmla="*/ 12441 w 3582955"/>
                <a:gd name="connsiteY66" fmla="*/ 1119673 h 1633309"/>
                <a:gd name="connsiteX67" fmla="*/ 31102 w 3582955"/>
                <a:gd name="connsiteY67" fmla="*/ 1088571 h 1633309"/>
                <a:gd name="connsiteX68" fmla="*/ 68425 w 3582955"/>
                <a:gd name="connsiteY68" fmla="*/ 1026367 h 1633309"/>
                <a:gd name="connsiteX69" fmla="*/ 74645 w 3582955"/>
                <a:gd name="connsiteY69" fmla="*/ 1001485 h 1633309"/>
                <a:gd name="connsiteX70" fmla="*/ 111968 w 3582955"/>
                <a:gd name="connsiteY70" fmla="*/ 957942 h 1633309"/>
                <a:gd name="connsiteX71" fmla="*/ 149290 w 3582955"/>
                <a:gd name="connsiteY71" fmla="*/ 895738 h 1633309"/>
                <a:gd name="connsiteX72" fmla="*/ 161731 w 3582955"/>
                <a:gd name="connsiteY72" fmla="*/ 852195 h 1633309"/>
                <a:gd name="connsiteX73" fmla="*/ 174172 w 3582955"/>
                <a:gd name="connsiteY73" fmla="*/ 827314 h 1633309"/>
                <a:gd name="connsiteX74" fmla="*/ 192833 w 3582955"/>
                <a:gd name="connsiteY74" fmla="*/ 814873 h 1633309"/>
                <a:gd name="connsiteX75" fmla="*/ 216152 w 3582955"/>
                <a:gd name="connsiteY75" fmla="*/ 738217 h 1633309"/>
                <a:gd name="connsiteX76" fmla="*/ 234038 w 3582955"/>
                <a:gd name="connsiteY76" fmla="*/ 709126 h 1633309"/>
                <a:gd name="connsiteX77" fmla="*/ 239480 w 3582955"/>
                <a:gd name="connsiteY77" fmla="*/ 678401 h 1633309"/>
                <a:gd name="connsiteX78" fmla="*/ 279919 w 3582955"/>
                <a:gd name="connsiteY78" fmla="*/ 541175 h 1633309"/>
                <a:gd name="connsiteX79" fmla="*/ 292359 w 3582955"/>
                <a:gd name="connsiteY79" fmla="*/ 510073 h 1633309"/>
                <a:gd name="connsiteX80" fmla="*/ 317241 w 3582955"/>
                <a:gd name="connsiteY80" fmla="*/ 491412 h 1633309"/>
                <a:gd name="connsiteX81" fmla="*/ 329682 w 3582955"/>
                <a:gd name="connsiteY81" fmla="*/ 472751 h 1633309"/>
                <a:gd name="connsiteX82" fmla="*/ 367004 w 3582955"/>
                <a:gd name="connsiteY82" fmla="*/ 441648 h 1633309"/>
                <a:gd name="connsiteX83" fmla="*/ 391886 w 3582955"/>
                <a:gd name="connsiteY83" fmla="*/ 429208 h 1633309"/>
                <a:gd name="connsiteX84" fmla="*/ 421424 w 3582955"/>
                <a:gd name="connsiteY84" fmla="*/ 388808 h 1633309"/>
                <a:gd name="connsiteX85" fmla="*/ 457974 w 3582955"/>
                <a:gd name="connsiteY85" fmla="*/ 364491 h 1633309"/>
                <a:gd name="connsiteX86" fmla="*/ 460302 w 3582955"/>
                <a:gd name="connsiteY86" fmla="*/ 333765 h 1633309"/>
                <a:gd name="connsiteX87" fmla="*/ 492962 w 3582955"/>
                <a:gd name="connsiteY87" fmla="*/ 339420 h 1633309"/>
                <a:gd name="connsiteX88" fmla="*/ 525619 w 3582955"/>
                <a:gd name="connsiteY88" fmla="*/ 315607 h 1633309"/>
                <a:gd name="connsiteX89" fmla="*/ 552837 w 3582955"/>
                <a:gd name="connsiteY89" fmla="*/ 288903 h 1633309"/>
                <a:gd name="connsiteX90" fmla="*/ 584719 w 3582955"/>
                <a:gd name="connsiteY90" fmla="*/ 273697 h 1633309"/>
                <a:gd name="connsiteX91" fmla="*/ 597159 w 3582955"/>
                <a:gd name="connsiteY91" fmla="*/ 255036 h 1633309"/>
                <a:gd name="connsiteX92" fmla="*/ 622041 w 3582955"/>
                <a:gd name="connsiteY92" fmla="*/ 236375 h 1633309"/>
                <a:gd name="connsiteX93" fmla="*/ 659364 w 3582955"/>
                <a:gd name="connsiteY93" fmla="*/ 223934 h 1633309"/>
                <a:gd name="connsiteX94" fmla="*/ 684245 w 3582955"/>
                <a:gd name="connsiteY94" fmla="*/ 205273 h 1633309"/>
                <a:gd name="connsiteX0" fmla="*/ 684245 w 3582955"/>
                <a:gd name="connsiteY0" fmla="*/ 205273 h 1623724"/>
                <a:gd name="connsiteX1" fmla="*/ 721568 w 3582955"/>
                <a:gd name="connsiteY1" fmla="*/ 186612 h 1623724"/>
                <a:gd name="connsiteX2" fmla="*/ 864637 w 3582955"/>
                <a:gd name="connsiteY2" fmla="*/ 143069 h 1623724"/>
                <a:gd name="connsiteX3" fmla="*/ 951723 w 3582955"/>
                <a:gd name="connsiteY3" fmla="*/ 111967 h 1623724"/>
                <a:gd name="connsiteX4" fmla="*/ 1057470 w 3582955"/>
                <a:gd name="connsiteY4" fmla="*/ 87085 h 1623724"/>
                <a:gd name="connsiteX5" fmla="*/ 1262743 w 3582955"/>
                <a:gd name="connsiteY5" fmla="*/ 24881 h 1623724"/>
                <a:gd name="connsiteX6" fmla="*/ 1368490 w 3582955"/>
                <a:gd name="connsiteY6" fmla="*/ 12440 h 1623724"/>
                <a:gd name="connsiteX7" fmla="*/ 1449355 w 3582955"/>
                <a:gd name="connsiteY7" fmla="*/ 0 h 1623724"/>
                <a:gd name="connsiteX8" fmla="*/ 1685731 w 3582955"/>
                <a:gd name="connsiteY8" fmla="*/ 6220 h 1623724"/>
                <a:gd name="connsiteX9" fmla="*/ 1797698 w 3582955"/>
                <a:gd name="connsiteY9" fmla="*/ 37322 h 1623724"/>
                <a:gd name="connsiteX10" fmla="*/ 1915886 w 3582955"/>
                <a:gd name="connsiteY10" fmla="*/ 122585 h 1623724"/>
                <a:gd name="connsiteX11" fmla="*/ 1959434 w 3582955"/>
                <a:gd name="connsiteY11" fmla="*/ 139613 h 1623724"/>
                <a:gd name="connsiteX12" fmla="*/ 1985090 w 3582955"/>
                <a:gd name="connsiteY12" fmla="*/ 155384 h 1623724"/>
                <a:gd name="connsiteX13" fmla="*/ 2037191 w 3582955"/>
                <a:gd name="connsiteY13" fmla="*/ 174046 h 1623724"/>
                <a:gd name="connsiteX14" fmla="*/ 2158504 w 3582955"/>
                <a:gd name="connsiteY14" fmla="*/ 191074 h 1623724"/>
                <a:gd name="connsiteX15" fmla="*/ 2346692 w 3582955"/>
                <a:gd name="connsiteY15" fmla="*/ 223431 h 1623724"/>
                <a:gd name="connsiteX16" fmla="*/ 2637463 w 3582955"/>
                <a:gd name="connsiteY16" fmla="*/ 243349 h 1623724"/>
                <a:gd name="connsiteX17" fmla="*/ 2898710 w 3582955"/>
                <a:gd name="connsiteY17" fmla="*/ 242595 h 1623724"/>
                <a:gd name="connsiteX18" fmla="*/ 3147527 w 3582955"/>
                <a:gd name="connsiteY18" fmla="*/ 230155 h 1623724"/>
                <a:gd name="connsiteX19" fmla="*/ 3489649 w 3582955"/>
                <a:gd name="connsiteY19" fmla="*/ 248816 h 1623724"/>
                <a:gd name="connsiteX20" fmla="*/ 3558074 w 3582955"/>
                <a:gd name="connsiteY20" fmla="*/ 292359 h 1623724"/>
                <a:gd name="connsiteX21" fmla="*/ 3564294 w 3582955"/>
                <a:gd name="connsiteY21" fmla="*/ 311020 h 1623724"/>
                <a:gd name="connsiteX22" fmla="*/ 3576735 w 3582955"/>
                <a:gd name="connsiteY22" fmla="*/ 342122 h 1623724"/>
                <a:gd name="connsiteX23" fmla="*/ 3582955 w 3582955"/>
                <a:gd name="connsiteY23" fmla="*/ 379444 h 1623724"/>
                <a:gd name="connsiteX24" fmla="*/ 3570515 w 3582955"/>
                <a:gd name="connsiteY24" fmla="*/ 516293 h 1623724"/>
                <a:gd name="connsiteX25" fmla="*/ 3564294 w 3582955"/>
                <a:gd name="connsiteY25" fmla="*/ 547395 h 1623724"/>
                <a:gd name="connsiteX26" fmla="*/ 3539412 w 3582955"/>
                <a:gd name="connsiteY26" fmla="*/ 584718 h 1623724"/>
                <a:gd name="connsiteX27" fmla="*/ 3533192 w 3582955"/>
                <a:gd name="connsiteY27" fmla="*/ 622040 h 1623724"/>
                <a:gd name="connsiteX28" fmla="*/ 3520751 w 3582955"/>
                <a:gd name="connsiteY28" fmla="*/ 653142 h 1623724"/>
                <a:gd name="connsiteX29" fmla="*/ 3514531 w 3582955"/>
                <a:gd name="connsiteY29" fmla="*/ 678024 h 1623724"/>
                <a:gd name="connsiteX30" fmla="*/ 3508310 w 3582955"/>
                <a:gd name="connsiteY30" fmla="*/ 746448 h 1623724"/>
                <a:gd name="connsiteX31" fmla="*/ 3458547 w 3582955"/>
                <a:gd name="connsiteY31" fmla="*/ 821093 h 1623724"/>
                <a:gd name="connsiteX32" fmla="*/ 3427445 w 3582955"/>
                <a:gd name="connsiteY32" fmla="*/ 895738 h 1623724"/>
                <a:gd name="connsiteX33" fmla="*/ 3278155 w 3582955"/>
                <a:gd name="connsiteY33" fmla="*/ 1125893 h 1623724"/>
                <a:gd name="connsiteX34" fmla="*/ 3191070 w 3582955"/>
                <a:gd name="connsiteY34" fmla="*/ 1262742 h 1623724"/>
                <a:gd name="connsiteX35" fmla="*/ 2917377 w 3582955"/>
                <a:gd name="connsiteY35" fmla="*/ 1489757 h 1623724"/>
                <a:gd name="connsiteX36" fmla="*/ 2813196 w 3582955"/>
                <a:gd name="connsiteY36" fmla="*/ 1578917 h 1623724"/>
                <a:gd name="connsiteX37" fmla="*/ 2761880 w 3582955"/>
                <a:gd name="connsiteY37" fmla="*/ 1595944 h 1623724"/>
                <a:gd name="connsiteX38" fmla="*/ 2670903 w 3582955"/>
                <a:gd name="connsiteY38" fmla="*/ 1606564 h 1623724"/>
                <a:gd name="connsiteX39" fmla="*/ 2588475 w 3582955"/>
                <a:gd name="connsiteY39" fmla="*/ 1616428 h 1623724"/>
                <a:gd name="connsiteX40" fmla="*/ 2518487 w 3582955"/>
                <a:gd name="connsiteY40" fmla="*/ 1613288 h 1623724"/>
                <a:gd name="connsiteX41" fmla="*/ 2464827 w 3582955"/>
                <a:gd name="connsiteY41" fmla="*/ 1588782 h 1623724"/>
                <a:gd name="connsiteX42" fmla="*/ 2388622 w 3582955"/>
                <a:gd name="connsiteY42" fmla="*/ 1595693 h 1623724"/>
                <a:gd name="connsiteX43" fmla="*/ 2316298 w 3582955"/>
                <a:gd name="connsiteY43" fmla="*/ 1609200 h 1623724"/>
                <a:gd name="connsiteX44" fmla="*/ 2253329 w 3582955"/>
                <a:gd name="connsiteY44" fmla="*/ 1611714 h 1623724"/>
                <a:gd name="connsiteX45" fmla="*/ 2152262 w 3582955"/>
                <a:gd name="connsiteY45" fmla="*/ 1610395 h 1623724"/>
                <a:gd name="connsiteX46" fmla="*/ 2065176 w 3582955"/>
                <a:gd name="connsiteY46" fmla="*/ 1623526 h 1623724"/>
                <a:gd name="connsiteX47" fmla="*/ 1959429 w 3582955"/>
                <a:gd name="connsiteY47" fmla="*/ 1598644 h 1623724"/>
                <a:gd name="connsiteX48" fmla="*/ 1867677 w 3582955"/>
                <a:gd name="connsiteY48" fmla="*/ 1577407 h 1623724"/>
                <a:gd name="connsiteX49" fmla="*/ 1828030 w 3582955"/>
                <a:gd name="connsiteY49" fmla="*/ 1572631 h 1623724"/>
                <a:gd name="connsiteX50" fmla="*/ 1725382 w 3582955"/>
                <a:gd name="connsiteY50" fmla="*/ 1553593 h 1623724"/>
                <a:gd name="connsiteX51" fmla="*/ 1637518 w 3582955"/>
                <a:gd name="connsiteY51" fmla="*/ 1522491 h 1623724"/>
                <a:gd name="connsiteX52" fmla="*/ 1595524 w 3582955"/>
                <a:gd name="connsiteY52" fmla="*/ 1513884 h 1623724"/>
                <a:gd name="connsiteX53" fmla="*/ 1502989 w 3582955"/>
                <a:gd name="connsiteY53" fmla="*/ 1507286 h 1623724"/>
                <a:gd name="connsiteX54" fmla="*/ 1298489 w 3582955"/>
                <a:gd name="connsiteY54" fmla="*/ 1505653 h 1623724"/>
                <a:gd name="connsiteX55" fmla="*/ 1175644 w 3582955"/>
                <a:gd name="connsiteY55" fmla="*/ 1504395 h 1623724"/>
                <a:gd name="connsiteX56" fmla="*/ 696686 w 3582955"/>
                <a:gd name="connsiteY56" fmla="*/ 1499118 h 1623724"/>
                <a:gd name="connsiteX57" fmla="*/ 360784 w 3582955"/>
                <a:gd name="connsiteY57" fmla="*/ 1492897 h 1623724"/>
                <a:gd name="connsiteX58" fmla="*/ 273698 w 3582955"/>
                <a:gd name="connsiteY58" fmla="*/ 1480457 h 1623724"/>
                <a:gd name="connsiteX59" fmla="*/ 111968 w 3582955"/>
                <a:gd name="connsiteY59" fmla="*/ 1436914 h 1623724"/>
                <a:gd name="connsiteX60" fmla="*/ 80866 w 3582955"/>
                <a:gd name="connsiteY60" fmla="*/ 1418253 h 1623724"/>
                <a:gd name="connsiteX61" fmla="*/ 55984 w 3582955"/>
                <a:gd name="connsiteY61" fmla="*/ 1399591 h 1623724"/>
                <a:gd name="connsiteX62" fmla="*/ 37323 w 3582955"/>
                <a:gd name="connsiteY62" fmla="*/ 1374710 h 1623724"/>
                <a:gd name="connsiteX63" fmla="*/ 12441 w 3582955"/>
                <a:gd name="connsiteY63" fmla="*/ 1331167 h 1623724"/>
                <a:gd name="connsiteX64" fmla="*/ 0 w 3582955"/>
                <a:gd name="connsiteY64" fmla="*/ 1300065 h 1623724"/>
                <a:gd name="connsiteX65" fmla="*/ 6221 w 3582955"/>
                <a:gd name="connsiteY65" fmla="*/ 1144555 h 1623724"/>
                <a:gd name="connsiteX66" fmla="*/ 12441 w 3582955"/>
                <a:gd name="connsiteY66" fmla="*/ 1119673 h 1623724"/>
                <a:gd name="connsiteX67" fmla="*/ 31102 w 3582955"/>
                <a:gd name="connsiteY67" fmla="*/ 1088571 h 1623724"/>
                <a:gd name="connsiteX68" fmla="*/ 68425 w 3582955"/>
                <a:gd name="connsiteY68" fmla="*/ 1026367 h 1623724"/>
                <a:gd name="connsiteX69" fmla="*/ 74645 w 3582955"/>
                <a:gd name="connsiteY69" fmla="*/ 1001485 h 1623724"/>
                <a:gd name="connsiteX70" fmla="*/ 111968 w 3582955"/>
                <a:gd name="connsiteY70" fmla="*/ 957942 h 1623724"/>
                <a:gd name="connsiteX71" fmla="*/ 149290 w 3582955"/>
                <a:gd name="connsiteY71" fmla="*/ 895738 h 1623724"/>
                <a:gd name="connsiteX72" fmla="*/ 161731 w 3582955"/>
                <a:gd name="connsiteY72" fmla="*/ 852195 h 1623724"/>
                <a:gd name="connsiteX73" fmla="*/ 174172 w 3582955"/>
                <a:gd name="connsiteY73" fmla="*/ 827314 h 1623724"/>
                <a:gd name="connsiteX74" fmla="*/ 192833 w 3582955"/>
                <a:gd name="connsiteY74" fmla="*/ 814873 h 1623724"/>
                <a:gd name="connsiteX75" fmla="*/ 216152 w 3582955"/>
                <a:gd name="connsiteY75" fmla="*/ 738217 h 1623724"/>
                <a:gd name="connsiteX76" fmla="*/ 234038 w 3582955"/>
                <a:gd name="connsiteY76" fmla="*/ 709126 h 1623724"/>
                <a:gd name="connsiteX77" fmla="*/ 239480 w 3582955"/>
                <a:gd name="connsiteY77" fmla="*/ 678401 h 1623724"/>
                <a:gd name="connsiteX78" fmla="*/ 279919 w 3582955"/>
                <a:gd name="connsiteY78" fmla="*/ 541175 h 1623724"/>
                <a:gd name="connsiteX79" fmla="*/ 292359 w 3582955"/>
                <a:gd name="connsiteY79" fmla="*/ 510073 h 1623724"/>
                <a:gd name="connsiteX80" fmla="*/ 317241 w 3582955"/>
                <a:gd name="connsiteY80" fmla="*/ 491412 h 1623724"/>
                <a:gd name="connsiteX81" fmla="*/ 329682 w 3582955"/>
                <a:gd name="connsiteY81" fmla="*/ 472751 h 1623724"/>
                <a:gd name="connsiteX82" fmla="*/ 367004 w 3582955"/>
                <a:gd name="connsiteY82" fmla="*/ 441648 h 1623724"/>
                <a:gd name="connsiteX83" fmla="*/ 391886 w 3582955"/>
                <a:gd name="connsiteY83" fmla="*/ 429208 h 1623724"/>
                <a:gd name="connsiteX84" fmla="*/ 421424 w 3582955"/>
                <a:gd name="connsiteY84" fmla="*/ 388808 h 1623724"/>
                <a:gd name="connsiteX85" fmla="*/ 457974 w 3582955"/>
                <a:gd name="connsiteY85" fmla="*/ 364491 h 1623724"/>
                <a:gd name="connsiteX86" fmla="*/ 460302 w 3582955"/>
                <a:gd name="connsiteY86" fmla="*/ 333765 h 1623724"/>
                <a:gd name="connsiteX87" fmla="*/ 492962 w 3582955"/>
                <a:gd name="connsiteY87" fmla="*/ 339420 h 1623724"/>
                <a:gd name="connsiteX88" fmla="*/ 525619 w 3582955"/>
                <a:gd name="connsiteY88" fmla="*/ 315607 h 1623724"/>
                <a:gd name="connsiteX89" fmla="*/ 552837 w 3582955"/>
                <a:gd name="connsiteY89" fmla="*/ 288903 h 1623724"/>
                <a:gd name="connsiteX90" fmla="*/ 584719 w 3582955"/>
                <a:gd name="connsiteY90" fmla="*/ 273697 h 1623724"/>
                <a:gd name="connsiteX91" fmla="*/ 597159 w 3582955"/>
                <a:gd name="connsiteY91" fmla="*/ 255036 h 1623724"/>
                <a:gd name="connsiteX92" fmla="*/ 622041 w 3582955"/>
                <a:gd name="connsiteY92" fmla="*/ 236375 h 1623724"/>
                <a:gd name="connsiteX93" fmla="*/ 659364 w 3582955"/>
                <a:gd name="connsiteY93" fmla="*/ 223934 h 1623724"/>
                <a:gd name="connsiteX94" fmla="*/ 684245 w 3582955"/>
                <a:gd name="connsiteY94" fmla="*/ 205273 h 1623724"/>
                <a:gd name="connsiteX0" fmla="*/ 684245 w 3582955"/>
                <a:gd name="connsiteY0" fmla="*/ 205273 h 1623724"/>
                <a:gd name="connsiteX1" fmla="*/ 721568 w 3582955"/>
                <a:gd name="connsiteY1" fmla="*/ 186612 h 1623724"/>
                <a:gd name="connsiteX2" fmla="*/ 864637 w 3582955"/>
                <a:gd name="connsiteY2" fmla="*/ 143069 h 1623724"/>
                <a:gd name="connsiteX3" fmla="*/ 951723 w 3582955"/>
                <a:gd name="connsiteY3" fmla="*/ 111967 h 1623724"/>
                <a:gd name="connsiteX4" fmla="*/ 1057470 w 3582955"/>
                <a:gd name="connsiteY4" fmla="*/ 87085 h 1623724"/>
                <a:gd name="connsiteX5" fmla="*/ 1262743 w 3582955"/>
                <a:gd name="connsiteY5" fmla="*/ 24881 h 1623724"/>
                <a:gd name="connsiteX6" fmla="*/ 1368490 w 3582955"/>
                <a:gd name="connsiteY6" fmla="*/ 12440 h 1623724"/>
                <a:gd name="connsiteX7" fmla="*/ 1449355 w 3582955"/>
                <a:gd name="connsiteY7" fmla="*/ 0 h 1623724"/>
                <a:gd name="connsiteX8" fmla="*/ 1685731 w 3582955"/>
                <a:gd name="connsiteY8" fmla="*/ 6220 h 1623724"/>
                <a:gd name="connsiteX9" fmla="*/ 1797698 w 3582955"/>
                <a:gd name="connsiteY9" fmla="*/ 37322 h 1623724"/>
                <a:gd name="connsiteX10" fmla="*/ 1915886 w 3582955"/>
                <a:gd name="connsiteY10" fmla="*/ 122585 h 1623724"/>
                <a:gd name="connsiteX11" fmla="*/ 1959434 w 3582955"/>
                <a:gd name="connsiteY11" fmla="*/ 139613 h 1623724"/>
                <a:gd name="connsiteX12" fmla="*/ 1985090 w 3582955"/>
                <a:gd name="connsiteY12" fmla="*/ 155384 h 1623724"/>
                <a:gd name="connsiteX13" fmla="*/ 2037191 w 3582955"/>
                <a:gd name="connsiteY13" fmla="*/ 174046 h 1623724"/>
                <a:gd name="connsiteX14" fmla="*/ 2158504 w 3582955"/>
                <a:gd name="connsiteY14" fmla="*/ 191074 h 1623724"/>
                <a:gd name="connsiteX15" fmla="*/ 2346692 w 3582955"/>
                <a:gd name="connsiteY15" fmla="*/ 223431 h 1623724"/>
                <a:gd name="connsiteX16" fmla="*/ 2637463 w 3582955"/>
                <a:gd name="connsiteY16" fmla="*/ 243349 h 1623724"/>
                <a:gd name="connsiteX17" fmla="*/ 2898710 w 3582955"/>
                <a:gd name="connsiteY17" fmla="*/ 242595 h 1623724"/>
                <a:gd name="connsiteX18" fmla="*/ 3147527 w 3582955"/>
                <a:gd name="connsiteY18" fmla="*/ 230155 h 1623724"/>
                <a:gd name="connsiteX19" fmla="*/ 3489649 w 3582955"/>
                <a:gd name="connsiteY19" fmla="*/ 248816 h 1623724"/>
                <a:gd name="connsiteX20" fmla="*/ 3558074 w 3582955"/>
                <a:gd name="connsiteY20" fmla="*/ 292359 h 1623724"/>
                <a:gd name="connsiteX21" fmla="*/ 3564294 w 3582955"/>
                <a:gd name="connsiteY21" fmla="*/ 311020 h 1623724"/>
                <a:gd name="connsiteX22" fmla="*/ 3576735 w 3582955"/>
                <a:gd name="connsiteY22" fmla="*/ 342122 h 1623724"/>
                <a:gd name="connsiteX23" fmla="*/ 3582955 w 3582955"/>
                <a:gd name="connsiteY23" fmla="*/ 379444 h 1623724"/>
                <a:gd name="connsiteX24" fmla="*/ 3570515 w 3582955"/>
                <a:gd name="connsiteY24" fmla="*/ 516293 h 1623724"/>
                <a:gd name="connsiteX25" fmla="*/ 3564294 w 3582955"/>
                <a:gd name="connsiteY25" fmla="*/ 547395 h 1623724"/>
                <a:gd name="connsiteX26" fmla="*/ 3539412 w 3582955"/>
                <a:gd name="connsiteY26" fmla="*/ 584718 h 1623724"/>
                <a:gd name="connsiteX27" fmla="*/ 3533192 w 3582955"/>
                <a:gd name="connsiteY27" fmla="*/ 622040 h 1623724"/>
                <a:gd name="connsiteX28" fmla="*/ 3520751 w 3582955"/>
                <a:gd name="connsiteY28" fmla="*/ 653142 h 1623724"/>
                <a:gd name="connsiteX29" fmla="*/ 3514531 w 3582955"/>
                <a:gd name="connsiteY29" fmla="*/ 678024 h 1623724"/>
                <a:gd name="connsiteX30" fmla="*/ 3508310 w 3582955"/>
                <a:gd name="connsiteY30" fmla="*/ 746448 h 1623724"/>
                <a:gd name="connsiteX31" fmla="*/ 3458547 w 3582955"/>
                <a:gd name="connsiteY31" fmla="*/ 821093 h 1623724"/>
                <a:gd name="connsiteX32" fmla="*/ 3427445 w 3582955"/>
                <a:gd name="connsiteY32" fmla="*/ 895738 h 1623724"/>
                <a:gd name="connsiteX33" fmla="*/ 3278155 w 3582955"/>
                <a:gd name="connsiteY33" fmla="*/ 1125893 h 1623724"/>
                <a:gd name="connsiteX34" fmla="*/ 3191070 w 3582955"/>
                <a:gd name="connsiteY34" fmla="*/ 1262742 h 1623724"/>
                <a:gd name="connsiteX35" fmla="*/ 2917377 w 3582955"/>
                <a:gd name="connsiteY35" fmla="*/ 1489757 h 1623724"/>
                <a:gd name="connsiteX36" fmla="*/ 2813196 w 3582955"/>
                <a:gd name="connsiteY36" fmla="*/ 1578917 h 1623724"/>
                <a:gd name="connsiteX37" fmla="*/ 2761880 w 3582955"/>
                <a:gd name="connsiteY37" fmla="*/ 1595944 h 1623724"/>
                <a:gd name="connsiteX38" fmla="*/ 2670903 w 3582955"/>
                <a:gd name="connsiteY38" fmla="*/ 1606564 h 1623724"/>
                <a:gd name="connsiteX39" fmla="*/ 2588475 w 3582955"/>
                <a:gd name="connsiteY39" fmla="*/ 1616428 h 1623724"/>
                <a:gd name="connsiteX40" fmla="*/ 2518488 w 3582955"/>
                <a:gd name="connsiteY40" fmla="*/ 1583129 h 1623724"/>
                <a:gd name="connsiteX41" fmla="*/ 2464827 w 3582955"/>
                <a:gd name="connsiteY41" fmla="*/ 1588782 h 1623724"/>
                <a:gd name="connsiteX42" fmla="*/ 2388622 w 3582955"/>
                <a:gd name="connsiteY42" fmla="*/ 1595693 h 1623724"/>
                <a:gd name="connsiteX43" fmla="*/ 2316298 w 3582955"/>
                <a:gd name="connsiteY43" fmla="*/ 1609200 h 1623724"/>
                <a:gd name="connsiteX44" fmla="*/ 2253329 w 3582955"/>
                <a:gd name="connsiteY44" fmla="*/ 1611714 h 1623724"/>
                <a:gd name="connsiteX45" fmla="*/ 2152262 w 3582955"/>
                <a:gd name="connsiteY45" fmla="*/ 1610395 h 1623724"/>
                <a:gd name="connsiteX46" fmla="*/ 2065176 w 3582955"/>
                <a:gd name="connsiteY46" fmla="*/ 1623526 h 1623724"/>
                <a:gd name="connsiteX47" fmla="*/ 1959429 w 3582955"/>
                <a:gd name="connsiteY47" fmla="*/ 1598644 h 1623724"/>
                <a:gd name="connsiteX48" fmla="*/ 1867677 w 3582955"/>
                <a:gd name="connsiteY48" fmla="*/ 1577407 h 1623724"/>
                <a:gd name="connsiteX49" fmla="*/ 1828030 w 3582955"/>
                <a:gd name="connsiteY49" fmla="*/ 1572631 h 1623724"/>
                <a:gd name="connsiteX50" fmla="*/ 1725382 w 3582955"/>
                <a:gd name="connsiteY50" fmla="*/ 1553593 h 1623724"/>
                <a:gd name="connsiteX51" fmla="*/ 1637518 w 3582955"/>
                <a:gd name="connsiteY51" fmla="*/ 1522491 h 1623724"/>
                <a:gd name="connsiteX52" fmla="*/ 1595524 w 3582955"/>
                <a:gd name="connsiteY52" fmla="*/ 1513884 h 1623724"/>
                <a:gd name="connsiteX53" fmla="*/ 1502989 w 3582955"/>
                <a:gd name="connsiteY53" fmla="*/ 1507286 h 1623724"/>
                <a:gd name="connsiteX54" fmla="*/ 1298489 w 3582955"/>
                <a:gd name="connsiteY54" fmla="*/ 1505653 h 1623724"/>
                <a:gd name="connsiteX55" fmla="*/ 1175644 w 3582955"/>
                <a:gd name="connsiteY55" fmla="*/ 1504395 h 1623724"/>
                <a:gd name="connsiteX56" fmla="*/ 696686 w 3582955"/>
                <a:gd name="connsiteY56" fmla="*/ 1499118 h 1623724"/>
                <a:gd name="connsiteX57" fmla="*/ 360784 w 3582955"/>
                <a:gd name="connsiteY57" fmla="*/ 1492897 h 1623724"/>
                <a:gd name="connsiteX58" fmla="*/ 273698 w 3582955"/>
                <a:gd name="connsiteY58" fmla="*/ 1480457 h 1623724"/>
                <a:gd name="connsiteX59" fmla="*/ 111968 w 3582955"/>
                <a:gd name="connsiteY59" fmla="*/ 1436914 h 1623724"/>
                <a:gd name="connsiteX60" fmla="*/ 80866 w 3582955"/>
                <a:gd name="connsiteY60" fmla="*/ 1418253 h 1623724"/>
                <a:gd name="connsiteX61" fmla="*/ 55984 w 3582955"/>
                <a:gd name="connsiteY61" fmla="*/ 1399591 h 1623724"/>
                <a:gd name="connsiteX62" fmla="*/ 37323 w 3582955"/>
                <a:gd name="connsiteY62" fmla="*/ 1374710 h 1623724"/>
                <a:gd name="connsiteX63" fmla="*/ 12441 w 3582955"/>
                <a:gd name="connsiteY63" fmla="*/ 1331167 h 1623724"/>
                <a:gd name="connsiteX64" fmla="*/ 0 w 3582955"/>
                <a:gd name="connsiteY64" fmla="*/ 1300065 h 1623724"/>
                <a:gd name="connsiteX65" fmla="*/ 6221 w 3582955"/>
                <a:gd name="connsiteY65" fmla="*/ 1144555 h 1623724"/>
                <a:gd name="connsiteX66" fmla="*/ 12441 w 3582955"/>
                <a:gd name="connsiteY66" fmla="*/ 1119673 h 1623724"/>
                <a:gd name="connsiteX67" fmla="*/ 31102 w 3582955"/>
                <a:gd name="connsiteY67" fmla="*/ 1088571 h 1623724"/>
                <a:gd name="connsiteX68" fmla="*/ 68425 w 3582955"/>
                <a:gd name="connsiteY68" fmla="*/ 1026367 h 1623724"/>
                <a:gd name="connsiteX69" fmla="*/ 74645 w 3582955"/>
                <a:gd name="connsiteY69" fmla="*/ 1001485 h 1623724"/>
                <a:gd name="connsiteX70" fmla="*/ 111968 w 3582955"/>
                <a:gd name="connsiteY70" fmla="*/ 957942 h 1623724"/>
                <a:gd name="connsiteX71" fmla="*/ 149290 w 3582955"/>
                <a:gd name="connsiteY71" fmla="*/ 895738 h 1623724"/>
                <a:gd name="connsiteX72" fmla="*/ 161731 w 3582955"/>
                <a:gd name="connsiteY72" fmla="*/ 852195 h 1623724"/>
                <a:gd name="connsiteX73" fmla="*/ 174172 w 3582955"/>
                <a:gd name="connsiteY73" fmla="*/ 827314 h 1623724"/>
                <a:gd name="connsiteX74" fmla="*/ 192833 w 3582955"/>
                <a:gd name="connsiteY74" fmla="*/ 814873 h 1623724"/>
                <a:gd name="connsiteX75" fmla="*/ 216152 w 3582955"/>
                <a:gd name="connsiteY75" fmla="*/ 738217 h 1623724"/>
                <a:gd name="connsiteX76" fmla="*/ 234038 w 3582955"/>
                <a:gd name="connsiteY76" fmla="*/ 709126 h 1623724"/>
                <a:gd name="connsiteX77" fmla="*/ 239480 w 3582955"/>
                <a:gd name="connsiteY77" fmla="*/ 678401 h 1623724"/>
                <a:gd name="connsiteX78" fmla="*/ 279919 w 3582955"/>
                <a:gd name="connsiteY78" fmla="*/ 541175 h 1623724"/>
                <a:gd name="connsiteX79" fmla="*/ 292359 w 3582955"/>
                <a:gd name="connsiteY79" fmla="*/ 510073 h 1623724"/>
                <a:gd name="connsiteX80" fmla="*/ 317241 w 3582955"/>
                <a:gd name="connsiteY80" fmla="*/ 491412 h 1623724"/>
                <a:gd name="connsiteX81" fmla="*/ 329682 w 3582955"/>
                <a:gd name="connsiteY81" fmla="*/ 472751 h 1623724"/>
                <a:gd name="connsiteX82" fmla="*/ 367004 w 3582955"/>
                <a:gd name="connsiteY82" fmla="*/ 441648 h 1623724"/>
                <a:gd name="connsiteX83" fmla="*/ 391886 w 3582955"/>
                <a:gd name="connsiteY83" fmla="*/ 429208 h 1623724"/>
                <a:gd name="connsiteX84" fmla="*/ 421424 w 3582955"/>
                <a:gd name="connsiteY84" fmla="*/ 388808 h 1623724"/>
                <a:gd name="connsiteX85" fmla="*/ 457974 w 3582955"/>
                <a:gd name="connsiteY85" fmla="*/ 364491 h 1623724"/>
                <a:gd name="connsiteX86" fmla="*/ 460302 w 3582955"/>
                <a:gd name="connsiteY86" fmla="*/ 333765 h 1623724"/>
                <a:gd name="connsiteX87" fmla="*/ 492962 w 3582955"/>
                <a:gd name="connsiteY87" fmla="*/ 339420 h 1623724"/>
                <a:gd name="connsiteX88" fmla="*/ 525619 w 3582955"/>
                <a:gd name="connsiteY88" fmla="*/ 315607 h 1623724"/>
                <a:gd name="connsiteX89" fmla="*/ 552837 w 3582955"/>
                <a:gd name="connsiteY89" fmla="*/ 288903 h 1623724"/>
                <a:gd name="connsiteX90" fmla="*/ 584719 w 3582955"/>
                <a:gd name="connsiteY90" fmla="*/ 273697 h 1623724"/>
                <a:gd name="connsiteX91" fmla="*/ 597159 w 3582955"/>
                <a:gd name="connsiteY91" fmla="*/ 255036 h 1623724"/>
                <a:gd name="connsiteX92" fmla="*/ 622041 w 3582955"/>
                <a:gd name="connsiteY92" fmla="*/ 236375 h 1623724"/>
                <a:gd name="connsiteX93" fmla="*/ 659364 w 3582955"/>
                <a:gd name="connsiteY93" fmla="*/ 223934 h 1623724"/>
                <a:gd name="connsiteX94" fmla="*/ 684245 w 3582955"/>
                <a:gd name="connsiteY94" fmla="*/ 205273 h 1623724"/>
                <a:gd name="connsiteX0" fmla="*/ 684245 w 3582955"/>
                <a:gd name="connsiteY0" fmla="*/ 205273 h 1623724"/>
                <a:gd name="connsiteX1" fmla="*/ 721568 w 3582955"/>
                <a:gd name="connsiteY1" fmla="*/ 186612 h 1623724"/>
                <a:gd name="connsiteX2" fmla="*/ 864637 w 3582955"/>
                <a:gd name="connsiteY2" fmla="*/ 143069 h 1623724"/>
                <a:gd name="connsiteX3" fmla="*/ 951723 w 3582955"/>
                <a:gd name="connsiteY3" fmla="*/ 111967 h 1623724"/>
                <a:gd name="connsiteX4" fmla="*/ 1057470 w 3582955"/>
                <a:gd name="connsiteY4" fmla="*/ 87085 h 1623724"/>
                <a:gd name="connsiteX5" fmla="*/ 1262743 w 3582955"/>
                <a:gd name="connsiteY5" fmla="*/ 24881 h 1623724"/>
                <a:gd name="connsiteX6" fmla="*/ 1368490 w 3582955"/>
                <a:gd name="connsiteY6" fmla="*/ 12440 h 1623724"/>
                <a:gd name="connsiteX7" fmla="*/ 1449355 w 3582955"/>
                <a:gd name="connsiteY7" fmla="*/ 0 h 1623724"/>
                <a:gd name="connsiteX8" fmla="*/ 1685731 w 3582955"/>
                <a:gd name="connsiteY8" fmla="*/ 6220 h 1623724"/>
                <a:gd name="connsiteX9" fmla="*/ 1797698 w 3582955"/>
                <a:gd name="connsiteY9" fmla="*/ 37322 h 1623724"/>
                <a:gd name="connsiteX10" fmla="*/ 1915886 w 3582955"/>
                <a:gd name="connsiteY10" fmla="*/ 122585 h 1623724"/>
                <a:gd name="connsiteX11" fmla="*/ 1959434 w 3582955"/>
                <a:gd name="connsiteY11" fmla="*/ 139613 h 1623724"/>
                <a:gd name="connsiteX12" fmla="*/ 1985090 w 3582955"/>
                <a:gd name="connsiteY12" fmla="*/ 155384 h 1623724"/>
                <a:gd name="connsiteX13" fmla="*/ 2037191 w 3582955"/>
                <a:gd name="connsiteY13" fmla="*/ 174046 h 1623724"/>
                <a:gd name="connsiteX14" fmla="*/ 2158504 w 3582955"/>
                <a:gd name="connsiteY14" fmla="*/ 191074 h 1623724"/>
                <a:gd name="connsiteX15" fmla="*/ 2346692 w 3582955"/>
                <a:gd name="connsiteY15" fmla="*/ 223431 h 1623724"/>
                <a:gd name="connsiteX16" fmla="*/ 2637463 w 3582955"/>
                <a:gd name="connsiteY16" fmla="*/ 243349 h 1623724"/>
                <a:gd name="connsiteX17" fmla="*/ 2898710 w 3582955"/>
                <a:gd name="connsiteY17" fmla="*/ 242595 h 1623724"/>
                <a:gd name="connsiteX18" fmla="*/ 3147527 w 3582955"/>
                <a:gd name="connsiteY18" fmla="*/ 230155 h 1623724"/>
                <a:gd name="connsiteX19" fmla="*/ 3489649 w 3582955"/>
                <a:gd name="connsiteY19" fmla="*/ 248816 h 1623724"/>
                <a:gd name="connsiteX20" fmla="*/ 3558074 w 3582955"/>
                <a:gd name="connsiteY20" fmla="*/ 292359 h 1623724"/>
                <a:gd name="connsiteX21" fmla="*/ 3564294 w 3582955"/>
                <a:gd name="connsiteY21" fmla="*/ 311020 h 1623724"/>
                <a:gd name="connsiteX22" fmla="*/ 3576735 w 3582955"/>
                <a:gd name="connsiteY22" fmla="*/ 342122 h 1623724"/>
                <a:gd name="connsiteX23" fmla="*/ 3582955 w 3582955"/>
                <a:gd name="connsiteY23" fmla="*/ 379444 h 1623724"/>
                <a:gd name="connsiteX24" fmla="*/ 3570515 w 3582955"/>
                <a:gd name="connsiteY24" fmla="*/ 516293 h 1623724"/>
                <a:gd name="connsiteX25" fmla="*/ 3564294 w 3582955"/>
                <a:gd name="connsiteY25" fmla="*/ 547395 h 1623724"/>
                <a:gd name="connsiteX26" fmla="*/ 3539412 w 3582955"/>
                <a:gd name="connsiteY26" fmla="*/ 584718 h 1623724"/>
                <a:gd name="connsiteX27" fmla="*/ 3533192 w 3582955"/>
                <a:gd name="connsiteY27" fmla="*/ 622040 h 1623724"/>
                <a:gd name="connsiteX28" fmla="*/ 3520751 w 3582955"/>
                <a:gd name="connsiteY28" fmla="*/ 653142 h 1623724"/>
                <a:gd name="connsiteX29" fmla="*/ 3514531 w 3582955"/>
                <a:gd name="connsiteY29" fmla="*/ 678024 h 1623724"/>
                <a:gd name="connsiteX30" fmla="*/ 3508310 w 3582955"/>
                <a:gd name="connsiteY30" fmla="*/ 746448 h 1623724"/>
                <a:gd name="connsiteX31" fmla="*/ 3458547 w 3582955"/>
                <a:gd name="connsiteY31" fmla="*/ 821093 h 1623724"/>
                <a:gd name="connsiteX32" fmla="*/ 3427445 w 3582955"/>
                <a:gd name="connsiteY32" fmla="*/ 895738 h 1623724"/>
                <a:gd name="connsiteX33" fmla="*/ 3278155 w 3582955"/>
                <a:gd name="connsiteY33" fmla="*/ 1125893 h 1623724"/>
                <a:gd name="connsiteX34" fmla="*/ 3191070 w 3582955"/>
                <a:gd name="connsiteY34" fmla="*/ 1262742 h 1623724"/>
                <a:gd name="connsiteX35" fmla="*/ 2917377 w 3582955"/>
                <a:gd name="connsiteY35" fmla="*/ 1489757 h 1623724"/>
                <a:gd name="connsiteX36" fmla="*/ 2813196 w 3582955"/>
                <a:gd name="connsiteY36" fmla="*/ 1578917 h 1623724"/>
                <a:gd name="connsiteX37" fmla="*/ 2761880 w 3582955"/>
                <a:gd name="connsiteY37" fmla="*/ 1595944 h 1623724"/>
                <a:gd name="connsiteX38" fmla="*/ 2670903 w 3582955"/>
                <a:gd name="connsiteY38" fmla="*/ 1606564 h 1623724"/>
                <a:gd name="connsiteX39" fmla="*/ 2588475 w 3582955"/>
                <a:gd name="connsiteY39" fmla="*/ 1580236 h 1623724"/>
                <a:gd name="connsiteX40" fmla="*/ 2518488 w 3582955"/>
                <a:gd name="connsiteY40" fmla="*/ 1583129 h 1623724"/>
                <a:gd name="connsiteX41" fmla="*/ 2464827 w 3582955"/>
                <a:gd name="connsiteY41" fmla="*/ 1588782 h 1623724"/>
                <a:gd name="connsiteX42" fmla="*/ 2388622 w 3582955"/>
                <a:gd name="connsiteY42" fmla="*/ 1595693 h 1623724"/>
                <a:gd name="connsiteX43" fmla="*/ 2316298 w 3582955"/>
                <a:gd name="connsiteY43" fmla="*/ 1609200 h 1623724"/>
                <a:gd name="connsiteX44" fmla="*/ 2253329 w 3582955"/>
                <a:gd name="connsiteY44" fmla="*/ 1611714 h 1623724"/>
                <a:gd name="connsiteX45" fmla="*/ 2152262 w 3582955"/>
                <a:gd name="connsiteY45" fmla="*/ 1610395 h 1623724"/>
                <a:gd name="connsiteX46" fmla="*/ 2065176 w 3582955"/>
                <a:gd name="connsiteY46" fmla="*/ 1623526 h 1623724"/>
                <a:gd name="connsiteX47" fmla="*/ 1959429 w 3582955"/>
                <a:gd name="connsiteY47" fmla="*/ 1598644 h 1623724"/>
                <a:gd name="connsiteX48" fmla="*/ 1867677 w 3582955"/>
                <a:gd name="connsiteY48" fmla="*/ 1577407 h 1623724"/>
                <a:gd name="connsiteX49" fmla="*/ 1828030 w 3582955"/>
                <a:gd name="connsiteY49" fmla="*/ 1572631 h 1623724"/>
                <a:gd name="connsiteX50" fmla="*/ 1725382 w 3582955"/>
                <a:gd name="connsiteY50" fmla="*/ 1553593 h 1623724"/>
                <a:gd name="connsiteX51" fmla="*/ 1637518 w 3582955"/>
                <a:gd name="connsiteY51" fmla="*/ 1522491 h 1623724"/>
                <a:gd name="connsiteX52" fmla="*/ 1595524 w 3582955"/>
                <a:gd name="connsiteY52" fmla="*/ 1513884 h 1623724"/>
                <a:gd name="connsiteX53" fmla="*/ 1502989 w 3582955"/>
                <a:gd name="connsiteY53" fmla="*/ 1507286 h 1623724"/>
                <a:gd name="connsiteX54" fmla="*/ 1298489 w 3582955"/>
                <a:gd name="connsiteY54" fmla="*/ 1505653 h 1623724"/>
                <a:gd name="connsiteX55" fmla="*/ 1175644 w 3582955"/>
                <a:gd name="connsiteY55" fmla="*/ 1504395 h 1623724"/>
                <a:gd name="connsiteX56" fmla="*/ 696686 w 3582955"/>
                <a:gd name="connsiteY56" fmla="*/ 1499118 h 1623724"/>
                <a:gd name="connsiteX57" fmla="*/ 360784 w 3582955"/>
                <a:gd name="connsiteY57" fmla="*/ 1492897 h 1623724"/>
                <a:gd name="connsiteX58" fmla="*/ 273698 w 3582955"/>
                <a:gd name="connsiteY58" fmla="*/ 1480457 h 1623724"/>
                <a:gd name="connsiteX59" fmla="*/ 111968 w 3582955"/>
                <a:gd name="connsiteY59" fmla="*/ 1436914 h 1623724"/>
                <a:gd name="connsiteX60" fmla="*/ 80866 w 3582955"/>
                <a:gd name="connsiteY60" fmla="*/ 1418253 h 1623724"/>
                <a:gd name="connsiteX61" fmla="*/ 55984 w 3582955"/>
                <a:gd name="connsiteY61" fmla="*/ 1399591 h 1623724"/>
                <a:gd name="connsiteX62" fmla="*/ 37323 w 3582955"/>
                <a:gd name="connsiteY62" fmla="*/ 1374710 h 1623724"/>
                <a:gd name="connsiteX63" fmla="*/ 12441 w 3582955"/>
                <a:gd name="connsiteY63" fmla="*/ 1331167 h 1623724"/>
                <a:gd name="connsiteX64" fmla="*/ 0 w 3582955"/>
                <a:gd name="connsiteY64" fmla="*/ 1300065 h 1623724"/>
                <a:gd name="connsiteX65" fmla="*/ 6221 w 3582955"/>
                <a:gd name="connsiteY65" fmla="*/ 1144555 h 1623724"/>
                <a:gd name="connsiteX66" fmla="*/ 12441 w 3582955"/>
                <a:gd name="connsiteY66" fmla="*/ 1119673 h 1623724"/>
                <a:gd name="connsiteX67" fmla="*/ 31102 w 3582955"/>
                <a:gd name="connsiteY67" fmla="*/ 1088571 h 1623724"/>
                <a:gd name="connsiteX68" fmla="*/ 68425 w 3582955"/>
                <a:gd name="connsiteY68" fmla="*/ 1026367 h 1623724"/>
                <a:gd name="connsiteX69" fmla="*/ 74645 w 3582955"/>
                <a:gd name="connsiteY69" fmla="*/ 1001485 h 1623724"/>
                <a:gd name="connsiteX70" fmla="*/ 111968 w 3582955"/>
                <a:gd name="connsiteY70" fmla="*/ 957942 h 1623724"/>
                <a:gd name="connsiteX71" fmla="*/ 149290 w 3582955"/>
                <a:gd name="connsiteY71" fmla="*/ 895738 h 1623724"/>
                <a:gd name="connsiteX72" fmla="*/ 161731 w 3582955"/>
                <a:gd name="connsiteY72" fmla="*/ 852195 h 1623724"/>
                <a:gd name="connsiteX73" fmla="*/ 174172 w 3582955"/>
                <a:gd name="connsiteY73" fmla="*/ 827314 h 1623724"/>
                <a:gd name="connsiteX74" fmla="*/ 192833 w 3582955"/>
                <a:gd name="connsiteY74" fmla="*/ 814873 h 1623724"/>
                <a:gd name="connsiteX75" fmla="*/ 216152 w 3582955"/>
                <a:gd name="connsiteY75" fmla="*/ 738217 h 1623724"/>
                <a:gd name="connsiteX76" fmla="*/ 234038 w 3582955"/>
                <a:gd name="connsiteY76" fmla="*/ 709126 h 1623724"/>
                <a:gd name="connsiteX77" fmla="*/ 239480 w 3582955"/>
                <a:gd name="connsiteY77" fmla="*/ 678401 h 1623724"/>
                <a:gd name="connsiteX78" fmla="*/ 279919 w 3582955"/>
                <a:gd name="connsiteY78" fmla="*/ 541175 h 1623724"/>
                <a:gd name="connsiteX79" fmla="*/ 292359 w 3582955"/>
                <a:gd name="connsiteY79" fmla="*/ 510073 h 1623724"/>
                <a:gd name="connsiteX80" fmla="*/ 317241 w 3582955"/>
                <a:gd name="connsiteY80" fmla="*/ 491412 h 1623724"/>
                <a:gd name="connsiteX81" fmla="*/ 329682 w 3582955"/>
                <a:gd name="connsiteY81" fmla="*/ 472751 h 1623724"/>
                <a:gd name="connsiteX82" fmla="*/ 367004 w 3582955"/>
                <a:gd name="connsiteY82" fmla="*/ 441648 h 1623724"/>
                <a:gd name="connsiteX83" fmla="*/ 391886 w 3582955"/>
                <a:gd name="connsiteY83" fmla="*/ 429208 h 1623724"/>
                <a:gd name="connsiteX84" fmla="*/ 421424 w 3582955"/>
                <a:gd name="connsiteY84" fmla="*/ 388808 h 1623724"/>
                <a:gd name="connsiteX85" fmla="*/ 457974 w 3582955"/>
                <a:gd name="connsiteY85" fmla="*/ 364491 h 1623724"/>
                <a:gd name="connsiteX86" fmla="*/ 460302 w 3582955"/>
                <a:gd name="connsiteY86" fmla="*/ 333765 h 1623724"/>
                <a:gd name="connsiteX87" fmla="*/ 492962 w 3582955"/>
                <a:gd name="connsiteY87" fmla="*/ 339420 h 1623724"/>
                <a:gd name="connsiteX88" fmla="*/ 525619 w 3582955"/>
                <a:gd name="connsiteY88" fmla="*/ 315607 h 1623724"/>
                <a:gd name="connsiteX89" fmla="*/ 552837 w 3582955"/>
                <a:gd name="connsiteY89" fmla="*/ 288903 h 1623724"/>
                <a:gd name="connsiteX90" fmla="*/ 584719 w 3582955"/>
                <a:gd name="connsiteY90" fmla="*/ 273697 h 1623724"/>
                <a:gd name="connsiteX91" fmla="*/ 597159 w 3582955"/>
                <a:gd name="connsiteY91" fmla="*/ 255036 h 1623724"/>
                <a:gd name="connsiteX92" fmla="*/ 622041 w 3582955"/>
                <a:gd name="connsiteY92" fmla="*/ 236375 h 1623724"/>
                <a:gd name="connsiteX93" fmla="*/ 659364 w 3582955"/>
                <a:gd name="connsiteY93" fmla="*/ 223934 h 1623724"/>
                <a:gd name="connsiteX94" fmla="*/ 684245 w 3582955"/>
                <a:gd name="connsiteY94" fmla="*/ 205273 h 1623724"/>
                <a:gd name="connsiteX0" fmla="*/ 684245 w 3582955"/>
                <a:gd name="connsiteY0" fmla="*/ 205273 h 1623724"/>
                <a:gd name="connsiteX1" fmla="*/ 721568 w 3582955"/>
                <a:gd name="connsiteY1" fmla="*/ 186612 h 1623724"/>
                <a:gd name="connsiteX2" fmla="*/ 864637 w 3582955"/>
                <a:gd name="connsiteY2" fmla="*/ 143069 h 1623724"/>
                <a:gd name="connsiteX3" fmla="*/ 951723 w 3582955"/>
                <a:gd name="connsiteY3" fmla="*/ 111967 h 1623724"/>
                <a:gd name="connsiteX4" fmla="*/ 1057470 w 3582955"/>
                <a:gd name="connsiteY4" fmla="*/ 87085 h 1623724"/>
                <a:gd name="connsiteX5" fmla="*/ 1262743 w 3582955"/>
                <a:gd name="connsiteY5" fmla="*/ 24881 h 1623724"/>
                <a:gd name="connsiteX6" fmla="*/ 1368490 w 3582955"/>
                <a:gd name="connsiteY6" fmla="*/ 12440 h 1623724"/>
                <a:gd name="connsiteX7" fmla="*/ 1449355 w 3582955"/>
                <a:gd name="connsiteY7" fmla="*/ 0 h 1623724"/>
                <a:gd name="connsiteX8" fmla="*/ 1685731 w 3582955"/>
                <a:gd name="connsiteY8" fmla="*/ 6220 h 1623724"/>
                <a:gd name="connsiteX9" fmla="*/ 1797698 w 3582955"/>
                <a:gd name="connsiteY9" fmla="*/ 37322 h 1623724"/>
                <a:gd name="connsiteX10" fmla="*/ 1915886 w 3582955"/>
                <a:gd name="connsiteY10" fmla="*/ 122585 h 1623724"/>
                <a:gd name="connsiteX11" fmla="*/ 1959434 w 3582955"/>
                <a:gd name="connsiteY11" fmla="*/ 139613 h 1623724"/>
                <a:gd name="connsiteX12" fmla="*/ 1985090 w 3582955"/>
                <a:gd name="connsiteY12" fmla="*/ 155384 h 1623724"/>
                <a:gd name="connsiteX13" fmla="*/ 2037191 w 3582955"/>
                <a:gd name="connsiteY13" fmla="*/ 174046 h 1623724"/>
                <a:gd name="connsiteX14" fmla="*/ 2158504 w 3582955"/>
                <a:gd name="connsiteY14" fmla="*/ 191074 h 1623724"/>
                <a:gd name="connsiteX15" fmla="*/ 2346692 w 3582955"/>
                <a:gd name="connsiteY15" fmla="*/ 223431 h 1623724"/>
                <a:gd name="connsiteX16" fmla="*/ 2637463 w 3582955"/>
                <a:gd name="connsiteY16" fmla="*/ 243349 h 1623724"/>
                <a:gd name="connsiteX17" fmla="*/ 2898710 w 3582955"/>
                <a:gd name="connsiteY17" fmla="*/ 242595 h 1623724"/>
                <a:gd name="connsiteX18" fmla="*/ 3147527 w 3582955"/>
                <a:gd name="connsiteY18" fmla="*/ 230155 h 1623724"/>
                <a:gd name="connsiteX19" fmla="*/ 3489649 w 3582955"/>
                <a:gd name="connsiteY19" fmla="*/ 248816 h 1623724"/>
                <a:gd name="connsiteX20" fmla="*/ 3558074 w 3582955"/>
                <a:gd name="connsiteY20" fmla="*/ 292359 h 1623724"/>
                <a:gd name="connsiteX21" fmla="*/ 3564294 w 3582955"/>
                <a:gd name="connsiteY21" fmla="*/ 311020 h 1623724"/>
                <a:gd name="connsiteX22" fmla="*/ 3576735 w 3582955"/>
                <a:gd name="connsiteY22" fmla="*/ 342122 h 1623724"/>
                <a:gd name="connsiteX23" fmla="*/ 3582955 w 3582955"/>
                <a:gd name="connsiteY23" fmla="*/ 379444 h 1623724"/>
                <a:gd name="connsiteX24" fmla="*/ 3570515 w 3582955"/>
                <a:gd name="connsiteY24" fmla="*/ 516293 h 1623724"/>
                <a:gd name="connsiteX25" fmla="*/ 3564294 w 3582955"/>
                <a:gd name="connsiteY25" fmla="*/ 547395 h 1623724"/>
                <a:gd name="connsiteX26" fmla="*/ 3539412 w 3582955"/>
                <a:gd name="connsiteY26" fmla="*/ 584718 h 1623724"/>
                <a:gd name="connsiteX27" fmla="*/ 3533192 w 3582955"/>
                <a:gd name="connsiteY27" fmla="*/ 622040 h 1623724"/>
                <a:gd name="connsiteX28" fmla="*/ 3520751 w 3582955"/>
                <a:gd name="connsiteY28" fmla="*/ 653142 h 1623724"/>
                <a:gd name="connsiteX29" fmla="*/ 3514531 w 3582955"/>
                <a:gd name="connsiteY29" fmla="*/ 678024 h 1623724"/>
                <a:gd name="connsiteX30" fmla="*/ 3508310 w 3582955"/>
                <a:gd name="connsiteY30" fmla="*/ 746448 h 1623724"/>
                <a:gd name="connsiteX31" fmla="*/ 3458547 w 3582955"/>
                <a:gd name="connsiteY31" fmla="*/ 821093 h 1623724"/>
                <a:gd name="connsiteX32" fmla="*/ 3427445 w 3582955"/>
                <a:gd name="connsiteY32" fmla="*/ 895738 h 1623724"/>
                <a:gd name="connsiteX33" fmla="*/ 3278155 w 3582955"/>
                <a:gd name="connsiteY33" fmla="*/ 1125893 h 1623724"/>
                <a:gd name="connsiteX34" fmla="*/ 3191070 w 3582955"/>
                <a:gd name="connsiteY34" fmla="*/ 1262742 h 1623724"/>
                <a:gd name="connsiteX35" fmla="*/ 2917377 w 3582955"/>
                <a:gd name="connsiteY35" fmla="*/ 1489757 h 1623724"/>
                <a:gd name="connsiteX36" fmla="*/ 2813196 w 3582955"/>
                <a:gd name="connsiteY36" fmla="*/ 1578917 h 1623724"/>
                <a:gd name="connsiteX37" fmla="*/ 2761880 w 3582955"/>
                <a:gd name="connsiteY37" fmla="*/ 1595944 h 1623724"/>
                <a:gd name="connsiteX38" fmla="*/ 2670903 w 3582955"/>
                <a:gd name="connsiteY38" fmla="*/ 1606564 h 1623724"/>
                <a:gd name="connsiteX39" fmla="*/ 2588475 w 3582955"/>
                <a:gd name="connsiteY39" fmla="*/ 1580236 h 1623724"/>
                <a:gd name="connsiteX40" fmla="*/ 2518488 w 3582955"/>
                <a:gd name="connsiteY40" fmla="*/ 1583129 h 1623724"/>
                <a:gd name="connsiteX41" fmla="*/ 2464827 w 3582955"/>
                <a:gd name="connsiteY41" fmla="*/ 1588782 h 1623724"/>
                <a:gd name="connsiteX42" fmla="*/ 2388622 w 3582955"/>
                <a:gd name="connsiteY42" fmla="*/ 1595693 h 1623724"/>
                <a:gd name="connsiteX43" fmla="*/ 2316298 w 3582955"/>
                <a:gd name="connsiteY43" fmla="*/ 1609200 h 1623724"/>
                <a:gd name="connsiteX44" fmla="*/ 2253329 w 3582955"/>
                <a:gd name="connsiteY44" fmla="*/ 1611714 h 1623724"/>
                <a:gd name="connsiteX45" fmla="*/ 2152262 w 3582955"/>
                <a:gd name="connsiteY45" fmla="*/ 1610395 h 1623724"/>
                <a:gd name="connsiteX46" fmla="*/ 2065176 w 3582955"/>
                <a:gd name="connsiteY46" fmla="*/ 1623526 h 1623724"/>
                <a:gd name="connsiteX47" fmla="*/ 1959429 w 3582955"/>
                <a:gd name="connsiteY47" fmla="*/ 1598644 h 1623724"/>
                <a:gd name="connsiteX48" fmla="*/ 1867677 w 3582955"/>
                <a:gd name="connsiteY48" fmla="*/ 1577407 h 1623724"/>
                <a:gd name="connsiteX49" fmla="*/ 1828030 w 3582955"/>
                <a:gd name="connsiteY49" fmla="*/ 1572631 h 1623724"/>
                <a:gd name="connsiteX50" fmla="*/ 1725382 w 3582955"/>
                <a:gd name="connsiteY50" fmla="*/ 1553593 h 1623724"/>
                <a:gd name="connsiteX51" fmla="*/ 1637518 w 3582955"/>
                <a:gd name="connsiteY51" fmla="*/ 1522491 h 1623724"/>
                <a:gd name="connsiteX52" fmla="*/ 1595524 w 3582955"/>
                <a:gd name="connsiteY52" fmla="*/ 1513884 h 1623724"/>
                <a:gd name="connsiteX53" fmla="*/ 1502989 w 3582955"/>
                <a:gd name="connsiteY53" fmla="*/ 1507286 h 1623724"/>
                <a:gd name="connsiteX54" fmla="*/ 1298489 w 3582955"/>
                <a:gd name="connsiteY54" fmla="*/ 1505653 h 1623724"/>
                <a:gd name="connsiteX55" fmla="*/ 1175644 w 3582955"/>
                <a:gd name="connsiteY55" fmla="*/ 1504395 h 1623724"/>
                <a:gd name="connsiteX56" fmla="*/ 696686 w 3582955"/>
                <a:gd name="connsiteY56" fmla="*/ 1499118 h 1623724"/>
                <a:gd name="connsiteX57" fmla="*/ 360784 w 3582955"/>
                <a:gd name="connsiteY57" fmla="*/ 1492897 h 1623724"/>
                <a:gd name="connsiteX58" fmla="*/ 273698 w 3582955"/>
                <a:gd name="connsiteY58" fmla="*/ 1480457 h 1623724"/>
                <a:gd name="connsiteX59" fmla="*/ 111968 w 3582955"/>
                <a:gd name="connsiteY59" fmla="*/ 1436914 h 1623724"/>
                <a:gd name="connsiteX60" fmla="*/ 80866 w 3582955"/>
                <a:gd name="connsiteY60" fmla="*/ 1418253 h 1623724"/>
                <a:gd name="connsiteX61" fmla="*/ 55984 w 3582955"/>
                <a:gd name="connsiteY61" fmla="*/ 1399591 h 1623724"/>
                <a:gd name="connsiteX62" fmla="*/ 37323 w 3582955"/>
                <a:gd name="connsiteY62" fmla="*/ 1374710 h 1623724"/>
                <a:gd name="connsiteX63" fmla="*/ 12441 w 3582955"/>
                <a:gd name="connsiteY63" fmla="*/ 1331167 h 1623724"/>
                <a:gd name="connsiteX64" fmla="*/ 0 w 3582955"/>
                <a:gd name="connsiteY64" fmla="*/ 1300065 h 1623724"/>
                <a:gd name="connsiteX65" fmla="*/ 6221 w 3582955"/>
                <a:gd name="connsiteY65" fmla="*/ 1144555 h 1623724"/>
                <a:gd name="connsiteX66" fmla="*/ 12441 w 3582955"/>
                <a:gd name="connsiteY66" fmla="*/ 1119673 h 1623724"/>
                <a:gd name="connsiteX67" fmla="*/ 31102 w 3582955"/>
                <a:gd name="connsiteY67" fmla="*/ 1088571 h 1623724"/>
                <a:gd name="connsiteX68" fmla="*/ 68425 w 3582955"/>
                <a:gd name="connsiteY68" fmla="*/ 1026367 h 1623724"/>
                <a:gd name="connsiteX69" fmla="*/ 74645 w 3582955"/>
                <a:gd name="connsiteY69" fmla="*/ 1001485 h 1623724"/>
                <a:gd name="connsiteX70" fmla="*/ 111968 w 3582955"/>
                <a:gd name="connsiteY70" fmla="*/ 957942 h 1623724"/>
                <a:gd name="connsiteX71" fmla="*/ 149290 w 3582955"/>
                <a:gd name="connsiteY71" fmla="*/ 895738 h 1623724"/>
                <a:gd name="connsiteX72" fmla="*/ 161731 w 3582955"/>
                <a:gd name="connsiteY72" fmla="*/ 852195 h 1623724"/>
                <a:gd name="connsiteX73" fmla="*/ 174172 w 3582955"/>
                <a:gd name="connsiteY73" fmla="*/ 827314 h 1623724"/>
                <a:gd name="connsiteX74" fmla="*/ 192833 w 3582955"/>
                <a:gd name="connsiteY74" fmla="*/ 814873 h 1623724"/>
                <a:gd name="connsiteX75" fmla="*/ 216152 w 3582955"/>
                <a:gd name="connsiteY75" fmla="*/ 738217 h 1623724"/>
                <a:gd name="connsiteX76" fmla="*/ 234038 w 3582955"/>
                <a:gd name="connsiteY76" fmla="*/ 709126 h 1623724"/>
                <a:gd name="connsiteX77" fmla="*/ 239480 w 3582955"/>
                <a:gd name="connsiteY77" fmla="*/ 678401 h 1623724"/>
                <a:gd name="connsiteX78" fmla="*/ 279919 w 3582955"/>
                <a:gd name="connsiteY78" fmla="*/ 541175 h 1623724"/>
                <a:gd name="connsiteX79" fmla="*/ 292359 w 3582955"/>
                <a:gd name="connsiteY79" fmla="*/ 510073 h 1623724"/>
                <a:gd name="connsiteX80" fmla="*/ 317241 w 3582955"/>
                <a:gd name="connsiteY80" fmla="*/ 491412 h 1623724"/>
                <a:gd name="connsiteX81" fmla="*/ 329682 w 3582955"/>
                <a:gd name="connsiteY81" fmla="*/ 472751 h 1623724"/>
                <a:gd name="connsiteX82" fmla="*/ 367004 w 3582955"/>
                <a:gd name="connsiteY82" fmla="*/ 441648 h 1623724"/>
                <a:gd name="connsiteX83" fmla="*/ 391886 w 3582955"/>
                <a:gd name="connsiteY83" fmla="*/ 429208 h 1623724"/>
                <a:gd name="connsiteX84" fmla="*/ 421424 w 3582955"/>
                <a:gd name="connsiteY84" fmla="*/ 388808 h 1623724"/>
                <a:gd name="connsiteX85" fmla="*/ 457974 w 3582955"/>
                <a:gd name="connsiteY85" fmla="*/ 364491 h 1623724"/>
                <a:gd name="connsiteX86" fmla="*/ 474301 w 3582955"/>
                <a:gd name="connsiteY86" fmla="*/ 351860 h 1623724"/>
                <a:gd name="connsiteX87" fmla="*/ 492962 w 3582955"/>
                <a:gd name="connsiteY87" fmla="*/ 339420 h 1623724"/>
                <a:gd name="connsiteX88" fmla="*/ 525619 w 3582955"/>
                <a:gd name="connsiteY88" fmla="*/ 315607 h 1623724"/>
                <a:gd name="connsiteX89" fmla="*/ 552837 w 3582955"/>
                <a:gd name="connsiteY89" fmla="*/ 288903 h 1623724"/>
                <a:gd name="connsiteX90" fmla="*/ 584719 w 3582955"/>
                <a:gd name="connsiteY90" fmla="*/ 273697 h 1623724"/>
                <a:gd name="connsiteX91" fmla="*/ 597159 w 3582955"/>
                <a:gd name="connsiteY91" fmla="*/ 255036 h 1623724"/>
                <a:gd name="connsiteX92" fmla="*/ 622041 w 3582955"/>
                <a:gd name="connsiteY92" fmla="*/ 236375 h 1623724"/>
                <a:gd name="connsiteX93" fmla="*/ 659364 w 3582955"/>
                <a:gd name="connsiteY93" fmla="*/ 223934 h 1623724"/>
                <a:gd name="connsiteX94" fmla="*/ 684245 w 3582955"/>
                <a:gd name="connsiteY94" fmla="*/ 205273 h 162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582955" h="1623724">
                  <a:moveTo>
                    <a:pt x="684245" y="205273"/>
                  </a:moveTo>
                  <a:cubicBezTo>
                    <a:pt x="696686" y="199053"/>
                    <a:pt x="708653" y="191778"/>
                    <a:pt x="721568" y="186612"/>
                  </a:cubicBezTo>
                  <a:cubicBezTo>
                    <a:pt x="765782" y="168926"/>
                    <a:pt x="820659" y="157205"/>
                    <a:pt x="864637" y="143069"/>
                  </a:cubicBezTo>
                  <a:cubicBezTo>
                    <a:pt x="893983" y="133636"/>
                    <a:pt x="922121" y="120561"/>
                    <a:pt x="951723" y="111967"/>
                  </a:cubicBezTo>
                  <a:cubicBezTo>
                    <a:pt x="986499" y="101871"/>
                    <a:pt x="1022730" y="97303"/>
                    <a:pt x="1057470" y="87085"/>
                  </a:cubicBezTo>
                  <a:cubicBezTo>
                    <a:pt x="1177619" y="51747"/>
                    <a:pt x="1143278" y="46602"/>
                    <a:pt x="1262743" y="24881"/>
                  </a:cubicBezTo>
                  <a:cubicBezTo>
                    <a:pt x="1297663" y="18532"/>
                    <a:pt x="1333309" y="17131"/>
                    <a:pt x="1368490" y="12440"/>
                  </a:cubicBezTo>
                  <a:cubicBezTo>
                    <a:pt x="1395523" y="8836"/>
                    <a:pt x="1422400" y="4147"/>
                    <a:pt x="1449355" y="0"/>
                  </a:cubicBezTo>
                  <a:cubicBezTo>
                    <a:pt x="1528147" y="2073"/>
                    <a:pt x="1607072" y="1199"/>
                    <a:pt x="1685731" y="6220"/>
                  </a:cubicBezTo>
                  <a:cubicBezTo>
                    <a:pt x="1716728" y="8199"/>
                    <a:pt x="1769049" y="27772"/>
                    <a:pt x="1797698" y="37322"/>
                  </a:cubicBezTo>
                  <a:cubicBezTo>
                    <a:pt x="1829755" y="60220"/>
                    <a:pt x="1888930" y="105537"/>
                    <a:pt x="1915886" y="122585"/>
                  </a:cubicBezTo>
                  <a:cubicBezTo>
                    <a:pt x="1942842" y="139633"/>
                    <a:pt x="1947900" y="134147"/>
                    <a:pt x="1959434" y="139613"/>
                  </a:cubicBezTo>
                  <a:cubicBezTo>
                    <a:pt x="1970968" y="145079"/>
                    <a:pt x="1972131" y="149645"/>
                    <a:pt x="1985090" y="155384"/>
                  </a:cubicBezTo>
                  <a:cubicBezTo>
                    <a:pt x="1998049" y="161123"/>
                    <a:pt x="2008289" y="168098"/>
                    <a:pt x="2037191" y="174046"/>
                  </a:cubicBezTo>
                  <a:cubicBezTo>
                    <a:pt x="2066093" y="179994"/>
                    <a:pt x="2106921" y="182843"/>
                    <a:pt x="2158504" y="191074"/>
                  </a:cubicBezTo>
                  <a:cubicBezTo>
                    <a:pt x="2210088" y="199305"/>
                    <a:pt x="2313517" y="221358"/>
                    <a:pt x="2346692" y="223431"/>
                  </a:cubicBezTo>
                  <a:cubicBezTo>
                    <a:pt x="2491835" y="221358"/>
                    <a:pt x="2545460" y="240155"/>
                    <a:pt x="2637463" y="243349"/>
                  </a:cubicBezTo>
                  <a:cubicBezTo>
                    <a:pt x="2729466" y="246543"/>
                    <a:pt x="2798963" y="247582"/>
                    <a:pt x="2898710" y="242595"/>
                  </a:cubicBezTo>
                  <a:lnTo>
                    <a:pt x="3147527" y="230155"/>
                  </a:lnTo>
                  <a:cubicBezTo>
                    <a:pt x="3187430" y="231022"/>
                    <a:pt x="3393705" y="216835"/>
                    <a:pt x="3489649" y="248816"/>
                  </a:cubicBezTo>
                  <a:cubicBezTo>
                    <a:pt x="3521278" y="259359"/>
                    <a:pt x="3532880" y="272204"/>
                    <a:pt x="3558074" y="292359"/>
                  </a:cubicBezTo>
                  <a:cubicBezTo>
                    <a:pt x="3560147" y="298579"/>
                    <a:pt x="3561992" y="304881"/>
                    <a:pt x="3564294" y="311020"/>
                  </a:cubicBezTo>
                  <a:cubicBezTo>
                    <a:pt x="3568215" y="321475"/>
                    <a:pt x="3573797" y="331349"/>
                    <a:pt x="3576735" y="342122"/>
                  </a:cubicBezTo>
                  <a:cubicBezTo>
                    <a:pt x="3580053" y="354290"/>
                    <a:pt x="3580882" y="367003"/>
                    <a:pt x="3582955" y="379444"/>
                  </a:cubicBezTo>
                  <a:cubicBezTo>
                    <a:pt x="3578808" y="425060"/>
                    <a:pt x="3575573" y="470769"/>
                    <a:pt x="3570515" y="516293"/>
                  </a:cubicBezTo>
                  <a:cubicBezTo>
                    <a:pt x="3569347" y="526801"/>
                    <a:pt x="3568669" y="537770"/>
                    <a:pt x="3564294" y="547395"/>
                  </a:cubicBezTo>
                  <a:cubicBezTo>
                    <a:pt x="3558107" y="561007"/>
                    <a:pt x="3547706" y="572277"/>
                    <a:pt x="3539412" y="584718"/>
                  </a:cubicBezTo>
                  <a:cubicBezTo>
                    <a:pt x="3537339" y="597159"/>
                    <a:pt x="3536510" y="609872"/>
                    <a:pt x="3533192" y="622040"/>
                  </a:cubicBezTo>
                  <a:cubicBezTo>
                    <a:pt x="3530254" y="632813"/>
                    <a:pt x="3524282" y="642549"/>
                    <a:pt x="3520751" y="653142"/>
                  </a:cubicBezTo>
                  <a:cubicBezTo>
                    <a:pt x="3518048" y="661253"/>
                    <a:pt x="3516604" y="669730"/>
                    <a:pt x="3514531" y="678024"/>
                  </a:cubicBezTo>
                  <a:cubicBezTo>
                    <a:pt x="3512457" y="700832"/>
                    <a:pt x="3513865" y="724230"/>
                    <a:pt x="3508310" y="746448"/>
                  </a:cubicBezTo>
                  <a:cubicBezTo>
                    <a:pt x="3505248" y="758697"/>
                    <a:pt x="3460127" y="818091"/>
                    <a:pt x="3458547" y="821093"/>
                  </a:cubicBezTo>
                  <a:cubicBezTo>
                    <a:pt x="3445993" y="844946"/>
                    <a:pt x="3441174" y="872541"/>
                    <a:pt x="3427445" y="895738"/>
                  </a:cubicBezTo>
                  <a:cubicBezTo>
                    <a:pt x="3380870" y="974433"/>
                    <a:pt x="3327670" y="1049014"/>
                    <a:pt x="3278155" y="1125893"/>
                  </a:cubicBezTo>
                  <a:cubicBezTo>
                    <a:pt x="3248878" y="1171350"/>
                    <a:pt x="3251200" y="1202098"/>
                    <a:pt x="3191070" y="1262742"/>
                  </a:cubicBezTo>
                  <a:cubicBezTo>
                    <a:pt x="3130940" y="1323386"/>
                    <a:pt x="2980356" y="1437061"/>
                    <a:pt x="2917377" y="1489757"/>
                  </a:cubicBezTo>
                  <a:cubicBezTo>
                    <a:pt x="2854398" y="1542453"/>
                    <a:pt x="2839112" y="1561219"/>
                    <a:pt x="2813196" y="1578917"/>
                  </a:cubicBezTo>
                  <a:cubicBezTo>
                    <a:pt x="2787280" y="1596615"/>
                    <a:pt x="2785596" y="1591336"/>
                    <a:pt x="2761880" y="1595944"/>
                  </a:cubicBezTo>
                  <a:cubicBezTo>
                    <a:pt x="2738164" y="1600552"/>
                    <a:pt x="2700091" y="1601699"/>
                    <a:pt x="2670903" y="1606564"/>
                  </a:cubicBezTo>
                  <a:cubicBezTo>
                    <a:pt x="2654315" y="1604490"/>
                    <a:pt x="2613877" y="1584142"/>
                    <a:pt x="2588475" y="1580236"/>
                  </a:cubicBezTo>
                  <a:cubicBezTo>
                    <a:pt x="2563073" y="1576330"/>
                    <a:pt x="2539096" y="1581705"/>
                    <a:pt x="2518488" y="1583129"/>
                  </a:cubicBezTo>
                  <a:cubicBezTo>
                    <a:pt x="2497880" y="1584553"/>
                    <a:pt x="2486471" y="1586688"/>
                    <a:pt x="2464827" y="1588782"/>
                  </a:cubicBezTo>
                  <a:cubicBezTo>
                    <a:pt x="2443183" y="1590876"/>
                    <a:pt x="2413377" y="1592290"/>
                    <a:pt x="2388622" y="1595693"/>
                  </a:cubicBezTo>
                  <a:cubicBezTo>
                    <a:pt x="2363867" y="1599096"/>
                    <a:pt x="2338847" y="1606530"/>
                    <a:pt x="2316298" y="1609200"/>
                  </a:cubicBezTo>
                  <a:cubicBezTo>
                    <a:pt x="2293749" y="1611870"/>
                    <a:pt x="2280668" y="1611515"/>
                    <a:pt x="2253329" y="1611714"/>
                  </a:cubicBezTo>
                  <a:cubicBezTo>
                    <a:pt x="2225990" y="1611913"/>
                    <a:pt x="2183621" y="1608426"/>
                    <a:pt x="2152262" y="1610395"/>
                  </a:cubicBezTo>
                  <a:cubicBezTo>
                    <a:pt x="2120903" y="1612364"/>
                    <a:pt x="2097315" y="1625484"/>
                    <a:pt x="2065176" y="1623526"/>
                  </a:cubicBezTo>
                  <a:cubicBezTo>
                    <a:pt x="2033037" y="1621568"/>
                    <a:pt x="1992346" y="1606331"/>
                    <a:pt x="1959429" y="1598644"/>
                  </a:cubicBezTo>
                  <a:cubicBezTo>
                    <a:pt x="1926512" y="1590957"/>
                    <a:pt x="1889577" y="1581742"/>
                    <a:pt x="1867677" y="1577407"/>
                  </a:cubicBezTo>
                  <a:cubicBezTo>
                    <a:pt x="1845777" y="1573072"/>
                    <a:pt x="1851746" y="1576600"/>
                    <a:pt x="1828030" y="1572631"/>
                  </a:cubicBezTo>
                  <a:cubicBezTo>
                    <a:pt x="1804314" y="1568662"/>
                    <a:pt x="1757134" y="1561950"/>
                    <a:pt x="1725382" y="1553593"/>
                  </a:cubicBezTo>
                  <a:cubicBezTo>
                    <a:pt x="1693630" y="1545236"/>
                    <a:pt x="1676275" y="1532181"/>
                    <a:pt x="1637518" y="1522491"/>
                  </a:cubicBezTo>
                  <a:cubicBezTo>
                    <a:pt x="1631298" y="1516271"/>
                    <a:pt x="1617946" y="1516418"/>
                    <a:pt x="1595524" y="1513884"/>
                  </a:cubicBezTo>
                  <a:cubicBezTo>
                    <a:pt x="1573103" y="1511350"/>
                    <a:pt x="1524530" y="1511594"/>
                    <a:pt x="1502989" y="1507286"/>
                  </a:cubicBezTo>
                  <a:cubicBezTo>
                    <a:pt x="1422926" y="1510767"/>
                    <a:pt x="1353047" y="1506135"/>
                    <a:pt x="1298489" y="1505653"/>
                  </a:cubicBezTo>
                  <a:lnTo>
                    <a:pt x="1175644" y="1504395"/>
                  </a:lnTo>
                  <a:lnTo>
                    <a:pt x="696686" y="1499118"/>
                  </a:lnTo>
                  <a:cubicBezTo>
                    <a:pt x="560876" y="1497202"/>
                    <a:pt x="472662" y="1497833"/>
                    <a:pt x="360784" y="1492897"/>
                  </a:cubicBezTo>
                  <a:cubicBezTo>
                    <a:pt x="331489" y="1491605"/>
                    <a:pt x="302653" y="1485090"/>
                    <a:pt x="273698" y="1480457"/>
                  </a:cubicBezTo>
                  <a:cubicBezTo>
                    <a:pt x="227423" y="1473053"/>
                    <a:pt x="150327" y="1459929"/>
                    <a:pt x="111968" y="1436914"/>
                  </a:cubicBezTo>
                  <a:cubicBezTo>
                    <a:pt x="101601" y="1430694"/>
                    <a:pt x="90926" y="1424960"/>
                    <a:pt x="80866" y="1418253"/>
                  </a:cubicBezTo>
                  <a:cubicBezTo>
                    <a:pt x="72240" y="1412502"/>
                    <a:pt x="63315" y="1406922"/>
                    <a:pt x="55984" y="1399591"/>
                  </a:cubicBezTo>
                  <a:cubicBezTo>
                    <a:pt x="48653" y="1392260"/>
                    <a:pt x="43543" y="1383004"/>
                    <a:pt x="37323" y="1374710"/>
                  </a:cubicBezTo>
                  <a:cubicBezTo>
                    <a:pt x="22265" y="1329538"/>
                    <a:pt x="43824" y="1387657"/>
                    <a:pt x="12441" y="1331167"/>
                  </a:cubicBezTo>
                  <a:cubicBezTo>
                    <a:pt x="7018" y="1321406"/>
                    <a:pt x="4147" y="1310432"/>
                    <a:pt x="0" y="1300065"/>
                  </a:cubicBezTo>
                  <a:cubicBezTo>
                    <a:pt x="2074" y="1248228"/>
                    <a:pt x="2652" y="1196310"/>
                    <a:pt x="6221" y="1144555"/>
                  </a:cubicBezTo>
                  <a:cubicBezTo>
                    <a:pt x="6809" y="1136026"/>
                    <a:pt x="8969" y="1127485"/>
                    <a:pt x="12441" y="1119673"/>
                  </a:cubicBezTo>
                  <a:cubicBezTo>
                    <a:pt x="17351" y="1108625"/>
                    <a:pt x="25695" y="1099385"/>
                    <a:pt x="31102" y="1088571"/>
                  </a:cubicBezTo>
                  <a:cubicBezTo>
                    <a:pt x="60604" y="1029568"/>
                    <a:pt x="34490" y="1060302"/>
                    <a:pt x="68425" y="1026367"/>
                  </a:cubicBezTo>
                  <a:cubicBezTo>
                    <a:pt x="70498" y="1018073"/>
                    <a:pt x="70822" y="1009132"/>
                    <a:pt x="74645" y="1001485"/>
                  </a:cubicBezTo>
                  <a:cubicBezTo>
                    <a:pt x="94360" y="962055"/>
                    <a:pt x="89560" y="990309"/>
                    <a:pt x="111968" y="957942"/>
                  </a:cubicBezTo>
                  <a:cubicBezTo>
                    <a:pt x="125732" y="938061"/>
                    <a:pt x="149290" y="895738"/>
                    <a:pt x="149290" y="895738"/>
                  </a:cubicBezTo>
                  <a:cubicBezTo>
                    <a:pt x="152447" y="883108"/>
                    <a:pt x="156375" y="864691"/>
                    <a:pt x="161731" y="852195"/>
                  </a:cubicBezTo>
                  <a:cubicBezTo>
                    <a:pt x="165384" y="843672"/>
                    <a:pt x="168236" y="834437"/>
                    <a:pt x="174172" y="827314"/>
                  </a:cubicBezTo>
                  <a:cubicBezTo>
                    <a:pt x="178958" y="821571"/>
                    <a:pt x="185836" y="829723"/>
                    <a:pt x="192833" y="814873"/>
                  </a:cubicBezTo>
                  <a:cubicBezTo>
                    <a:pt x="199830" y="800023"/>
                    <a:pt x="197664" y="765948"/>
                    <a:pt x="216152" y="738217"/>
                  </a:cubicBezTo>
                  <a:cubicBezTo>
                    <a:pt x="218225" y="727850"/>
                    <a:pt x="230150" y="719095"/>
                    <a:pt x="234038" y="709126"/>
                  </a:cubicBezTo>
                  <a:cubicBezTo>
                    <a:pt x="237926" y="699157"/>
                    <a:pt x="231833" y="706393"/>
                    <a:pt x="239480" y="678401"/>
                  </a:cubicBezTo>
                  <a:cubicBezTo>
                    <a:pt x="247127" y="650409"/>
                    <a:pt x="271106" y="569230"/>
                    <a:pt x="279919" y="541175"/>
                  </a:cubicBezTo>
                  <a:cubicBezTo>
                    <a:pt x="288732" y="513120"/>
                    <a:pt x="285660" y="519006"/>
                    <a:pt x="292359" y="510073"/>
                  </a:cubicBezTo>
                  <a:cubicBezTo>
                    <a:pt x="298579" y="501779"/>
                    <a:pt x="309910" y="498743"/>
                    <a:pt x="317241" y="491412"/>
                  </a:cubicBezTo>
                  <a:cubicBezTo>
                    <a:pt x="322527" y="486126"/>
                    <a:pt x="324896" y="478494"/>
                    <a:pt x="329682" y="472751"/>
                  </a:cubicBezTo>
                  <a:cubicBezTo>
                    <a:pt x="341378" y="458716"/>
                    <a:pt x="351435" y="450544"/>
                    <a:pt x="367004" y="441648"/>
                  </a:cubicBezTo>
                  <a:cubicBezTo>
                    <a:pt x="375055" y="437047"/>
                    <a:pt x="382816" y="438014"/>
                    <a:pt x="391886" y="429208"/>
                  </a:cubicBezTo>
                  <a:cubicBezTo>
                    <a:pt x="400956" y="420402"/>
                    <a:pt x="400689" y="390882"/>
                    <a:pt x="421424" y="388808"/>
                  </a:cubicBezTo>
                  <a:cubicBezTo>
                    <a:pt x="429718" y="386735"/>
                    <a:pt x="449161" y="370649"/>
                    <a:pt x="457974" y="364491"/>
                  </a:cubicBezTo>
                  <a:cubicBezTo>
                    <a:pt x="466787" y="358333"/>
                    <a:pt x="468470" y="356038"/>
                    <a:pt x="474301" y="351860"/>
                  </a:cubicBezTo>
                  <a:cubicBezTo>
                    <a:pt x="480132" y="347682"/>
                    <a:pt x="484409" y="345462"/>
                    <a:pt x="492962" y="339420"/>
                  </a:cubicBezTo>
                  <a:cubicBezTo>
                    <a:pt x="501515" y="333378"/>
                    <a:pt x="515640" y="324026"/>
                    <a:pt x="525619" y="315607"/>
                  </a:cubicBezTo>
                  <a:cubicBezTo>
                    <a:pt x="535598" y="307188"/>
                    <a:pt x="542987" y="295888"/>
                    <a:pt x="552837" y="288903"/>
                  </a:cubicBezTo>
                  <a:cubicBezTo>
                    <a:pt x="562687" y="281918"/>
                    <a:pt x="577332" y="279341"/>
                    <a:pt x="584719" y="273697"/>
                  </a:cubicBezTo>
                  <a:cubicBezTo>
                    <a:pt x="592106" y="268053"/>
                    <a:pt x="591178" y="259521"/>
                    <a:pt x="597159" y="255036"/>
                  </a:cubicBezTo>
                  <a:cubicBezTo>
                    <a:pt x="605453" y="248816"/>
                    <a:pt x="612768" y="241011"/>
                    <a:pt x="622041" y="236375"/>
                  </a:cubicBezTo>
                  <a:cubicBezTo>
                    <a:pt x="633771" y="230510"/>
                    <a:pt x="647635" y="229799"/>
                    <a:pt x="659364" y="223934"/>
                  </a:cubicBezTo>
                  <a:lnTo>
                    <a:pt x="684245" y="205273"/>
                  </a:lnTo>
                  <a:close/>
                </a:path>
              </a:pathLst>
            </a:custGeom>
            <a:solidFill>
              <a:srgbClr val="F4B183"/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5" name="Oval 8">
              <a:extLst>
                <a:ext uri="{FF2B5EF4-FFF2-40B4-BE49-F238E27FC236}">
                  <a16:creationId xmlns:a16="http://schemas.microsoft.com/office/drawing/2014/main" id="{0A0C19DE-6579-4CB3-B761-7DD5593E1DD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875816" y="1869800"/>
              <a:ext cx="2247577" cy="8217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1800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字方塊 59">
                  <a:extLst>
                    <a:ext uri="{FF2B5EF4-FFF2-40B4-BE49-F238E27FC236}">
                      <a16:creationId xmlns:a16="http://schemas.microsoft.com/office/drawing/2014/main" id="{A8233D3A-E257-452C-A098-25683FB1910F}"/>
                    </a:ext>
                  </a:extLst>
                </p:cNvPr>
                <p:cNvSpPr txBox="1"/>
                <p:nvPr/>
              </p:nvSpPr>
              <p:spPr>
                <a:xfrm>
                  <a:off x="10788519" y="1562018"/>
                  <a:ext cx="4036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zh-TW" altLang="en-US" i="1" dirty="0"/>
                </a:p>
              </p:txBody>
            </p:sp>
          </mc:Choice>
          <mc:Fallback xmlns="">
            <p:sp>
              <p:nvSpPr>
                <p:cNvPr id="50" name="文字方塊 49">
                  <a:extLst>
                    <a:ext uri="{FF2B5EF4-FFF2-40B4-BE49-F238E27FC236}">
                      <a16:creationId xmlns:a16="http://schemas.microsoft.com/office/drawing/2014/main" id="{F65434F3-3171-4A84-8E02-E185EF4D6B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88519" y="1562018"/>
                  <a:ext cx="403636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13636" r="-1515" b="-1739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CDFA1FA0-6953-4C36-B081-9A65F933033E}"/>
                </a:ext>
              </a:extLst>
            </p:cNvPr>
            <p:cNvSpPr/>
            <p:nvPr/>
          </p:nvSpPr>
          <p:spPr>
            <a:xfrm>
              <a:off x="9297664" y="185461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701CBDAF-93E4-431E-8FF7-41B84F272206}"/>
                </a:ext>
              </a:extLst>
            </p:cNvPr>
            <p:cNvSpPr/>
            <p:nvPr/>
          </p:nvSpPr>
          <p:spPr>
            <a:xfrm>
              <a:off x="9297664" y="192866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文字方塊 62">
                  <a:extLst>
                    <a:ext uri="{FF2B5EF4-FFF2-40B4-BE49-F238E27FC236}">
                      <a16:creationId xmlns:a16="http://schemas.microsoft.com/office/drawing/2014/main" id="{EC3CD170-8FA0-450F-B147-0FD9FEFB391E}"/>
                    </a:ext>
                  </a:extLst>
                </p:cNvPr>
                <p:cNvSpPr txBox="1"/>
                <p:nvPr/>
              </p:nvSpPr>
              <p:spPr>
                <a:xfrm>
                  <a:off x="9234333" y="1600063"/>
                  <a:ext cx="28424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600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TW" altLang="en-US" sz="1600" dirty="0"/>
                </a:p>
              </p:txBody>
            </p:sp>
          </mc:Choice>
          <mc:Fallback xmlns="">
            <p:sp>
              <p:nvSpPr>
                <p:cNvPr id="52" name="文字方塊 51">
                  <a:extLst>
                    <a:ext uri="{FF2B5EF4-FFF2-40B4-BE49-F238E27FC236}">
                      <a16:creationId xmlns:a16="http://schemas.microsoft.com/office/drawing/2014/main" id="{938E5DD2-2EBE-4CB0-ADD2-1EEFBC5770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4333" y="1600063"/>
                  <a:ext cx="284245" cy="246221"/>
                </a:xfrm>
                <a:prstGeom prst="rect">
                  <a:avLst/>
                </a:prstGeom>
                <a:blipFill>
                  <a:blip r:embed="rId17"/>
                  <a:stretch>
                    <a:fillRect l="-10870" r="-217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字方塊 63">
                  <a:extLst>
                    <a:ext uri="{FF2B5EF4-FFF2-40B4-BE49-F238E27FC236}">
                      <a16:creationId xmlns:a16="http://schemas.microsoft.com/office/drawing/2014/main" id="{E178CA1F-45E9-46C2-9E24-69D2A9E40540}"/>
                    </a:ext>
                  </a:extLst>
                </p:cNvPr>
                <p:cNvSpPr txBox="1"/>
                <p:nvPr/>
              </p:nvSpPr>
              <p:spPr>
                <a:xfrm>
                  <a:off x="10788519" y="1951520"/>
                  <a:ext cx="39350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64" name="文字方塊 63">
                  <a:extLst>
                    <a:ext uri="{FF2B5EF4-FFF2-40B4-BE49-F238E27FC236}">
                      <a16:creationId xmlns:a16="http://schemas.microsoft.com/office/drawing/2014/main" id="{E178CA1F-45E9-46C2-9E24-69D2A9E405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88519" y="1951520"/>
                  <a:ext cx="393506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3846" b="-17778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文字方塊 64">
                  <a:extLst>
                    <a:ext uri="{FF2B5EF4-FFF2-40B4-BE49-F238E27FC236}">
                      <a16:creationId xmlns:a16="http://schemas.microsoft.com/office/drawing/2014/main" id="{A0BAF43B-C9E2-4C31-B4B0-1ED65511FEC2}"/>
                    </a:ext>
                  </a:extLst>
                </p:cNvPr>
                <p:cNvSpPr txBox="1"/>
                <p:nvPr/>
              </p:nvSpPr>
              <p:spPr>
                <a:xfrm>
                  <a:off x="9231037" y="1974380"/>
                  <a:ext cx="28424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600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TW" altLang="en-US" sz="1600" dirty="0"/>
                </a:p>
              </p:txBody>
            </p:sp>
          </mc:Choice>
          <mc:Fallback xmlns="">
            <p:sp>
              <p:nvSpPr>
                <p:cNvPr id="54" name="文字方塊 53">
                  <a:extLst>
                    <a:ext uri="{FF2B5EF4-FFF2-40B4-BE49-F238E27FC236}">
                      <a16:creationId xmlns:a16="http://schemas.microsoft.com/office/drawing/2014/main" id="{B3E2D301-E97E-4425-8B42-B40D868520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1037" y="1974380"/>
                  <a:ext cx="284245" cy="246221"/>
                </a:xfrm>
                <a:prstGeom prst="rect">
                  <a:avLst/>
                </a:prstGeom>
                <a:blipFill>
                  <a:blip r:embed="rId21"/>
                  <a:stretch>
                    <a:fillRect l="-85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00C9370A-B381-4729-909E-3ADCAAD1A463}"/>
                  </a:ext>
                </a:extLst>
              </p:cNvPr>
              <p:cNvSpPr/>
              <p:nvPr/>
            </p:nvSpPr>
            <p:spPr>
              <a:xfrm>
                <a:off x="2932832" y="3334586"/>
                <a:ext cx="6972300" cy="1240083"/>
              </a:xfrm>
              <a:prstGeom prst="rect">
                <a:avLst/>
              </a:prstGeom>
              <a:solidFill>
                <a:srgbClr val="CCECFF"/>
              </a:solidFill>
              <a:ln w="19050"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pPr indent="2540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TW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600" i="1" kern="10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2</m:t>
                          </m:r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zh-TW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𝑢</m:t>
                          </m:r>
                          <m:d>
                            <m:dPr>
                              <m:ctrlPr>
                                <a:rPr lang="zh-TW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𝐱</m:t>
                              </m:r>
                            </m:e>
                          </m:d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</a:rPr>
                            <m:t>−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zh-TW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𝐱</m:t>
                              </m:r>
                            </m:e>
                          </m:d>
                        </m:e>
                      </m:d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=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𝐶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.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𝑃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.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𝑉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.</m:t>
                      </m:r>
                      <m:nary>
                        <m:naryPr>
                          <m:limLoc m:val="subSup"/>
                          <m:ctrlPr>
                            <a:rPr lang="zh-TW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𝐵</m:t>
                          </m:r>
                        </m:sub>
                        <m:sup/>
                        <m:e>
                          <m:d>
                            <m:dPr>
                              <m:begChr m:val=""/>
                              <m:ctrlPr>
                                <a:rPr lang="zh-TW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zh-TW" altLang="zh-TW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標楷體" panose="03000509000000000000" pitchFamily="65" charset="-120"/>
                                    </a:rPr>
                                    <m:t>𝐬</m:t>
                                  </m:r>
                                  <m:r>
                                    <a:rPr lang="en-US" altLang="zh-TW" sz="16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標楷體" panose="03000509000000000000" pitchFamily="65" charset="-120"/>
                                    </a:rPr>
                                    <m:t>,</m:t>
                                  </m:r>
                                  <m:r>
                                    <a:rPr lang="en-US" altLang="zh-TW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標楷體" panose="03000509000000000000" pitchFamily="65" charset="-120"/>
                                    </a:rPr>
                                    <m:t>𝐱</m:t>
                                  </m:r>
                                </m:e>
                              </m:d>
                              <m:r>
                                <a:rPr lang="en-US" altLang="zh-TW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[</m:t>
                              </m:r>
                              <m:r>
                                <a:rPr lang="en-US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zh-TW" altLang="zh-TW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標楷體" panose="03000509000000000000" pitchFamily="65" charset="-120"/>
                                    </a:rPr>
                                    <m:t>𝐬</m:t>
                                  </m:r>
                                </m:e>
                              </m:d>
                              <m:r>
                                <a:rPr lang="en-US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altLang="zh-TW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(</m:t>
                              </m:r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𝐬</m:t>
                              </m:r>
                            </m:e>
                          </m:d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]</m:t>
                          </m:r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𝑑𝐵</m:t>
                          </m:r>
                          <m:d>
                            <m:dPr>
                              <m:ctrlPr>
                                <a:rPr lang="zh-TW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𝐬</m:t>
                              </m:r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𝑉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.</m:t>
                      </m:r>
                      <m:nary>
                        <m:naryPr>
                          <m:limLoc m:val="subSup"/>
                          <m:ctrlPr>
                            <a:rPr lang="zh-TW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zh-TW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𝐬</m:t>
                              </m:r>
                              <m:r>
                                <a:rPr lang="en-US" altLang="zh-TW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TW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𝐬</m:t>
                          </m:r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)−</m:t>
                          </m:r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zh-TW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1" i="1" kern="100"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𝐬</m:t>
                              </m:r>
                            </m:e>
                          </m:d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]</m:t>
                          </m:r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𝑑𝐵</m:t>
                          </m:r>
                          <m:d>
                            <m:dPr>
                              <m:ctrlPr>
                                <a:rPr lang="zh-TW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𝐬</m:t>
                              </m:r>
                            </m:e>
                          </m:d>
                        </m:e>
                      </m:nary>
                      <m:r>
                        <a:rPr lang="en-US" altLang="zh-TW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zh-TW" sz="1600" b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TW" sz="16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𝐱</m:t>
                      </m:r>
                      <m:r>
                        <a:rPr lang="en-US" altLang="zh-TW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TW" sz="1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600" b="1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TW" sz="16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zh-TW" altLang="en-US" sz="1600" i="1" dirty="0"/>
              </a:p>
            </p:txBody>
          </p:sp>
        </mc:Choice>
        <mc:Fallback xmlns=""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00C9370A-B381-4729-909E-3ADCAAD1A4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832" y="3334586"/>
                <a:ext cx="6972300" cy="124008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1905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F947AD7B-1AC0-47E4-AF75-28CBE0F540C3}"/>
                  </a:ext>
                </a:extLst>
              </p:cNvPr>
              <p:cNvSpPr/>
              <p:nvPr/>
            </p:nvSpPr>
            <p:spPr>
              <a:xfrm>
                <a:off x="2932832" y="4679844"/>
                <a:ext cx="7028839" cy="1240083"/>
              </a:xfrm>
              <a:prstGeom prst="rect">
                <a:avLst/>
              </a:prstGeom>
              <a:solidFill>
                <a:srgbClr val="FFCC99"/>
              </a:solidFill>
              <a:ln w="19050"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 indent="2540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TW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600" i="1" kern="10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2</m:t>
                          </m:r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zh-TW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𝑢</m:t>
                          </m:r>
                          <m:d>
                            <m:dPr>
                              <m:ctrlPr>
                                <a:rPr lang="zh-TW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𝐱</m:t>
                              </m:r>
                            </m:e>
                          </m:d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</a:rPr>
                            <m:t>−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zh-TW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𝐱</m:t>
                              </m:r>
                            </m:e>
                          </m:d>
                        </m:e>
                      </m:d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=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𝐻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.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𝑃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.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𝑉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.</m:t>
                      </m:r>
                      <m:nary>
                        <m:naryPr>
                          <m:limLoc m:val="subSup"/>
                          <m:ctrlPr>
                            <a:rPr lang="zh-TW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𝐵</m:t>
                          </m:r>
                        </m:sub>
                        <m:sup/>
                        <m:e>
                          <m:d>
                            <m:dPr>
                              <m:begChr m:val=""/>
                              <m:ctrlPr>
                                <a:rPr lang="zh-TW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zh-TW" altLang="zh-TW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標楷體" panose="03000509000000000000" pitchFamily="65" charset="-120"/>
                                    </a:rPr>
                                    <m:t>𝐬</m:t>
                                  </m:r>
                                  <m:r>
                                    <a:rPr lang="en-US" altLang="zh-TW" sz="16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標楷體" panose="03000509000000000000" pitchFamily="65" charset="-120"/>
                                    </a:rPr>
                                    <m:t>,</m:t>
                                  </m:r>
                                  <m:r>
                                    <a:rPr lang="en-US" altLang="zh-TW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標楷體" panose="03000509000000000000" pitchFamily="65" charset="-120"/>
                                    </a:rPr>
                                    <m:t>𝐱</m:t>
                                  </m:r>
                                </m:e>
                              </m:d>
                              <m:r>
                                <a:rPr lang="en-US" altLang="zh-TW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[</m:t>
                              </m:r>
                              <m:r>
                                <a:rPr lang="en-US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zh-TW" altLang="zh-TW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6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標楷體" panose="03000509000000000000" pitchFamily="65" charset="-120"/>
                                    </a:rPr>
                                    <m:t>𝐬</m:t>
                                  </m:r>
                                </m:e>
                              </m:d>
                              <m:r>
                                <a:rPr lang="en-US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MS Gothic" panose="020B0609070205080204" pitchFamily="49" charset="-128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altLang="zh-TW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(</m:t>
                              </m:r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𝐬</m:t>
                              </m:r>
                            </m:e>
                          </m:d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]</m:t>
                          </m:r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𝑑𝐵</m:t>
                          </m:r>
                          <m:d>
                            <m:dPr>
                              <m:ctrlPr>
                                <a:rPr lang="zh-TW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</a:rPr>
                                <m:t>𝐬</m:t>
                              </m:r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𝑉</m:t>
                      </m:r>
                      <m:r>
                        <a:rPr lang="en-US" altLang="zh-TW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.</m:t>
                      </m:r>
                      <m:nary>
                        <m:naryPr>
                          <m:limLoc m:val="subSup"/>
                          <m:ctrlPr>
                            <a:rPr lang="zh-TW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zh-TW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𝐬</m:t>
                              </m:r>
                              <m:r>
                                <a:rPr lang="en-US" altLang="zh-TW" sz="16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TW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𝐬</m:t>
                          </m:r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)−</m:t>
                          </m:r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zh-TW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1" i="1" kern="100"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𝐬</m:t>
                              </m:r>
                            </m:e>
                          </m:d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]</m:t>
                          </m:r>
                          <m:r>
                            <a:rPr lang="en-US" altLang="zh-TW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𝑑𝐵</m:t>
                          </m:r>
                          <m:d>
                            <m:dPr>
                              <m:ctrlPr>
                                <a:rPr lang="zh-TW" altLang="zh-TW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𝐬</m:t>
                              </m:r>
                            </m:e>
                          </m:d>
                        </m:e>
                      </m:nary>
                      <m:r>
                        <a:rPr lang="en-US" altLang="zh-TW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zh-TW" sz="1600" b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TW" sz="16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𝐱</m:t>
                      </m:r>
                      <m:r>
                        <a:rPr lang="en-US" altLang="zh-TW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TW" sz="1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600" b="1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TW" sz="16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zh-TW" altLang="en-US" sz="1600" i="1" dirty="0"/>
              </a:p>
            </p:txBody>
          </p:sp>
        </mc:Choice>
        <mc:Fallback xmlns="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F947AD7B-1AC0-47E4-AF75-28CBE0F54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832" y="4679844"/>
                <a:ext cx="7028839" cy="124008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圖片 67">
            <a:extLst>
              <a:ext uri="{FF2B5EF4-FFF2-40B4-BE49-F238E27FC236}">
                <a16:creationId xmlns:a16="http://schemas.microsoft.com/office/drawing/2014/main" id="{7A8BE8F4-E2A1-415C-8380-1EADF47F05F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39244" y="1116272"/>
            <a:ext cx="2476243" cy="2160000"/>
          </a:xfrm>
          <a:prstGeom prst="rect">
            <a:avLst/>
          </a:prstGeom>
        </p:spPr>
      </p:pic>
      <p:sp>
        <p:nvSpPr>
          <p:cNvPr id="69" name="文字方塊 68">
            <a:extLst>
              <a:ext uri="{FF2B5EF4-FFF2-40B4-BE49-F238E27FC236}">
                <a16:creationId xmlns:a16="http://schemas.microsoft.com/office/drawing/2014/main" id="{EA72626E-FC99-4BA8-AE6A-499E6BF6F0B4}"/>
              </a:ext>
            </a:extLst>
          </p:cNvPr>
          <p:cNvSpPr txBox="1"/>
          <p:nvPr/>
        </p:nvSpPr>
        <p:spPr>
          <a:xfrm>
            <a:off x="1811053" y="3636905"/>
            <a:ext cx="95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endParaRPr lang="zh-TW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4869DE56-E7E1-4058-ABD2-B426A072E176}"/>
              </a:ext>
            </a:extLst>
          </p:cNvPr>
          <p:cNvSpPr txBox="1"/>
          <p:nvPr/>
        </p:nvSpPr>
        <p:spPr>
          <a:xfrm>
            <a:off x="1811053" y="4918272"/>
            <a:ext cx="95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endParaRPr lang="zh-TW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BDBA078-34D1-D9B0-82EA-C6E3760B1528}"/>
              </a:ext>
            </a:extLst>
          </p:cNvPr>
          <p:cNvSpPr txBox="1"/>
          <p:nvPr/>
        </p:nvSpPr>
        <p:spPr>
          <a:xfrm>
            <a:off x="2932831" y="5898824"/>
            <a:ext cx="6088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In addition, the dual BIE is also required for present problem. </a:t>
            </a:r>
            <a:endParaRPr lang="zh-TW" altLang="zh-TW" dirty="0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5955125"/>
      </p:ext>
    </p:extLst>
  </p:cSld>
  <p:clrMapOvr>
    <a:masterClrMapping/>
  </p:clrMapOvr>
  <p:transition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BCCF50-E02D-4249-A4AC-8A23DAF0E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2024/06/12</a:t>
            </a:r>
            <a:endParaRPr lang="en-US" altLang="zh-TW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23BB4D8-2100-46BE-8129-B301B1B7D8F8}"/>
              </a:ext>
            </a:extLst>
          </p:cNvPr>
          <p:cNvSpPr txBox="1"/>
          <p:nvPr/>
        </p:nvSpPr>
        <p:spPr>
          <a:xfrm>
            <a:off x="4405033" y="30935"/>
            <a:ext cx="344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chemeClr val="tx2"/>
                </a:solidFill>
                <a:latin typeface="Times New Roman"/>
                <a:ea typeface="標楷體"/>
              </a:rPr>
              <a:t>Degenerate scale</a:t>
            </a:r>
            <a:endParaRPr lang="zh-TW" altLang="en-US" sz="3600" dirty="0">
              <a:solidFill>
                <a:schemeClr val="tx2"/>
              </a:solidFill>
              <a:latin typeface="Times New Roman"/>
              <a:ea typeface="標楷體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63757D95-F24E-4D8E-850A-CF02DCCC6365}"/>
              </a:ext>
            </a:extLst>
          </p:cNvPr>
          <p:cNvGrpSpPr/>
          <p:nvPr/>
        </p:nvGrpSpPr>
        <p:grpSpPr>
          <a:xfrm>
            <a:off x="1754020" y="1716827"/>
            <a:ext cx="2186820" cy="2048949"/>
            <a:chOff x="906484" y="2055571"/>
            <a:chExt cx="2002913" cy="1876636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FCD473B6-D1C0-4C29-9EF6-39D00A5A1C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6484" y="2055571"/>
              <a:ext cx="2002913" cy="1876636"/>
              <a:chOff x="4957" y="7380"/>
              <a:chExt cx="2117" cy="1984"/>
            </a:xfrm>
          </p:grpSpPr>
          <p:sp>
            <p:nvSpPr>
              <p:cNvPr id="37" name="Oval 3">
                <a:extLst>
                  <a:ext uri="{FF2B5EF4-FFF2-40B4-BE49-F238E27FC236}">
                    <a16:creationId xmlns:a16="http://schemas.microsoft.com/office/drawing/2014/main" id="{6EE0E9FB-94BA-4C34-896C-37F60F83E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" y="7380"/>
                <a:ext cx="1984" cy="1984"/>
              </a:xfrm>
              <a:prstGeom prst="ellipse">
                <a:avLst/>
              </a:prstGeom>
              <a:solidFill>
                <a:srgbClr val="B0DBE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TW" altLang="en-US" kern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  <p:graphicFrame>
            <p:nvGraphicFramePr>
              <p:cNvPr id="38" name="物件 37">
                <a:extLst>
                  <a:ext uri="{FF2B5EF4-FFF2-40B4-BE49-F238E27FC236}">
                    <a16:creationId xmlns:a16="http://schemas.microsoft.com/office/drawing/2014/main" id="{55A95946-0FD7-41F4-BFD2-973C7B9FC36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149" y="7791"/>
              <a:ext cx="1166" cy="3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" imgW="698400" imgH="228600" progId="Equation.DSMT4">
                      <p:embed/>
                    </p:oleObj>
                  </mc:Choice>
                  <mc:Fallback>
                    <p:oleObj name="Equation" r:id="rId2" imgW="698400" imgH="228600" progId="Equation.DSMT4">
                      <p:embed/>
                      <p:pic>
                        <p:nvPicPr>
                          <p:cNvPr id="38" name="物件 37">
                            <a:extLst>
                              <a:ext uri="{FF2B5EF4-FFF2-40B4-BE49-F238E27FC236}">
                                <a16:creationId xmlns:a16="http://schemas.microsoft.com/office/drawing/2014/main" id="{55A95946-0FD7-41F4-BFD2-973C7B9FC36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49" y="7791"/>
                            <a:ext cx="1166" cy="36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物件 38">
                <a:extLst>
                  <a:ext uri="{FF2B5EF4-FFF2-40B4-BE49-F238E27FC236}">
                    <a16:creationId xmlns:a16="http://schemas.microsoft.com/office/drawing/2014/main" id="{7AD845C9-C5AE-49B7-A425-D08CBC4A5CD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33" y="8814"/>
              <a:ext cx="241" cy="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152280" imgH="164880" progId="Equation.DSMT4">
                      <p:embed/>
                    </p:oleObj>
                  </mc:Choice>
                  <mc:Fallback>
                    <p:oleObj name="Equation" r:id="rId4" imgW="152280" imgH="164880" progId="Equation.DSMT4">
                      <p:embed/>
                      <p:pic>
                        <p:nvPicPr>
                          <p:cNvPr id="39" name="物件 38">
                            <a:extLst>
                              <a:ext uri="{FF2B5EF4-FFF2-40B4-BE49-F238E27FC236}">
                                <a16:creationId xmlns:a16="http://schemas.microsoft.com/office/drawing/2014/main" id="{7AD845C9-C5AE-49B7-A425-D08CBC4A5CD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833" y="8814"/>
                            <a:ext cx="241" cy="26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物件 39">
                <a:extLst>
                  <a:ext uri="{FF2B5EF4-FFF2-40B4-BE49-F238E27FC236}">
                    <a16:creationId xmlns:a16="http://schemas.microsoft.com/office/drawing/2014/main" id="{92C8BD35-401B-4DFC-AC7B-B6EB0C25EEA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70" y="7862"/>
              <a:ext cx="231" cy="2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64880" imgH="164880" progId="Equation.DSMT4">
                      <p:embed/>
                    </p:oleObj>
                  </mc:Choice>
                  <mc:Fallback>
                    <p:oleObj name="Equation" r:id="rId6" imgW="164880" imgH="164880" progId="Equation.DSMT4">
                      <p:embed/>
                      <p:pic>
                        <p:nvPicPr>
                          <p:cNvPr id="40" name="物件 39">
                            <a:extLst>
                              <a:ext uri="{FF2B5EF4-FFF2-40B4-BE49-F238E27FC236}">
                                <a16:creationId xmlns:a16="http://schemas.microsoft.com/office/drawing/2014/main" id="{92C8BD35-401B-4DFC-AC7B-B6EB0C25EEA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70" y="7862"/>
                            <a:ext cx="231" cy="23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CCE51002-2440-4557-8500-C267E4C89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3" y="8436"/>
                <a:ext cx="94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TW" altLang="en-US" kern="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p:grpSp>
        <p:graphicFrame>
          <p:nvGraphicFramePr>
            <p:cNvPr id="35" name="物件 34">
              <a:extLst>
                <a:ext uri="{FF2B5EF4-FFF2-40B4-BE49-F238E27FC236}">
                  <a16:creationId xmlns:a16="http://schemas.microsoft.com/office/drawing/2014/main" id="{229F5D46-3F5C-477E-AC1F-12AFF7F29AB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98008" y="3104298"/>
            <a:ext cx="846869" cy="3159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634725" imgH="228501" progId="Equation.DSMT4">
                    <p:embed/>
                  </p:oleObj>
                </mc:Choice>
                <mc:Fallback>
                  <p:oleObj name="Equation" r:id="rId8" imgW="634725" imgH="228501" progId="Equation.DSMT4">
                    <p:embed/>
                    <p:pic>
                      <p:nvPicPr>
                        <p:cNvPr id="35" name="物件 34">
                          <a:extLst>
                            <a:ext uri="{FF2B5EF4-FFF2-40B4-BE49-F238E27FC236}">
                              <a16:creationId xmlns:a16="http://schemas.microsoft.com/office/drawing/2014/main" id="{229F5D46-3F5C-477E-AC1F-12AFF7F29AB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8008" y="3104298"/>
                          <a:ext cx="846869" cy="31599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6FCDDF32-90C6-4BAE-BF3B-77551DAECFEF}"/>
                </a:ext>
              </a:extLst>
            </p:cNvPr>
            <p:cNvSpPr/>
            <p:nvPr/>
          </p:nvSpPr>
          <p:spPr>
            <a:xfrm>
              <a:off x="1848233" y="2993885"/>
              <a:ext cx="119416" cy="119416"/>
            </a:xfrm>
            <a:prstGeom prst="ellipse">
              <a:avLst/>
            </a:prstGeom>
            <a:gradFill rotWithShape="1">
              <a:gsLst>
                <a:gs pos="0">
                  <a:srgbClr val="4472C4"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TW" altLang="en-US" kern="0">
                <a:solidFill>
                  <a:prstClr val="white"/>
                </a:solidFill>
                <a:latin typeface="Times New Roman"/>
                <a:ea typeface="標楷體"/>
              </a:endParaRPr>
            </a:p>
          </p:txBody>
        </p:sp>
      </p:grpSp>
      <p:graphicFrame>
        <p:nvGraphicFramePr>
          <p:cNvPr id="42" name="物件 41">
            <a:extLst>
              <a:ext uri="{FF2B5EF4-FFF2-40B4-BE49-F238E27FC236}">
                <a16:creationId xmlns:a16="http://schemas.microsoft.com/office/drawing/2014/main" id="{EA35644B-94CE-4566-B4B6-919F36DC35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9129" y="2023313"/>
          <a:ext cx="1531937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27000" imgH="203040" progId="Equation.DSMT4">
                  <p:embed/>
                </p:oleObj>
              </mc:Choice>
              <mc:Fallback>
                <p:oleObj name="Equation" r:id="rId10" imgW="927000" imgH="203040" progId="Equation.DSMT4">
                  <p:embed/>
                  <p:pic>
                    <p:nvPicPr>
                      <p:cNvPr id="42" name="物件 41">
                        <a:extLst>
                          <a:ext uri="{FF2B5EF4-FFF2-40B4-BE49-F238E27FC236}">
                            <a16:creationId xmlns:a16="http://schemas.microsoft.com/office/drawing/2014/main" id="{EA35644B-94CE-4566-B4B6-919F36DC35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9129" y="2023313"/>
                        <a:ext cx="1531937" cy="341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文字方塊 42">
            <a:extLst>
              <a:ext uri="{FF2B5EF4-FFF2-40B4-BE49-F238E27FC236}">
                <a16:creationId xmlns:a16="http://schemas.microsoft.com/office/drawing/2014/main" id="{BAB3E3D7-40B6-4838-BE30-462214974E1E}"/>
              </a:ext>
            </a:extLst>
          </p:cNvPr>
          <p:cNvSpPr txBox="1"/>
          <p:nvPr/>
        </p:nvSpPr>
        <p:spPr>
          <a:xfrm>
            <a:off x="1676401" y="1146897"/>
            <a:ext cx="3271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2A2A2A"/>
                </a:solidFill>
                <a:latin typeface="Times New Roman" panose="02020603050405020304" pitchFamily="18" charset="0"/>
                <a:ea typeface="標楷體"/>
                <a:cs typeface="Times New Roman" panose="02020603050405020304" pitchFamily="18" charset="0"/>
              </a:rPr>
              <a:t>2D Laplace problem</a:t>
            </a:r>
            <a:endParaRPr lang="zh-TW" altLang="en-US" sz="2800" dirty="0">
              <a:solidFill>
                <a:srgbClr val="2A2A2A"/>
              </a:solidFill>
              <a:latin typeface="Times New Roman" panose="02020603050405020304" pitchFamily="18" charset="0"/>
              <a:ea typeface="標楷體"/>
              <a:cs typeface="Times New Roman" panose="02020603050405020304" pitchFamily="18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BBCFE01-3218-48C5-A509-04770AD671E3}"/>
              </a:ext>
            </a:extLst>
          </p:cNvPr>
          <p:cNvSpPr/>
          <p:nvPr/>
        </p:nvSpPr>
        <p:spPr>
          <a:xfrm>
            <a:off x="4231456" y="2823060"/>
            <a:ext cx="2331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kern="1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BEM/BIEM</a:t>
            </a:r>
            <a:endParaRPr lang="zh-TW" altLang="en-US" sz="3200" dirty="0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851FDAD3-4E24-4D8B-9012-40BCDEAC8933}"/>
                  </a:ext>
                </a:extLst>
              </p:cNvPr>
              <p:cNvSpPr txBox="1"/>
              <p:nvPr/>
            </p:nvSpPr>
            <p:spPr>
              <a:xfrm>
                <a:off x="3867454" y="2377107"/>
                <a:ext cx="10107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851FDAD3-4E24-4D8B-9012-40BCDEAC8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454" y="2377107"/>
                <a:ext cx="1010726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箭號: 向右 45">
            <a:extLst>
              <a:ext uri="{FF2B5EF4-FFF2-40B4-BE49-F238E27FC236}">
                <a16:creationId xmlns:a16="http://schemas.microsoft.com/office/drawing/2014/main" id="{38130FAA-A432-4B58-94F6-5D4933EBA741}"/>
              </a:ext>
            </a:extLst>
          </p:cNvPr>
          <p:cNvSpPr/>
          <p:nvPr/>
        </p:nvSpPr>
        <p:spPr>
          <a:xfrm>
            <a:off x="3450457" y="3644390"/>
            <a:ext cx="739077" cy="484632"/>
          </a:xfrm>
          <a:prstGeom prst="rightArrow">
            <a:avLst>
              <a:gd name="adj1" fmla="val 24842"/>
              <a:gd name="adj2" fmla="val 50000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TW" altLang="en-US" kern="0">
              <a:solidFill>
                <a:prstClr val="white"/>
              </a:solidFill>
              <a:latin typeface="Times New Roman"/>
              <a:ea typeface="標楷體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574ACB3-A183-4BBD-8896-7E64738D09D6}"/>
              </a:ext>
            </a:extLst>
          </p:cNvPr>
          <p:cNvSpPr/>
          <p:nvPr/>
        </p:nvSpPr>
        <p:spPr>
          <a:xfrm>
            <a:off x="7745389" y="3280935"/>
            <a:ext cx="2895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Times New Roman"/>
                <a:ea typeface="標楷體"/>
              </a:rPr>
              <a:t>No solution or non-unique</a:t>
            </a:r>
            <a:endParaRPr lang="zh-TW" altLang="en-US" sz="2000" dirty="0">
              <a:solidFill>
                <a:srgbClr val="FF0000"/>
              </a:solidFill>
              <a:latin typeface="Times New Roman"/>
              <a:ea typeface="標楷體"/>
            </a:endParaRPr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id="{6BA9F245-3AE5-48C4-A803-EE0B36A4EDB8}"/>
              </a:ext>
            </a:extLst>
          </p:cNvPr>
          <p:cNvSpPr/>
          <p:nvPr/>
        </p:nvSpPr>
        <p:spPr>
          <a:xfrm>
            <a:off x="7006143" y="3287062"/>
            <a:ext cx="677994" cy="484632"/>
          </a:xfrm>
          <a:prstGeom prst="rightArrow">
            <a:avLst>
              <a:gd name="adj1" fmla="val 24842"/>
              <a:gd name="adj2" fmla="val 50000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TW" altLang="en-US" kern="0" dirty="0">
              <a:solidFill>
                <a:prstClr val="white"/>
              </a:solidFill>
              <a:latin typeface="Times New Roman"/>
              <a:ea typeface="標楷體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23C8C6E-5418-4E45-8434-014635E41E09}"/>
              </a:ext>
            </a:extLst>
          </p:cNvPr>
          <p:cNvSpPr>
            <a:spLocks noChangeAspect="1"/>
          </p:cNvSpPr>
          <p:nvPr/>
        </p:nvSpPr>
        <p:spPr>
          <a:xfrm>
            <a:off x="1842682" y="4337667"/>
            <a:ext cx="1817367" cy="1817367"/>
          </a:xfrm>
          <a:prstGeom prst="rect">
            <a:avLst/>
          </a:prstGeom>
          <a:solidFill>
            <a:srgbClr val="B0DBE8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TW" altLang="en-US" kern="0">
              <a:solidFill>
                <a:prstClr val="white"/>
              </a:solidFill>
              <a:latin typeface="Times New Roman"/>
              <a:ea typeface="標楷體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CA98E7E7-8F0C-4A8C-A1E5-C85E78BD5557}"/>
                  </a:ext>
                </a:extLst>
              </p:cNvPr>
              <p:cNvSpPr/>
              <p:nvPr/>
            </p:nvSpPr>
            <p:spPr>
              <a:xfrm>
                <a:off x="3092639" y="2456650"/>
                <a:ext cx="3762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CA98E7E7-8F0C-4A8C-A1E5-C85E78BD55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639" y="2456650"/>
                <a:ext cx="37625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AC0AEA21-A19B-4B83-A5D6-9D58272685E7}"/>
                  </a:ext>
                </a:extLst>
              </p:cNvPr>
              <p:cNvSpPr txBox="1"/>
              <p:nvPr/>
            </p:nvSpPr>
            <p:spPr>
              <a:xfrm>
                <a:off x="2123440" y="5597195"/>
                <a:ext cx="14579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r>
                  <a:rPr lang="en-US" altLang="zh-TW" sz="24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694</a:t>
                </a:r>
                <a:endParaRPr lang="zh-TW" altLang="en-US" sz="240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AC0AEA21-A19B-4B83-A5D6-9D5827268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440" y="5597195"/>
                <a:ext cx="1457963" cy="461665"/>
              </a:xfrm>
              <a:prstGeom prst="rect">
                <a:avLst/>
              </a:prstGeom>
              <a:blipFill>
                <a:blip r:embed="rId15"/>
                <a:stretch>
                  <a:fillRect t="-10526" r="-5417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E84A1CE6-997B-473E-8165-FD8DD0B39FC4}"/>
                  </a:ext>
                </a:extLst>
              </p:cNvPr>
              <p:cNvSpPr/>
              <p:nvPr/>
            </p:nvSpPr>
            <p:spPr>
              <a:xfrm>
                <a:off x="2620686" y="3953469"/>
                <a:ext cx="3762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E84A1CE6-997B-473E-8165-FD8DD0B39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686" y="3953469"/>
                <a:ext cx="376257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Line 8">
            <a:extLst>
              <a:ext uri="{FF2B5EF4-FFF2-40B4-BE49-F238E27FC236}">
                <a16:creationId xmlns:a16="http://schemas.microsoft.com/office/drawing/2014/main" id="{947F3FD8-9413-4F8D-BB3D-4A2227D433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2682" y="4512343"/>
            <a:ext cx="181736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7810F7B6-3DA8-4EC5-BA53-044B87746B2B}"/>
                  </a:ext>
                </a:extLst>
              </p:cNvPr>
              <p:cNvSpPr txBox="1"/>
              <p:nvPr/>
            </p:nvSpPr>
            <p:spPr>
              <a:xfrm>
                <a:off x="4257946" y="3325761"/>
                <a:ext cx="3381249" cy="65877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zh-TW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altLang="zh-TW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zh-TW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zh-TW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  <m:r>
                                <a:rPr lang="en-US" altLang="zh-TW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zh-TW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</m:d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𝑑𝐵</m:t>
                          </m:r>
                          <m:d>
                            <m:dPr>
                              <m:ctrlPr>
                                <a:rPr lang="zh-TW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br>
                  <a:rPr lang="en-US" altLang="zh-TW" b="1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標楷體"/>
                  </a:rPr>
                </a:br>
                <a:endParaRPr lang="zh-TW" altLang="en-US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7810F7B6-3DA8-4EC5-BA53-044B87746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946" y="3325761"/>
                <a:ext cx="3381249" cy="65877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73A459F7-07C8-4F5C-92E8-FA59A3AEDB2E}"/>
                  </a:ext>
                </a:extLst>
              </p:cNvPr>
              <p:cNvSpPr txBox="1"/>
              <p:nvPr/>
            </p:nvSpPr>
            <p:spPr>
              <a:xfrm>
                <a:off x="4206614" y="5374560"/>
                <a:ext cx="2632002" cy="74424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zh-TW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  <m:r>
                            <a:rPr lang="en-US" altLang="zh-TW" sz="20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zh-TW" altLang="zh-TW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  <m:r>
                                <a:rPr lang="en-US" altLang="zh-TW" sz="20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num>
                        <m:den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TW" altLang="en-US" sz="200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73A459F7-07C8-4F5C-92E8-FA59A3AEDB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614" y="5374560"/>
                <a:ext cx="2632002" cy="7442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DA07676A-88E8-474E-97A0-C9261E8CF300}"/>
                  </a:ext>
                </a:extLst>
              </p:cNvPr>
              <p:cNvSpPr txBox="1"/>
              <p:nvPr/>
            </p:nvSpPr>
            <p:spPr>
              <a:xfrm>
                <a:off x="4206617" y="4639206"/>
                <a:ext cx="2632003" cy="67050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zh-TW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  <m:r>
                            <a:rPr lang="en-US" altLang="zh-TW" sz="20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begChr m:val="|"/>
                          <m:endChr m:val="|"/>
                          <m:ctrlPr>
                            <a:rPr lang="zh-TW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altLang="zh-TW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</m:d>
                    </m:oMath>
                  </m:oMathPara>
                </a14:m>
                <a:endParaRPr lang="zh-TW" altLang="en-US" sz="200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DA07676A-88E8-474E-97A0-C9261E8CF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617" y="4639206"/>
                <a:ext cx="2632003" cy="67050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3E2DCF8C-663A-4095-B527-FC161027A323}"/>
                  </a:ext>
                </a:extLst>
              </p:cNvPr>
              <p:cNvSpPr/>
              <p:nvPr/>
            </p:nvSpPr>
            <p:spPr>
              <a:xfrm>
                <a:off x="4069894" y="3915648"/>
                <a:ext cx="3076676" cy="6587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subSup"/>
                          <m:ctrlPr>
                            <a:rPr lang="zh-TW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zh-TW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  <m:r>
                                <a:rPr lang="en-US" altLang="zh-TW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d>
                            <m:dPr>
                              <m:ctrlPr>
                                <a:rPr lang="zh-TW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</m:d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𝑑𝐵</m:t>
                          </m:r>
                          <m:d>
                            <m:dPr>
                              <m:ctrlPr>
                                <a:rPr lang="zh-TW" altLang="zh-TW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  <m:r>
                        <a:rPr lang="en-US" altLang="zh-TW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altLang="zh-TW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zh-TW" altLang="en-US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3E2DCF8C-663A-4095-B527-FC161027A3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894" y="3915648"/>
                <a:ext cx="3076676" cy="65870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8" name="物件 57">
            <a:extLst>
              <a:ext uri="{FF2B5EF4-FFF2-40B4-BE49-F238E27FC236}">
                <a16:creationId xmlns:a16="http://schemas.microsoft.com/office/drawing/2014/main" id="{97D67748-7FAB-4B50-A3B6-45EE5C7E81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9126" y="1680358"/>
          <a:ext cx="1461668" cy="330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914400" imgH="203040" progId="Equation.DSMT4">
                  <p:embed/>
                </p:oleObj>
              </mc:Choice>
              <mc:Fallback>
                <p:oleObj name="Equation" r:id="rId21" imgW="914400" imgH="203040" progId="Equation.DSMT4">
                  <p:embed/>
                  <p:pic>
                    <p:nvPicPr>
                      <p:cNvPr id="58" name="物件 57">
                        <a:extLst>
                          <a:ext uri="{FF2B5EF4-FFF2-40B4-BE49-F238E27FC236}">
                            <a16:creationId xmlns:a16="http://schemas.microsoft.com/office/drawing/2014/main" id="{97D67748-7FAB-4B50-A3B6-45EE5C7E81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9126" y="1680358"/>
                        <a:ext cx="1461668" cy="3304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" name="圖片 58">
            <a:extLst>
              <a:ext uri="{FF2B5EF4-FFF2-40B4-BE49-F238E27FC236}">
                <a16:creationId xmlns:a16="http://schemas.microsoft.com/office/drawing/2014/main" id="{1A1C19C4-0948-4475-A2AD-ADFDDFDE32C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49" y="1032011"/>
            <a:ext cx="3661862" cy="1865477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2B4F48AA-A596-4A38-A83F-52C32D9910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3992967"/>
            <a:ext cx="3661289" cy="186547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84B1F3B-7AE6-30B3-EDA5-E2FA19F55F9E}"/>
              </a:ext>
            </a:extLst>
          </p:cNvPr>
          <p:cNvSpPr txBox="1"/>
          <p:nvPr/>
        </p:nvSpPr>
        <p:spPr>
          <a:xfrm>
            <a:off x="3322294" y="481462"/>
            <a:ext cx="56493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Times New Roman"/>
                <a:ea typeface="標楷體"/>
              </a:rPr>
              <a:t>The value of degenerate scale in the numerical result can be predicted by using the analytical derivation. </a:t>
            </a:r>
            <a:endParaRPr lang="zh-TW" altLang="en-US" sz="2000" dirty="0">
              <a:solidFill>
                <a:srgbClr val="FF0000"/>
              </a:solidFill>
              <a:latin typeface="Times New Roman"/>
              <a:ea typeface="標楷體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CAECBCC-39C5-836F-18E5-56B0233D441B}"/>
              </a:ext>
            </a:extLst>
          </p:cNvPr>
          <p:cNvSpPr txBox="1"/>
          <p:nvPr/>
        </p:nvSpPr>
        <p:spPr>
          <a:xfrm>
            <a:off x="5271089" y="1622744"/>
            <a:ext cx="1543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0000FF"/>
                </a:solidFill>
                <a:latin typeface="Times New Roman"/>
                <a:ea typeface="標楷體"/>
              </a:rPr>
              <a:t>Dirichlet BC</a:t>
            </a:r>
            <a:endParaRPr lang="zh-TW" altLang="en-US" sz="2000" dirty="0">
              <a:solidFill>
                <a:srgbClr val="0000FF"/>
              </a:solidFill>
              <a:latin typeface="Times New Roman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1519580086"/>
      </p:ext>
    </p:extLst>
  </p:cSld>
  <p:clrMapOvr>
    <a:masterClrMapping/>
  </p:clrMapOvr>
  <p:transition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AD8BEEA-5C55-46EC-8B45-992EBCE201F8}"/>
              </a:ext>
            </a:extLst>
          </p:cNvPr>
          <p:cNvGraphicFramePr>
            <a:graphicFrameLocks noGrp="1"/>
          </p:cNvGraphicFramePr>
          <p:nvPr/>
        </p:nvGraphicFramePr>
        <p:xfrm>
          <a:off x="2209800" y="1092295"/>
          <a:ext cx="8305800" cy="3176513"/>
        </p:xfrm>
        <a:graphic>
          <a:graphicData uri="http://schemas.openxmlformats.org/drawingml/2006/table">
            <a:tbl>
              <a:tblPr firstRow="1" bandRow="1"/>
              <a:tblGrid>
                <a:gridCol w="4152900">
                  <a:extLst>
                    <a:ext uri="{9D8B030D-6E8A-4147-A177-3AD203B41FA5}">
                      <a16:colId xmlns:a16="http://schemas.microsoft.com/office/drawing/2014/main" val="194679289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1693672456"/>
                    </a:ext>
                  </a:extLst>
                </a:gridCol>
              </a:tblGrid>
              <a:tr h="4569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Method 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  <a:ea typeface="標楷體"/>
                        </a:defRPr>
                      </a:lvl9pPr>
                    </a:lstStyle>
                    <a:p>
                      <a:pPr marL="0" marR="0" lvl="0" indent="0" algn="ctr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Method 2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1274465"/>
                  </a:ext>
                </a:extLst>
              </a:tr>
              <a:tr h="4263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Hypersingular boundary integral equation 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CLEEF (UT or LM)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44633"/>
                  </a:ext>
                </a:extLst>
              </a:tr>
              <a:tr h="22932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標楷體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744664"/>
                  </a:ext>
                </a:extLst>
              </a:tr>
            </a:tbl>
          </a:graphicData>
        </a:graphic>
      </p:graphicFrame>
      <p:pic>
        <p:nvPicPr>
          <p:cNvPr id="36" name="圖片 35">
            <a:extLst>
              <a:ext uri="{FF2B5EF4-FFF2-40B4-BE49-F238E27FC236}">
                <a16:creationId xmlns:a16="http://schemas.microsoft.com/office/drawing/2014/main" id="{29407FD6-796E-466F-A24D-B4C51F6FC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315" y="2076083"/>
            <a:ext cx="2476243" cy="2160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DC9ABE-5806-4264-812F-E787451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2024/06/12</a:t>
            </a:r>
            <a:endParaRPr lang="en-US" altLang="zh-TW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2651818-EB1A-4403-9243-FD750AA7B749}"/>
              </a:ext>
            </a:extLst>
          </p:cNvPr>
          <p:cNvSpPr/>
          <p:nvPr/>
        </p:nvSpPr>
        <p:spPr>
          <a:xfrm>
            <a:off x="3446508" y="57367"/>
            <a:ext cx="57610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946150" algn="l"/>
              </a:tabLst>
            </a:pPr>
            <a:r>
              <a:rPr lang="en-US" altLang="zh-TW" sz="3200" b="1" kern="100" dirty="0">
                <a:solidFill>
                  <a:schemeClr val="tx2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Treatments for degenerate scale</a:t>
            </a:r>
            <a:endParaRPr lang="zh-TW" altLang="zh-TW" sz="2800" kern="100" dirty="0">
              <a:solidFill>
                <a:schemeClr val="tx2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1A9CC77-7D5F-42A5-B125-C41304404164}"/>
                  </a:ext>
                </a:extLst>
              </p:cNvPr>
              <p:cNvSpPr/>
              <p:nvPr/>
            </p:nvSpPr>
            <p:spPr>
              <a:xfrm>
                <a:off x="4404532" y="5036204"/>
                <a:ext cx="4316566" cy="517257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rgbClr val="4472C4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zh-TW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zh-TW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zh-TW" alt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rgbClr val="4472C4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zh-TW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zh-TW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TW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zh-TW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1A9CC77-7D5F-42A5-B125-C413044041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532" y="5036204"/>
                <a:ext cx="4316566" cy="5172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641D4B89-9029-4BBB-8B65-D49A7FCC463B}"/>
                  </a:ext>
                </a:extLst>
              </p:cNvPr>
              <p:cNvSpPr/>
              <p:nvPr/>
            </p:nvSpPr>
            <p:spPr>
              <a:xfrm>
                <a:off x="4370550" y="4276428"/>
                <a:ext cx="2845715" cy="517257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zh-TW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zh-TW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altLang="zh-TW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zh-TW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zh-TW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641D4B89-9029-4BBB-8B65-D49A7FCC46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550" y="4276428"/>
                <a:ext cx="2845715" cy="5172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C86A94F-3E2D-4745-BEF8-FC088131748B}"/>
                  </a:ext>
                </a:extLst>
              </p:cNvPr>
              <p:cNvSpPr/>
              <p:nvPr/>
            </p:nvSpPr>
            <p:spPr>
              <a:xfrm>
                <a:off x="4480735" y="5736730"/>
                <a:ext cx="5124031" cy="517257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zh-TW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TW" alt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e>
                        </m:d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=(</m:t>
                        </m:r>
                        <m:sSup>
                          <m:sSupPr>
                            <m:ctrlPr>
                              <a:rPr lang="en-US" altLang="zh-TW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zh-TW" alt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altLang="zh-TW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solidFill>
                                          <a:srgbClr val="4472C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altLang="zh-TW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zh-TW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solidFill>
                                      <a:srgbClr val="4472C4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bSup>
                          </m:e>
                        </m:d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prstClr val="black"/>
                    </a:solidFill>
                    <a:latin typeface="Times New Roman"/>
                    <a:ea typeface="標楷體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zh-TW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solidFill>
                                      <a:srgbClr val="4472C4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zh-TW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altLang="zh-TW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zh-TW" alt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TW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  <m:r>
                      <a:rPr lang="en-US" altLang="zh-TW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TW" altLang="en-US" sz="2400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C86A94F-3E2D-4745-BEF8-FC08813174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735" y="5736730"/>
                <a:ext cx="5124031" cy="517257"/>
              </a:xfrm>
              <a:prstGeom prst="rect">
                <a:avLst/>
              </a:prstGeom>
              <a:blipFill>
                <a:blip r:embed="rId5"/>
                <a:stretch>
                  <a:fillRect t="-4706" b="-2000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D1842D06-26C7-46B8-8620-D08C5268BF04}"/>
              </a:ext>
            </a:extLst>
          </p:cNvPr>
          <p:cNvSpPr/>
          <p:nvPr/>
        </p:nvSpPr>
        <p:spPr>
          <a:xfrm rot="5400000">
            <a:off x="4641433" y="4841612"/>
            <a:ext cx="299567" cy="203708"/>
          </a:xfrm>
          <a:prstGeom prst="rightArrow">
            <a:avLst>
              <a:gd name="adj1" fmla="val 37781"/>
              <a:gd name="adj2" fmla="val 94377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TW" altLang="en-US" sz="1600" kern="0" dirty="0">
              <a:solidFill>
                <a:prstClr val="white"/>
              </a:solidFill>
              <a:latin typeface="Times New Roman"/>
              <a:ea typeface="標楷體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B212F00-7286-4405-874C-E156455300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3" t="49869" r="17811" b="34658"/>
          <a:stretch/>
        </p:blipFill>
        <p:spPr bwMode="auto">
          <a:xfrm>
            <a:off x="7870622" y="4256378"/>
            <a:ext cx="214008" cy="298314"/>
          </a:xfrm>
          <a:prstGeom prst="rect">
            <a:avLst/>
          </a:prstGeom>
          <a:noFill/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870FAA3E-CB9A-472B-97F0-49E1AC6FBAF2}"/>
              </a:ext>
            </a:extLst>
          </p:cNvPr>
          <p:cNvSpPr txBox="1"/>
          <p:nvPr/>
        </p:nvSpPr>
        <p:spPr>
          <a:xfrm>
            <a:off x="8013760" y="4233298"/>
            <a:ext cx="166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  <a:latin typeface="Times New Roman"/>
                <a:ea typeface="標楷體"/>
              </a:rPr>
              <a:t>=CLEEF</a:t>
            </a:r>
            <a:r>
              <a:rPr lang="zh-TW" altLang="en-US" dirty="0">
                <a:solidFill>
                  <a:prstClr val="black"/>
                </a:solidFill>
                <a:latin typeface="Times New Roman"/>
                <a:ea typeface="標楷體"/>
              </a:rPr>
              <a:t> </a:t>
            </a:r>
            <a:r>
              <a:rPr lang="en-US" altLang="zh-TW" dirty="0">
                <a:solidFill>
                  <a:prstClr val="black"/>
                </a:solidFill>
                <a:latin typeface="Times New Roman"/>
                <a:ea typeface="標楷體"/>
              </a:rPr>
              <a:t>point</a:t>
            </a:r>
            <a:endParaRPr lang="zh-TW" altLang="en-US" dirty="0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9A43A1CF-41F7-4CF2-AAFA-561A3FDADCE5}"/>
                  </a:ext>
                </a:extLst>
              </p:cNvPr>
              <p:cNvSpPr txBox="1"/>
              <p:nvPr/>
            </p:nvSpPr>
            <p:spPr>
              <a:xfrm>
                <a:off x="2507597" y="4736635"/>
                <a:ext cx="1283878" cy="29956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9A43A1CF-41F7-4CF2-AAFA-561A3FDAD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597" y="4736635"/>
                <a:ext cx="1283878" cy="299569"/>
              </a:xfrm>
              <a:prstGeom prst="rect">
                <a:avLst/>
              </a:prstGeom>
              <a:blipFill>
                <a:blip r:embed="rId7"/>
                <a:stretch>
                  <a:fillRect l="-935" b="-19231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805535D9-E6F4-46F5-9B02-CAF8A9D7347C}"/>
                  </a:ext>
                </a:extLst>
              </p:cNvPr>
              <p:cNvSpPr txBox="1"/>
              <p:nvPr/>
            </p:nvSpPr>
            <p:spPr>
              <a:xfrm>
                <a:off x="2507600" y="5193955"/>
                <a:ext cx="1162369" cy="299569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TW" altLang="en-US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805535D9-E6F4-46F5-9B02-CAF8A9D73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600" y="5193955"/>
                <a:ext cx="1162369" cy="299569"/>
              </a:xfrm>
              <a:prstGeom prst="rect">
                <a:avLst/>
              </a:prstGeom>
              <a:blipFill>
                <a:blip r:embed="rId8"/>
                <a:stretch>
                  <a:fillRect l="-3608" r="-3093" b="-19231"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E28A0BAC-D048-4C60-BAE5-56653BDA3202}"/>
                  </a:ext>
                </a:extLst>
              </p:cNvPr>
              <p:cNvSpPr txBox="1"/>
              <p:nvPr/>
            </p:nvSpPr>
            <p:spPr>
              <a:xfrm>
                <a:off x="2507597" y="5651276"/>
                <a:ext cx="1877822" cy="299569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+1)</m:t>
                      </m:r>
                      <m:r>
                        <a:rPr lang="en-US" altLang="zh-TW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prstClr val="black"/>
                  </a:solidFill>
                  <a:latin typeface="Times New Roman"/>
                  <a:ea typeface="標楷體"/>
                </a:endParaRPr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E28A0BAC-D048-4C60-BAE5-56653BDA3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597" y="5651276"/>
                <a:ext cx="1877822" cy="299569"/>
              </a:xfrm>
              <a:prstGeom prst="rect">
                <a:avLst/>
              </a:prstGeom>
              <a:blipFill>
                <a:blip r:embed="rId9"/>
                <a:stretch>
                  <a:fillRect l="-2251" r="-322" b="-21154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9056C1D2-F502-446B-9E2F-8710FFF78786}"/>
              </a:ext>
            </a:extLst>
          </p:cNvPr>
          <p:cNvSpPr/>
          <p:nvPr/>
        </p:nvSpPr>
        <p:spPr>
          <a:xfrm rot="5400000">
            <a:off x="4641432" y="5541451"/>
            <a:ext cx="299567" cy="203708"/>
          </a:xfrm>
          <a:prstGeom prst="rightArrow">
            <a:avLst>
              <a:gd name="adj1" fmla="val 37781"/>
              <a:gd name="adj2" fmla="val 94377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TW" altLang="en-US" sz="1600" kern="0" dirty="0">
              <a:solidFill>
                <a:prstClr val="white"/>
              </a:solidFill>
              <a:latin typeface="Times New Roman"/>
              <a:ea typeface="標楷體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F2B0555D-C8C8-42F2-9964-E3C7843E9646}"/>
                  </a:ext>
                </a:extLst>
              </p:cNvPr>
              <p:cNvSpPr txBox="1"/>
              <p:nvPr/>
            </p:nvSpPr>
            <p:spPr>
              <a:xfrm>
                <a:off x="2415213" y="2035497"/>
                <a:ext cx="10222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𝑈𝑇</m:t>
                      </m:r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𝐿𝑀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F2B0555D-C8C8-42F2-9964-E3C7843E9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213" y="2035497"/>
                <a:ext cx="1022203" cy="276999"/>
              </a:xfrm>
              <a:prstGeom prst="rect">
                <a:avLst/>
              </a:prstGeom>
              <a:blipFill>
                <a:blip r:embed="rId10"/>
                <a:stretch>
                  <a:fillRect l="-3571" r="-3571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29E44676-1D6F-4DE6-B735-4A818610456D}"/>
                  </a:ext>
                </a:extLst>
              </p:cNvPr>
              <p:cNvSpPr txBox="1"/>
              <p:nvPr/>
            </p:nvSpPr>
            <p:spPr>
              <a:xfrm>
                <a:off x="8470713" y="2062159"/>
                <a:ext cx="3545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𝑈𝑇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29E44676-1D6F-4DE6-B735-4A8186104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713" y="2062159"/>
                <a:ext cx="354520" cy="276999"/>
              </a:xfrm>
              <a:prstGeom prst="rect">
                <a:avLst/>
              </a:prstGeom>
              <a:blipFill>
                <a:blip r:embed="rId11"/>
                <a:stretch>
                  <a:fillRect l="-15517" r="-15517" b="-65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圖片 31">
            <a:extLst>
              <a:ext uri="{FF2B5EF4-FFF2-40B4-BE49-F238E27FC236}">
                <a16:creationId xmlns:a16="http://schemas.microsoft.com/office/drawing/2014/main" id="{EBCB1079-571B-4D49-9F59-4FCC2652BF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3" t="49869" r="17811" b="34658"/>
          <a:stretch/>
        </p:blipFill>
        <p:spPr bwMode="auto">
          <a:xfrm>
            <a:off x="9497761" y="2549250"/>
            <a:ext cx="214008" cy="298314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45185D52-54A0-4054-90D9-884FCDA4C00A}"/>
                  </a:ext>
                </a:extLst>
              </p:cNvPr>
              <p:cNvSpPr txBox="1"/>
              <p:nvPr/>
            </p:nvSpPr>
            <p:spPr>
              <a:xfrm>
                <a:off x="9462154" y="3147120"/>
                <a:ext cx="104009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𝑈𝑇</m:t>
                      </m:r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𝐿𝑀</m:t>
                      </m:r>
                    </m:oMath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𝑒𝑞𝑢𝑎𝑡𝑖𝑜𝑛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45185D52-54A0-4054-90D9-884FCDA4C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2154" y="3147120"/>
                <a:ext cx="1040092" cy="553998"/>
              </a:xfrm>
              <a:prstGeom prst="rect">
                <a:avLst/>
              </a:prstGeom>
              <a:blipFill>
                <a:blip r:embed="rId12"/>
                <a:stretch>
                  <a:fillRect l="-6433" r="-3509" b="-1648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E5D6B74B-C914-4A7A-B9E9-342F81D46644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9711769" y="2698407"/>
            <a:ext cx="194880" cy="40426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圖片 36">
            <a:extLst>
              <a:ext uri="{FF2B5EF4-FFF2-40B4-BE49-F238E27FC236}">
                <a16:creationId xmlns:a16="http://schemas.microsoft.com/office/drawing/2014/main" id="{DA1EBD10-6D4D-44A0-A441-8C32BA6B8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639" y="2133148"/>
            <a:ext cx="2476243" cy="2160000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631FD00C-D9AD-C39A-4582-410E91CD4913}"/>
              </a:ext>
            </a:extLst>
          </p:cNvPr>
          <p:cNvSpPr/>
          <p:nvPr/>
        </p:nvSpPr>
        <p:spPr>
          <a:xfrm>
            <a:off x="2949310" y="2178375"/>
            <a:ext cx="2183180" cy="1720756"/>
          </a:xfrm>
          <a:prstGeom prst="ellipse">
            <a:avLst/>
          </a:prstGeom>
          <a:noFill/>
          <a:ln w="666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4687540"/>
      </p:ext>
    </p:extLst>
  </p:cSld>
  <p:clrMapOvr>
    <a:masterClrMapping/>
  </p:clrMapOvr>
  <p:transition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物件 8">
            <a:extLst>
              <a:ext uri="{FF2B5EF4-FFF2-40B4-BE49-F238E27FC236}">
                <a16:creationId xmlns:a16="http://schemas.microsoft.com/office/drawing/2014/main" id="{31B1BDD0-E1B9-454A-B509-20198F7406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2476" y="2018348"/>
          <a:ext cx="4024858" cy="37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2" imgW="7038363" imgH="6610525" progId="Grapher.Document">
                  <p:embed/>
                </p:oleObj>
              </mc:Choice>
              <mc:Fallback>
                <p:oleObj name="Plot" r:id="rId2" imgW="7038363" imgH="6610525" progId="Grapher.Document">
                  <p:embed/>
                  <p:pic>
                    <p:nvPicPr>
                      <p:cNvPr id="9" name="物件 8">
                        <a:extLst>
                          <a:ext uri="{FF2B5EF4-FFF2-40B4-BE49-F238E27FC236}">
                            <a16:creationId xmlns:a16="http://schemas.microsoft.com/office/drawing/2014/main" id="{31B1BDD0-E1B9-454A-B509-20198F7406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2476" y="2018348"/>
                        <a:ext cx="4024858" cy="378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>
            <a:extLst>
              <a:ext uri="{FF2B5EF4-FFF2-40B4-BE49-F238E27FC236}">
                <a16:creationId xmlns:a16="http://schemas.microsoft.com/office/drawing/2014/main" id="{9C64F436-E1A0-416D-BBDE-04FCCD409A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9309" y="2018348"/>
          <a:ext cx="4047750" cy="37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4" imgW="6962862" imgH="6467912" progId="Grapher.Document">
                  <p:embed/>
                </p:oleObj>
              </mc:Choice>
              <mc:Fallback>
                <p:oleObj name="Plot" r:id="rId4" imgW="6962862" imgH="6467912" progId="Grapher.Document">
                  <p:embed/>
                  <p:pic>
                    <p:nvPicPr>
                      <p:cNvPr id="6" name="物件 5">
                        <a:extLst>
                          <a:ext uri="{FF2B5EF4-FFF2-40B4-BE49-F238E27FC236}">
                            <a16:creationId xmlns:a16="http://schemas.microsoft.com/office/drawing/2014/main" id="{9C64F436-E1A0-416D-BBDE-04FCCD409A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9309" y="2018348"/>
                        <a:ext cx="4047750" cy="378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9FD650B-0B7C-42F1-9C62-9F65B40D3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484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altLang="zh-TW"/>
              <a:t>2024/06/12</a:t>
            </a:r>
            <a:endParaRPr lang="en-US" altLang="zh-TW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742BDD9-0AD8-4BDD-8A56-A3306F1F6393}"/>
              </a:ext>
            </a:extLst>
          </p:cNvPr>
          <p:cNvSpPr/>
          <p:nvPr/>
        </p:nvSpPr>
        <p:spPr>
          <a:xfrm>
            <a:off x="4344122" y="163738"/>
            <a:ext cx="3380933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TW" sz="2600" dirty="0">
                <a:solidFill>
                  <a:schemeClr val="tx2"/>
                </a:solidFill>
                <a:latin typeface="Times New Roman"/>
                <a:ea typeface="標楷體"/>
              </a:rPr>
              <a:t>Treatment of </a:t>
            </a:r>
          </a:p>
          <a:p>
            <a:pPr algn="ctr">
              <a:lnSpc>
                <a:spcPct val="80000"/>
              </a:lnSpc>
            </a:pPr>
            <a:r>
              <a:rPr lang="en-US" altLang="zh-TW" sz="2600" dirty="0">
                <a:solidFill>
                  <a:schemeClr val="tx2"/>
                </a:solidFill>
                <a:latin typeface="Times New Roman"/>
                <a:ea typeface="標楷體"/>
              </a:rPr>
              <a:t>numerical instabilities due to </a:t>
            </a:r>
          </a:p>
          <a:p>
            <a:pPr algn="ctr">
              <a:lnSpc>
                <a:spcPct val="80000"/>
              </a:lnSpc>
            </a:pPr>
            <a:r>
              <a:rPr lang="en-US" altLang="zh-TW" sz="2600" dirty="0">
                <a:solidFill>
                  <a:schemeClr val="tx2"/>
                </a:solidFill>
                <a:latin typeface="Times New Roman"/>
                <a:ea typeface="標楷體"/>
              </a:rPr>
              <a:t>the degenerate scales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11B10A0-38EA-431A-BFAA-8CA8EA314B5C}"/>
              </a:ext>
            </a:extLst>
          </p:cNvPr>
          <p:cNvSpPr/>
          <p:nvPr/>
        </p:nvSpPr>
        <p:spPr>
          <a:xfrm>
            <a:off x="1801712" y="1568296"/>
            <a:ext cx="3962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Elliptical tube containing a focal slit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7BDE93F-4736-4559-BFD9-F6075CB29255}"/>
              </a:ext>
            </a:extLst>
          </p:cNvPr>
          <p:cNvSpPr/>
          <p:nvPr/>
        </p:nvSpPr>
        <p:spPr>
          <a:xfrm>
            <a:off x="6220267" y="1577329"/>
            <a:ext cx="4390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400" marR="152400" algn="ctr"/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Elliptical tube containing 3 radial slits</a:t>
            </a:r>
            <a:endParaRPr lang="zh-TW" altLang="zh-TW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34">
            <a:extLst>
              <a:ext uri="{FF2B5EF4-FFF2-40B4-BE49-F238E27FC236}">
                <a16:creationId xmlns:a16="http://schemas.microsoft.com/office/drawing/2014/main" id="{2295F997-25AA-4A18-AEEF-CCF9CF63E0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63588" y="4267200"/>
          <a:ext cx="1905000" cy="593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320" imgH="177480" progId="Equation.DSMT4">
                  <p:embed/>
                </p:oleObj>
              </mc:Choice>
              <mc:Fallback>
                <p:oleObj name="Equation" r:id="rId6" imgW="571320" imgH="177480" progId="Equation.DSMT4">
                  <p:embed/>
                  <p:pic>
                    <p:nvPicPr>
                      <p:cNvPr id="19" name="Object 34">
                        <a:extLst>
                          <a:ext uri="{FF2B5EF4-FFF2-40B4-BE49-F238E27FC236}">
                            <a16:creationId xmlns:a16="http://schemas.microsoft.com/office/drawing/2014/main" id="{2295F997-25AA-4A18-AEEF-CCF9CF63E0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3588" y="4267200"/>
                        <a:ext cx="1905000" cy="593842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圖片 19">
            <a:extLst>
              <a:ext uri="{FF2B5EF4-FFF2-40B4-BE49-F238E27FC236}">
                <a16:creationId xmlns:a16="http://schemas.microsoft.com/office/drawing/2014/main" id="{1301071B-140B-4EE9-961B-D09AF77CF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1414" y="3140219"/>
            <a:ext cx="1009987" cy="88100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CBD6E8E-6575-406A-947C-70D4E35D6F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4370" y="3958582"/>
            <a:ext cx="1381371" cy="857904"/>
          </a:xfrm>
          <a:prstGeom prst="rect">
            <a:avLst/>
          </a:prstGeom>
        </p:spPr>
      </p:pic>
      <p:graphicFrame>
        <p:nvGraphicFramePr>
          <p:cNvPr id="23" name="Object 34">
            <a:extLst>
              <a:ext uri="{FF2B5EF4-FFF2-40B4-BE49-F238E27FC236}">
                <a16:creationId xmlns:a16="http://schemas.microsoft.com/office/drawing/2014/main" id="{0DE3C76B-3B77-43DB-81A5-2AA84023F3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43799" y="3532401"/>
          <a:ext cx="828603" cy="341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31640" imgH="177480" progId="Equation.DSMT4">
                  <p:embed/>
                </p:oleObj>
              </mc:Choice>
              <mc:Fallback>
                <p:oleObj name="Equation" r:id="rId10" imgW="431640" imgH="177480" progId="Equation.DSMT4">
                  <p:embed/>
                  <p:pic>
                    <p:nvPicPr>
                      <p:cNvPr id="23" name="Object 34">
                        <a:extLst>
                          <a:ext uri="{FF2B5EF4-FFF2-40B4-BE49-F238E27FC236}">
                            <a16:creationId xmlns:a16="http://schemas.microsoft.com/office/drawing/2014/main" id="{0DE3C76B-3B77-43DB-81A5-2AA84023F3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3799" y="3532401"/>
                        <a:ext cx="828603" cy="341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96D27D74-AB5A-FA66-CE81-48AF9D9F96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4468" y="136222"/>
          <a:ext cx="1676400" cy="1401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12" imgW="9865453" imgH="8229600" progId="Grapher.Document">
                  <p:embed/>
                </p:oleObj>
              </mc:Choice>
              <mc:Fallback>
                <p:oleObj name="Plot" r:id="rId12" imgW="9865453" imgH="8229600" progId="Grapher.Document">
                  <p:embed/>
                  <p:pic>
                    <p:nvPicPr>
                      <p:cNvPr id="2" name="物件 1">
                        <a:extLst>
                          <a:ext uri="{FF2B5EF4-FFF2-40B4-BE49-F238E27FC236}">
                            <a16:creationId xmlns:a16="http://schemas.microsoft.com/office/drawing/2014/main" id="{96D27D74-AB5A-FA66-CE81-48AF9D9F96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468" y="136222"/>
                        <a:ext cx="1676400" cy="140194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E1FC1D47-CA35-9297-84ED-3610A9F759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01692" y="127234"/>
          <a:ext cx="1723176" cy="144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14" imgW="9865453" imgH="8229600" progId="Grapher.Document">
                  <p:embed/>
                </p:oleObj>
              </mc:Choice>
              <mc:Fallback>
                <p:oleObj name="Plot" r:id="rId14" imgW="9865453" imgH="8229600" progId="Grapher.Document">
                  <p:embed/>
                  <p:pic>
                    <p:nvPicPr>
                      <p:cNvPr id="3" name="物件 2">
                        <a:extLst>
                          <a:ext uri="{FF2B5EF4-FFF2-40B4-BE49-F238E27FC236}">
                            <a16:creationId xmlns:a16="http://schemas.microsoft.com/office/drawing/2014/main" id="{E1FC1D47-CA35-9297-84ED-3610A9F759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1692" y="127234"/>
                        <a:ext cx="1723176" cy="1441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6F8E0175-31D3-E105-7387-485AC202C77B}"/>
              </a:ext>
            </a:extLst>
          </p:cNvPr>
          <p:cNvSpPr txBox="1"/>
          <p:nvPr/>
        </p:nvSpPr>
        <p:spPr>
          <a:xfrm>
            <a:off x="3388831" y="5730988"/>
            <a:ext cx="5791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No matter how many slits in the domain, the degenerate scale is dominated by the size of outer boundary.</a:t>
            </a:r>
          </a:p>
        </p:txBody>
      </p:sp>
    </p:spTree>
    <p:extLst>
      <p:ext uri="{BB962C8B-B14F-4D97-AF65-F5344CB8AC3E}">
        <p14:creationId xmlns:p14="http://schemas.microsoft.com/office/powerpoint/2010/main" val="2227271930"/>
      </p:ext>
    </p:extLst>
  </p:cSld>
  <p:clrMapOvr>
    <a:masterClrMapping/>
  </p:clrMapOvr>
  <p:transition>
    <p:cov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FACEB7-1B18-493A-A0F7-AE30D14C3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2024/06/12</a:t>
            </a:r>
            <a:endParaRPr lang="en-US" altLang="zh-TW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BC824A7-6834-34FA-E7C2-7515F9BF1F5B}"/>
              </a:ext>
            </a:extLst>
          </p:cNvPr>
          <p:cNvSpPr txBox="1"/>
          <p:nvPr/>
        </p:nvSpPr>
        <p:spPr>
          <a:xfrm>
            <a:off x="2884515" y="77585"/>
            <a:ext cx="104075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4800" dirty="0">
                <a:solidFill>
                  <a:srgbClr val="FF0000"/>
                </a:solidFill>
                <a:latin typeface="+mj-lt"/>
              </a:rPr>
              <a:t>Double degeneracy</a:t>
            </a:r>
          </a:p>
          <a:p>
            <a:pPr>
              <a:defRPr/>
            </a:pPr>
            <a:r>
              <a:rPr lang="en-US" altLang="zh-TW" sz="4000" dirty="0">
                <a:solidFill>
                  <a:srgbClr val="FF0000"/>
                </a:solidFill>
                <a:latin typeface="+mj-lt"/>
              </a:rPr>
              <a:t>(Degenerate boundary and degenerate scale)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4BB28C3-5BEE-D5AA-FA7C-140D1C61E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654" y="2276593"/>
            <a:ext cx="2785492" cy="1905000"/>
          </a:xfrm>
          <a:prstGeom prst="rect">
            <a:avLst/>
          </a:prstGeom>
          <a:noFill/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E008B870-7672-818A-DD5F-480A454D905A}"/>
              </a:ext>
            </a:extLst>
          </p:cNvPr>
          <p:cNvCxnSpPr>
            <a:cxnSpLocks/>
          </p:cNvCxnSpPr>
          <p:nvPr/>
        </p:nvCxnSpPr>
        <p:spPr>
          <a:xfrm flipH="1" flipV="1">
            <a:off x="4004328" y="2276594"/>
            <a:ext cx="1343162" cy="872211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6584F35-F279-385B-23AA-20F04C975C7A}"/>
              </a:ext>
            </a:extLst>
          </p:cNvPr>
          <p:cNvCxnSpPr>
            <a:cxnSpLocks/>
          </p:cNvCxnSpPr>
          <p:nvPr/>
        </p:nvCxnSpPr>
        <p:spPr>
          <a:xfrm flipV="1">
            <a:off x="6612446" y="2121727"/>
            <a:ext cx="1617154" cy="459806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2E90E98D-ED9B-C1AF-D6CF-563FEBED0329}"/>
              </a:ext>
            </a:extLst>
          </p:cNvPr>
          <p:cNvSpPr/>
          <p:nvPr/>
        </p:nvSpPr>
        <p:spPr>
          <a:xfrm>
            <a:off x="7964718" y="1873797"/>
            <a:ext cx="2667000" cy="190500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Outer boundary</a:t>
            </a:r>
          </a:p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Ellipse</a:t>
            </a:r>
          </a:p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Degenerate scale </a:t>
            </a:r>
          </a:p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CLEEF &amp; Dual BIE</a:t>
            </a:r>
          </a:p>
          <a:p>
            <a:pPr algn="ctr">
              <a:lnSpc>
                <a:spcPct val="120000"/>
              </a:lnSpc>
            </a:pPr>
            <a:endParaRPr lang="en-US" altLang="zh-TW" sz="2400" kern="100" dirty="0">
              <a:solidFill>
                <a:schemeClr val="tx2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zh-TW" altLang="en-US" sz="2000" dirty="0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878A429-C833-87EA-2059-583B7E12A7C1}"/>
              </a:ext>
            </a:extLst>
          </p:cNvPr>
          <p:cNvSpPr/>
          <p:nvPr/>
        </p:nvSpPr>
        <p:spPr>
          <a:xfrm>
            <a:off x="1619195" y="1824076"/>
            <a:ext cx="2895600" cy="190500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Inner boundary</a:t>
            </a:r>
          </a:p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Slit</a:t>
            </a:r>
          </a:p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Degenerate boundary</a:t>
            </a:r>
          </a:p>
          <a:p>
            <a:pPr algn="ctr">
              <a:lnSpc>
                <a:spcPct val="120000"/>
              </a:lnSpc>
            </a:pPr>
            <a:r>
              <a:rPr lang="en-US" altLang="zh-TW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Dual BIE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339CD756-52EC-4C67-9649-C32D6392BC9D}"/>
              </a:ext>
            </a:extLst>
          </p:cNvPr>
          <p:cNvSpPr/>
          <p:nvPr/>
        </p:nvSpPr>
        <p:spPr>
          <a:xfrm>
            <a:off x="1676400" y="4152706"/>
            <a:ext cx="8741350" cy="105816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2000" kern="1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Degenerate scale is dominated by the outer boundary instead of the inner boundary.</a:t>
            </a:r>
          </a:p>
          <a:p>
            <a:pPr algn="ctr">
              <a:lnSpc>
                <a:spcPct val="120000"/>
              </a:lnSpc>
            </a:pPr>
            <a:r>
              <a:rPr lang="en-US" altLang="zh-TW" sz="2000" kern="1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dual BIE is the well-posed model for dealing with all degenerate problems.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CEB8A601-346D-2D9E-7B92-A67E88A47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420" y="5090118"/>
            <a:ext cx="6379153" cy="100341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6102530E-10D3-A7E1-70CB-30E82DF20481}"/>
              </a:ext>
            </a:extLst>
          </p:cNvPr>
          <p:cNvSpPr/>
          <p:nvPr/>
        </p:nvSpPr>
        <p:spPr>
          <a:xfrm>
            <a:off x="4516471" y="2362201"/>
            <a:ext cx="2517495" cy="1514857"/>
          </a:xfrm>
          <a:prstGeom prst="ellipse">
            <a:avLst/>
          </a:prstGeom>
          <a:noFill/>
          <a:ln w="666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8724071A-9404-88F0-0310-AD278AD51BC6}"/>
              </a:ext>
            </a:extLst>
          </p:cNvPr>
          <p:cNvCxnSpPr/>
          <p:nvPr/>
        </p:nvCxnSpPr>
        <p:spPr>
          <a:xfrm>
            <a:off x="4753470" y="3128795"/>
            <a:ext cx="1981200" cy="0"/>
          </a:xfrm>
          <a:prstGeom prst="line">
            <a:avLst/>
          </a:prstGeom>
          <a:ln w="63500">
            <a:solidFill>
              <a:srgbClr val="66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82682"/>
      </p:ext>
    </p:extLst>
  </p:cSld>
  <p:clrMapOvr>
    <a:masterClrMapping/>
  </p:clrMapOvr>
  <p:transition>
    <p:cov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1FB5CC4-1E10-499C-97A8-7DA050179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2024/06/12</a:t>
            </a:r>
            <a:endParaRPr lang="en-US" altLang="zh-TW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9BEE8FA-F7E8-47D8-86A4-1C18D5CAAA5E}"/>
              </a:ext>
            </a:extLst>
          </p:cNvPr>
          <p:cNvSpPr txBox="1"/>
          <p:nvPr/>
        </p:nvSpPr>
        <p:spPr>
          <a:xfrm>
            <a:off x="1926649" y="-78712"/>
            <a:ext cx="8338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chemeClr val="tx2"/>
                </a:solidFill>
                <a:latin typeface="Times New Roman"/>
                <a:ea typeface="標楷體"/>
              </a:rPr>
              <a:t>Related CSF</a:t>
            </a:r>
            <a:r>
              <a:rPr lang="zh-TW" altLang="en-US" sz="4800" b="1" dirty="0">
                <a:solidFill>
                  <a:schemeClr val="tx2"/>
                </a:solidFill>
                <a:latin typeface="Times New Roman"/>
                <a:ea typeface="標楷體"/>
              </a:rPr>
              <a:t> </a:t>
            </a:r>
            <a:r>
              <a:rPr lang="en-US" altLang="zh-TW" sz="4800" b="1" dirty="0">
                <a:solidFill>
                  <a:schemeClr val="tx2"/>
                </a:solidFill>
                <a:latin typeface="Times New Roman"/>
                <a:ea typeface="標楷體"/>
              </a:rPr>
              <a:t>papers</a:t>
            </a:r>
            <a:endParaRPr lang="zh-TW" altLang="en-US" sz="4800" b="1" dirty="0">
              <a:solidFill>
                <a:schemeClr val="tx2"/>
              </a:solidFill>
              <a:latin typeface="Times New Roman"/>
              <a:ea typeface="標楷體"/>
            </a:endParaRPr>
          </a:p>
        </p:txBody>
      </p:sp>
      <p:pic>
        <p:nvPicPr>
          <p:cNvPr id="144386" name="Picture 2" descr="Issue Cover">
            <a:extLst>
              <a:ext uri="{FF2B5EF4-FFF2-40B4-BE49-F238E27FC236}">
                <a16:creationId xmlns:a16="http://schemas.microsoft.com/office/drawing/2014/main" id="{AB9E0EA8-C536-466F-9DC3-9709FBAE0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08" y="1214115"/>
            <a:ext cx="1674418" cy="216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9F746D3-BF0F-446E-9ADF-2C3E1E6F5240}"/>
              </a:ext>
            </a:extLst>
          </p:cNvPr>
          <p:cNvSpPr/>
          <p:nvPr/>
        </p:nvSpPr>
        <p:spPr>
          <a:xfrm>
            <a:off x="3382753" y="1229270"/>
            <a:ext cx="557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0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J. W. Lee*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, H. W. Yang and J. T. Chen, 2023, ASME Journal of Heat and Mass Transfer, Vol. 145 (11), p.110901.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C2AD23E-4D30-4AE4-B8A6-76A238AC9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345" y="1159515"/>
            <a:ext cx="1515789" cy="216000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083A071-9434-4706-AD13-CB4F2E39FF39}"/>
              </a:ext>
            </a:extLst>
          </p:cNvPr>
          <p:cNvSpPr/>
          <p:nvPr/>
        </p:nvSpPr>
        <p:spPr>
          <a:xfrm>
            <a:off x="3444457" y="2338521"/>
            <a:ext cx="55044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TW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J. H. Kao, </a:t>
            </a:r>
            <a:r>
              <a:rPr lang="en-US" altLang="zh-TW" sz="20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J. W. Lee*</a:t>
            </a:r>
            <a:r>
              <a:rPr lang="en-US" altLang="zh-TW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, J. Y. Young and J. T. Chen, 2023, Numerical Heat Transfer, Part B: Fundamentals, accepted.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BAF0118-01BB-4556-BA74-41036B40D37C}"/>
              </a:ext>
            </a:extLst>
          </p:cNvPr>
          <p:cNvSpPr/>
          <p:nvPr/>
        </p:nvSpPr>
        <p:spPr>
          <a:xfrm>
            <a:off x="3513308" y="3758767"/>
            <a:ext cx="52320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u="sng" dirty="0">
                <a:solidFill>
                  <a:srgbClr val="00B050"/>
                </a:solidFill>
                <a:latin typeface="Times New Roman" panose="02020603050405020304" pitchFamily="18" charset="0"/>
              </a:rPr>
              <a:t>J. W. Lee*</a:t>
            </a:r>
            <a:r>
              <a:rPr lang="en-US" altLang="zh-TW" sz="2000" dirty="0">
                <a:solidFill>
                  <a:srgbClr val="00B050"/>
                </a:solidFill>
                <a:latin typeface="Times New Roman" panose="02020603050405020304" pitchFamily="18" charset="0"/>
              </a:rPr>
              <a:t>, H. W. Yang and J. T. Chen, 2024, Engineering Analysis with Boundary Elements, Vol. 165, 105798.</a:t>
            </a:r>
            <a:endParaRPr lang="zh-TW" altLang="en-US" sz="2000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4F98BD-4DA5-4DDE-86B5-7148E7BCB13B}"/>
              </a:ext>
            </a:extLst>
          </p:cNvPr>
          <p:cNvSpPr/>
          <p:nvPr/>
        </p:nvSpPr>
        <p:spPr>
          <a:xfrm>
            <a:off x="3437151" y="4848086"/>
            <a:ext cx="5407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J. H. Kao, C. Y. Yang, </a:t>
            </a:r>
            <a:r>
              <a:rPr lang="en-US" altLang="zh-TW" sz="20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J. W. Lee*</a:t>
            </a:r>
            <a:r>
              <a:rPr lang="en-US" altLang="zh-TW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, J. T. Chen, 2024, International Journal of Heat and Mass Transfer, Accepted.</a:t>
            </a:r>
            <a:endParaRPr lang="zh-TW" altLang="en-US" sz="2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4626" name="Picture 2" descr="Go to journal home page - Engineering Analysis with Boundary Elements">
            <a:extLst>
              <a:ext uri="{FF2B5EF4-FFF2-40B4-BE49-F238E27FC236}">
                <a16:creationId xmlns:a16="http://schemas.microsoft.com/office/drawing/2014/main" id="{49EDB946-8E0F-48A8-A453-2CEE83796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94430"/>
            <a:ext cx="1620000" cy="216000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8" name="Picture 4" descr="Go to journal home page - International Journal of Heat and Mass Transfer">
            <a:extLst>
              <a:ext uri="{FF2B5EF4-FFF2-40B4-BE49-F238E27FC236}">
                <a16:creationId xmlns:a16="http://schemas.microsoft.com/office/drawing/2014/main" id="{8AD8FE24-7049-47A5-92D5-944B1EBAC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53" y="3703748"/>
            <a:ext cx="1620000" cy="2160000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3EEDC26-6BEB-391F-F184-0C2C3F119AC5}"/>
              </a:ext>
            </a:extLst>
          </p:cNvPr>
          <p:cNvSpPr txBox="1"/>
          <p:nvPr/>
        </p:nvSpPr>
        <p:spPr>
          <a:xfrm>
            <a:off x="1676400" y="603013"/>
            <a:ext cx="876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rgbClr val="000000"/>
                </a:solidFill>
              </a:rPr>
              <a:t>If anyone has interesting to our work. There are four related papers can be found. </a:t>
            </a:r>
          </a:p>
          <a:p>
            <a:pPr algn="ctr"/>
            <a:r>
              <a:rPr lang="en-US" altLang="zh-TW" dirty="0">
                <a:solidFill>
                  <a:srgbClr val="000000"/>
                </a:solidFill>
              </a:rPr>
              <a:t>The pdf file is upon your request.</a:t>
            </a:r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05991"/>
      </p:ext>
    </p:extLst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2389910" y="3358416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FF3300"/>
                </a:solidFill>
              </a:rPr>
              <a:t>Outline</a:t>
            </a:r>
            <a:br>
              <a:rPr lang="en-US" altLang="zh-TW" sz="6000" dirty="0">
                <a:solidFill>
                  <a:srgbClr val="FF330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Paradise, parasite and paradox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 Objectivity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FF3300"/>
                </a:solidFill>
              </a:rPr>
              <a:t>         </a:t>
            </a:r>
            <a:r>
              <a:rPr lang="en-US" altLang="zh-TW" sz="6000" dirty="0">
                <a:solidFill>
                  <a:srgbClr val="0070C0"/>
                </a:solidFill>
              </a:rPr>
              <a:t>Analytical </a:t>
            </a:r>
            <a:r>
              <a:rPr lang="en-US" altLang="zh-TW" sz="6000" dirty="0" err="1">
                <a:solidFill>
                  <a:srgbClr val="0070C0"/>
                </a:solidFill>
              </a:rPr>
              <a:t>tool:degenerate</a:t>
            </a:r>
            <a:r>
              <a:rPr lang="en-US" altLang="zh-TW" sz="6000" dirty="0">
                <a:solidFill>
                  <a:srgbClr val="0070C0"/>
                </a:solidFill>
              </a:rPr>
              <a:t> kernel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Rank-deficiency mechanism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Double degeneracy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b="1" dirty="0"/>
            </a:br>
            <a:r>
              <a:rPr lang="en-US" altLang="zh-TW" b="1" dirty="0"/>
              <a:t>   </a:t>
            </a:r>
            <a:endParaRPr lang="zh-TW" altLang="en-US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</p:spTree>
    <p:extLst>
      <p:ext uri="{BB962C8B-B14F-4D97-AF65-F5344CB8AC3E}">
        <p14:creationId xmlns:p14="http://schemas.microsoft.com/office/powerpoint/2010/main" val="3576816141"/>
      </p:ext>
    </p:extLst>
  </p:cSld>
  <p:clrMapOvr>
    <a:masterClrMapping/>
  </p:clrMapOvr>
  <p:transition>
    <p:cov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60</a:t>
            </a:fld>
            <a:endParaRPr lang="zh-TW" altLang="en-US" dirty="0"/>
          </a:p>
        </p:txBody>
      </p:sp>
      <p:sp>
        <p:nvSpPr>
          <p:cNvPr id="51" name="矩形 50"/>
          <p:cNvSpPr/>
          <p:nvPr/>
        </p:nvSpPr>
        <p:spPr>
          <a:xfrm>
            <a:off x="3138553" y="-11214"/>
            <a:ext cx="12364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Double-degeneracy (BIEM/BEM)</a:t>
            </a:r>
          </a:p>
        </p:txBody>
      </p:sp>
      <p:graphicFrame>
        <p:nvGraphicFramePr>
          <p:cNvPr id="52" name="表格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551268"/>
              </p:ext>
            </p:extLst>
          </p:nvPr>
        </p:nvGraphicFramePr>
        <p:xfrm>
          <a:off x="682314" y="817626"/>
          <a:ext cx="11438037" cy="4385134"/>
        </p:xfrm>
        <a:graphic>
          <a:graphicData uri="http://schemas.openxmlformats.org/drawingml/2006/table">
            <a:tbl>
              <a:tblPr firstRow="1" firstCol="1" bandRow="1"/>
              <a:tblGrid>
                <a:gridCol w="2390464">
                  <a:extLst>
                    <a:ext uri="{9D8B030D-6E8A-4147-A177-3AD203B41FA5}">
                      <a16:colId xmlns:a16="http://schemas.microsoft.com/office/drawing/2014/main" val="4264644971"/>
                    </a:ext>
                  </a:extLst>
                </a:gridCol>
                <a:gridCol w="2326368">
                  <a:extLst>
                    <a:ext uri="{9D8B030D-6E8A-4147-A177-3AD203B41FA5}">
                      <a16:colId xmlns:a16="http://schemas.microsoft.com/office/drawing/2014/main" val="3465137718"/>
                    </a:ext>
                  </a:extLst>
                </a:gridCol>
                <a:gridCol w="2076391">
                  <a:extLst>
                    <a:ext uri="{9D8B030D-6E8A-4147-A177-3AD203B41FA5}">
                      <a16:colId xmlns:a16="http://schemas.microsoft.com/office/drawing/2014/main" val="3645186238"/>
                    </a:ext>
                  </a:extLst>
                </a:gridCol>
                <a:gridCol w="2206731">
                  <a:extLst>
                    <a:ext uri="{9D8B030D-6E8A-4147-A177-3AD203B41FA5}">
                      <a16:colId xmlns:a16="http://schemas.microsoft.com/office/drawing/2014/main" val="207066845"/>
                    </a:ext>
                  </a:extLst>
                </a:gridCol>
                <a:gridCol w="2438083">
                  <a:extLst>
                    <a:ext uri="{9D8B030D-6E8A-4147-A177-3AD203B41FA5}">
                      <a16:colId xmlns:a16="http://schemas.microsoft.com/office/drawing/2014/main" val="1462031834"/>
                    </a:ext>
                  </a:extLst>
                </a:gridCol>
              </a:tblGrid>
              <a:tr h="101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scale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 and exterior)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Spurious eigenvalue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Fictitious frequency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(exterior)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boundary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 or</a:t>
                      </a:r>
                      <a:r>
                        <a:rPr lang="en-US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517645"/>
                  </a:ext>
                </a:extLst>
              </a:tr>
              <a:tr h="8745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scale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­</a:t>
                      </a: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Ｏ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O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660434"/>
                  </a:ext>
                </a:extLst>
              </a:tr>
              <a:tr h="822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Spurious eigenvalue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055966"/>
                  </a:ext>
                </a:extLst>
              </a:tr>
              <a:tr h="8795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Fictitious frequency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(exterior)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155022"/>
                  </a:ext>
                </a:extLst>
              </a:tr>
              <a:tr h="794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boundary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r>
                        <a:rPr lang="en-US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or (dynamics)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O</a:t>
                      </a:r>
                      <a:endParaRPr lang="zh-TW" alt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495505"/>
                  </a:ext>
                </a:extLst>
              </a:tr>
            </a:tbl>
          </a:graphicData>
        </a:graphic>
      </p:graphicFrame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523807" y="5621775"/>
            <a:ext cx="5536479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Ｏ：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possible appearance; </a:t>
            </a: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Ｘ：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impossible appearance</a:t>
            </a: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523807" y="661410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標題 1"/>
          <p:cNvSpPr txBox="1">
            <a:spLocks/>
          </p:cNvSpPr>
          <p:nvPr/>
        </p:nvSpPr>
        <p:spPr>
          <a:xfrm>
            <a:off x="5553572" y="4917646"/>
            <a:ext cx="8357586" cy="2035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         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Double degeneracy : </a:t>
            </a:r>
          </a:p>
          <a:p>
            <a:pPr algn="l"/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degenerate scale and degenerate boundary</a:t>
            </a:r>
          </a:p>
          <a:p>
            <a:pPr algn="l"/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9027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4"/>
          <a:stretch/>
        </p:blipFill>
        <p:spPr>
          <a:xfrm>
            <a:off x="2399642" y="1683455"/>
            <a:ext cx="9533931" cy="466319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866704" y="795119"/>
            <a:ext cx="12364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Double-degeneracy (BIEM/BEM)</a:t>
            </a:r>
          </a:p>
          <a:p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Degenerate boundary and spurious eigenvalue</a:t>
            </a:r>
          </a:p>
        </p:txBody>
      </p:sp>
    </p:spTree>
    <p:extLst>
      <p:ext uri="{BB962C8B-B14F-4D97-AF65-F5344CB8AC3E}">
        <p14:creationId xmlns:p14="http://schemas.microsoft.com/office/powerpoint/2010/main" val="2094375456"/>
      </p:ext>
    </p:extLst>
  </p:cSld>
  <p:clrMapOvr>
    <a:masterClrMapping/>
  </p:clrMapOvr>
  <p:transition>
    <p:cove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-157443" y="6492477"/>
            <a:ext cx="585282" cy="365077"/>
          </a:xfrm>
          <a:prstGeom prst="rect">
            <a:avLst/>
          </a:prstGeom>
        </p:spPr>
        <p:txBody>
          <a:bodyPr/>
          <a:lstStyle/>
          <a:p>
            <a:fld id="{70FD0527-6A35-4EEC-B24E-E840087E3925}" type="slidenum">
              <a:rPr lang="zh-TW" altLang="en-US" smtClean="0"/>
              <a:t>62</a:t>
            </a:fld>
            <a:endParaRPr lang="zh-TW" altLang="en-US" dirty="0"/>
          </a:p>
        </p:txBody>
      </p:sp>
      <p:sp>
        <p:nvSpPr>
          <p:cNvPr id="51" name="矩形 50"/>
          <p:cNvSpPr/>
          <p:nvPr/>
        </p:nvSpPr>
        <p:spPr>
          <a:xfrm>
            <a:off x="3138553" y="-11214"/>
            <a:ext cx="12364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Double-degeneracy (BIEM/BEM)</a:t>
            </a:r>
          </a:p>
        </p:txBody>
      </p:sp>
      <p:graphicFrame>
        <p:nvGraphicFramePr>
          <p:cNvPr id="52" name="表格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439719"/>
              </p:ext>
            </p:extLst>
          </p:nvPr>
        </p:nvGraphicFramePr>
        <p:xfrm>
          <a:off x="682314" y="817626"/>
          <a:ext cx="11438037" cy="4385134"/>
        </p:xfrm>
        <a:graphic>
          <a:graphicData uri="http://schemas.openxmlformats.org/drawingml/2006/table">
            <a:tbl>
              <a:tblPr firstRow="1" firstCol="1" bandRow="1"/>
              <a:tblGrid>
                <a:gridCol w="2390464">
                  <a:extLst>
                    <a:ext uri="{9D8B030D-6E8A-4147-A177-3AD203B41FA5}">
                      <a16:colId xmlns:a16="http://schemas.microsoft.com/office/drawing/2014/main" val="4264644971"/>
                    </a:ext>
                  </a:extLst>
                </a:gridCol>
                <a:gridCol w="2326368">
                  <a:extLst>
                    <a:ext uri="{9D8B030D-6E8A-4147-A177-3AD203B41FA5}">
                      <a16:colId xmlns:a16="http://schemas.microsoft.com/office/drawing/2014/main" val="3465137718"/>
                    </a:ext>
                  </a:extLst>
                </a:gridCol>
                <a:gridCol w="2076391">
                  <a:extLst>
                    <a:ext uri="{9D8B030D-6E8A-4147-A177-3AD203B41FA5}">
                      <a16:colId xmlns:a16="http://schemas.microsoft.com/office/drawing/2014/main" val="3645186238"/>
                    </a:ext>
                  </a:extLst>
                </a:gridCol>
                <a:gridCol w="2206731">
                  <a:extLst>
                    <a:ext uri="{9D8B030D-6E8A-4147-A177-3AD203B41FA5}">
                      <a16:colId xmlns:a16="http://schemas.microsoft.com/office/drawing/2014/main" val="207066845"/>
                    </a:ext>
                  </a:extLst>
                </a:gridCol>
                <a:gridCol w="2438083">
                  <a:extLst>
                    <a:ext uri="{9D8B030D-6E8A-4147-A177-3AD203B41FA5}">
                      <a16:colId xmlns:a16="http://schemas.microsoft.com/office/drawing/2014/main" val="1462031834"/>
                    </a:ext>
                  </a:extLst>
                </a:gridCol>
              </a:tblGrid>
              <a:tr h="101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scale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 and exterior)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Spurious eigenvalue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Fictitious frequency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(exterior)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boundary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 or</a:t>
                      </a:r>
                      <a:r>
                        <a:rPr lang="en-US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517645"/>
                  </a:ext>
                </a:extLst>
              </a:tr>
              <a:tr h="8745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scale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­</a:t>
                      </a: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Ｏ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O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660434"/>
                  </a:ext>
                </a:extLst>
              </a:tr>
              <a:tr h="822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Spurious eigenvalue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(interior)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055966"/>
                  </a:ext>
                </a:extLst>
              </a:tr>
              <a:tr h="8795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Fictitious frequency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(dynamics)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(exterior)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Ｘ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155022"/>
                  </a:ext>
                </a:extLst>
              </a:tr>
              <a:tr h="794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boundary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(statics)</a:t>
                      </a:r>
                      <a:r>
                        <a:rPr lang="en-US" sz="180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or (dynamics)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  <a:r>
                        <a:rPr lang="en-US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O</a:t>
                      </a:r>
                      <a:endParaRPr lang="zh-TW" altLang="zh-TW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7755" marR="6775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Ｏ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－</a:t>
                      </a:r>
                    </a:p>
                  </a:txBody>
                  <a:tcPr marL="67755" marR="67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495505"/>
                  </a:ext>
                </a:extLst>
              </a:tr>
            </a:tbl>
          </a:graphicData>
        </a:graphic>
      </p:graphicFrame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523807" y="5621775"/>
            <a:ext cx="5536479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30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Ｏ：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possible appearance; </a:t>
            </a:r>
            <a:r>
              <a:rPr lang="zh-TW" altLang="en-US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Ｘ：</a:t>
            </a:r>
            <a:r>
              <a:rPr lang="en-US" altLang="zh-TW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impossible appearance</a:t>
            </a:r>
            <a:endParaRPr lang="en-US" altLang="zh-TW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523807" y="661410"/>
            <a:ext cx="12194553" cy="0"/>
          </a:xfrm>
          <a:prstGeom prst="line">
            <a:avLst/>
          </a:prstGeom>
          <a:ln>
            <a:solidFill>
              <a:srgbClr val="FF7F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標題 1"/>
          <p:cNvSpPr txBox="1">
            <a:spLocks/>
          </p:cNvSpPr>
          <p:nvPr/>
        </p:nvSpPr>
        <p:spPr>
          <a:xfrm>
            <a:off x="5553572" y="4917646"/>
            <a:ext cx="8357586" cy="20355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         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Double degeneracy : </a:t>
            </a:r>
          </a:p>
          <a:p>
            <a:pPr algn="l"/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degenerate scale and degenerate boundary</a:t>
            </a:r>
          </a:p>
          <a:p>
            <a:pPr algn="l"/>
            <a:endParaRPr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7656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"/>
          <a:stretch/>
        </p:blipFill>
        <p:spPr>
          <a:xfrm>
            <a:off x="4060567" y="3039679"/>
            <a:ext cx="5250717" cy="272699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7319"/>
            <a:ext cx="2898704" cy="29324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256" y="3323851"/>
            <a:ext cx="2770439" cy="281937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60863" y="1094377"/>
            <a:ext cx="12364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Double-degeneracy (BIEM/BEM)</a:t>
            </a:r>
          </a:p>
          <a:p>
            <a:r>
              <a:rPr lang="en-US" altLang="zh-TW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Degenerate boundary and fictitious frequency</a:t>
            </a:r>
          </a:p>
        </p:txBody>
      </p:sp>
    </p:spTree>
    <p:extLst>
      <p:ext uri="{BB962C8B-B14F-4D97-AF65-F5344CB8AC3E}">
        <p14:creationId xmlns:p14="http://schemas.microsoft.com/office/powerpoint/2010/main" val="3020013654"/>
      </p:ext>
    </p:extLst>
  </p:cSld>
  <p:clrMapOvr>
    <a:masterClrMapping/>
  </p:clrMapOvr>
  <p:transition>
    <p:cover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9"/>
          <p:cNvSpPr>
            <a:spLocks noChangeArrowheads="1"/>
          </p:cNvSpPr>
          <p:nvPr/>
        </p:nvSpPr>
        <p:spPr bwMode="auto">
          <a:xfrm>
            <a:off x="-422275" y="-447675"/>
            <a:ext cx="1381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52228" name="Rectangle 41"/>
          <p:cNvSpPr>
            <a:spLocks noChangeArrowheads="1"/>
          </p:cNvSpPr>
          <p:nvPr/>
        </p:nvSpPr>
        <p:spPr bwMode="auto">
          <a:xfrm>
            <a:off x="-422275" y="-447675"/>
            <a:ext cx="1381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52229" name="Rectangle 54"/>
          <p:cNvSpPr>
            <a:spLocks noChangeArrowheads="1"/>
          </p:cNvSpPr>
          <p:nvPr/>
        </p:nvSpPr>
        <p:spPr bwMode="auto">
          <a:xfrm>
            <a:off x="-422275" y="-447675"/>
            <a:ext cx="1381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sp>
        <p:nvSpPr>
          <p:cNvPr id="52230" name="Rectangle 56"/>
          <p:cNvSpPr>
            <a:spLocks noChangeArrowheads="1"/>
          </p:cNvSpPr>
          <p:nvPr/>
        </p:nvSpPr>
        <p:spPr bwMode="auto">
          <a:xfrm>
            <a:off x="-422275" y="-447675"/>
            <a:ext cx="1381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BE56A5C-23DA-4539-B689-4A812E032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" t="6351" r="5055" b="10717"/>
          <a:stretch/>
        </p:blipFill>
        <p:spPr>
          <a:xfrm>
            <a:off x="4799856" y="79684"/>
            <a:ext cx="5760640" cy="273630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A9CD79C-2DC7-4069-9461-6345A742B7E9}"/>
              </a:ext>
            </a:extLst>
          </p:cNvPr>
          <p:cNvSpPr/>
          <p:nvPr/>
        </p:nvSpPr>
        <p:spPr>
          <a:xfrm>
            <a:off x="1631504" y="38270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400" b="1" kern="100" dirty="0"/>
              <a:t>A water wave problem </a:t>
            </a:r>
          </a:p>
          <a:p>
            <a:r>
              <a:rPr lang="en-US" altLang="zh-TW" sz="2400" b="1" kern="100" dirty="0"/>
              <a:t>impinging on </a:t>
            </a:r>
          </a:p>
          <a:p>
            <a:r>
              <a:rPr lang="en-US" altLang="zh-TW" sz="2400" b="1" kern="100" dirty="0"/>
              <a:t>a </a:t>
            </a:r>
            <a:r>
              <a:rPr lang="en-US" altLang="zh-TW" sz="2400" b="1" kern="100" dirty="0">
                <a:solidFill>
                  <a:srgbClr val="C00000"/>
                </a:solidFill>
              </a:rPr>
              <a:t>circular</a:t>
            </a:r>
            <a:r>
              <a:rPr lang="en-US" altLang="zh-TW" sz="2400" b="1" kern="100" dirty="0"/>
              <a:t>, an </a:t>
            </a:r>
            <a:r>
              <a:rPr lang="en-US" altLang="zh-TW" sz="2400" b="1" kern="100" dirty="0">
                <a:solidFill>
                  <a:schemeClr val="accent6"/>
                </a:solidFill>
              </a:rPr>
              <a:t>elliptical</a:t>
            </a:r>
            <a:r>
              <a:rPr lang="en-US" altLang="zh-TW" sz="2400" b="1" kern="100" dirty="0"/>
              <a:t> </a:t>
            </a:r>
          </a:p>
          <a:p>
            <a:r>
              <a:rPr lang="en-US" altLang="zh-TW" sz="2400" b="1" kern="100" dirty="0"/>
              <a:t>cylinder and </a:t>
            </a:r>
          </a:p>
          <a:p>
            <a:r>
              <a:rPr lang="en-US" altLang="zh-TW" sz="2400" b="1" kern="100" dirty="0"/>
              <a:t>a thin breakwater</a:t>
            </a:r>
            <a:endParaRPr lang="zh-TW" altLang="en-US" sz="2400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1908E29E-F91C-47F9-A9D5-F229BF9904FA}"/>
              </a:ext>
            </a:extLst>
          </p:cNvPr>
          <p:cNvGrpSpPr/>
          <p:nvPr/>
        </p:nvGrpSpPr>
        <p:grpSpPr>
          <a:xfrm>
            <a:off x="1919536" y="2924945"/>
            <a:ext cx="8198502" cy="3392557"/>
            <a:chOff x="395536" y="2822765"/>
            <a:chExt cx="8198502" cy="3392557"/>
          </a:xfrm>
        </p:grpSpPr>
        <p:graphicFrame>
          <p:nvGraphicFramePr>
            <p:cNvPr id="13" name="物件 12">
              <a:extLst>
                <a:ext uri="{FF2B5EF4-FFF2-40B4-BE49-F238E27FC236}">
                  <a16:creationId xmlns:a16="http://schemas.microsoft.com/office/drawing/2014/main" id="{1F75BE62-0816-416F-964C-CAFFDDADE24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5536" y="2822765"/>
            <a:ext cx="8198502" cy="33925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17725984" imgH="7334386" progId="">
                    <p:embed/>
                  </p:oleObj>
                </mc:Choice>
                <mc:Fallback>
                  <p:oleObj r:id="rId4" imgW="17725984" imgH="7334386" progId="">
                    <p:embed/>
                    <p:pic>
                      <p:nvPicPr>
                        <p:cNvPr id="13" name="物件 12">
                          <a:extLst>
                            <a:ext uri="{FF2B5EF4-FFF2-40B4-BE49-F238E27FC236}">
                              <a16:creationId xmlns:a16="http://schemas.microsoft.com/office/drawing/2014/main" id="{1F75BE62-0816-416F-964C-CAFFDDADE24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95536" y="2822765"/>
                          <a:ext cx="8198502" cy="33925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物件 5">
              <a:extLst>
                <a:ext uri="{FF2B5EF4-FFF2-40B4-BE49-F238E27FC236}">
                  <a16:creationId xmlns:a16="http://schemas.microsoft.com/office/drawing/2014/main" id="{7C2775CD-3D09-43F3-AE8A-62F92C8C7B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82605" y="4956335"/>
            <a:ext cx="600000" cy="7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93480" imgH="482400" progId="Equation.DSMT4">
                    <p:embed/>
                  </p:oleObj>
                </mc:Choice>
                <mc:Fallback>
                  <p:oleObj name="Equation" r:id="rId6" imgW="393480" imgH="482400" progId="Equation.DSMT4">
                    <p:embed/>
                    <p:pic>
                      <p:nvPicPr>
                        <p:cNvPr id="6" name="物件 5">
                          <a:extLst>
                            <a:ext uri="{FF2B5EF4-FFF2-40B4-BE49-F238E27FC236}">
                              <a16:creationId xmlns:a16="http://schemas.microsoft.com/office/drawing/2014/main" id="{7C2775CD-3D09-43F3-AE8A-62F92C8C7B0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2605" y="4956335"/>
                          <a:ext cx="600000" cy="72000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bg2">
                              <a:lumMod val="50000"/>
                              <a:lumOff val="5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物件 14">
              <a:extLst>
                <a:ext uri="{FF2B5EF4-FFF2-40B4-BE49-F238E27FC236}">
                  <a16:creationId xmlns:a16="http://schemas.microsoft.com/office/drawing/2014/main" id="{AF94E21E-9906-4C63-8DD7-40AEF7A0E4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27727" y="2965042"/>
            <a:ext cx="600000" cy="7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93480" imgH="482400" progId="Equation.DSMT4">
                    <p:embed/>
                  </p:oleObj>
                </mc:Choice>
                <mc:Fallback>
                  <p:oleObj name="Equation" r:id="rId8" imgW="393480" imgH="482400" progId="Equation.DSMT4">
                    <p:embed/>
                    <p:pic>
                      <p:nvPicPr>
                        <p:cNvPr id="15" name="物件 14">
                          <a:extLst>
                            <a:ext uri="{FF2B5EF4-FFF2-40B4-BE49-F238E27FC236}">
                              <a16:creationId xmlns:a16="http://schemas.microsoft.com/office/drawing/2014/main" id="{AF94E21E-9906-4C63-8DD7-40AEF7A0E4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7727" y="2965042"/>
                          <a:ext cx="600000" cy="72000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物件 15">
              <a:extLst>
                <a:ext uri="{FF2B5EF4-FFF2-40B4-BE49-F238E27FC236}">
                  <a16:creationId xmlns:a16="http://schemas.microsoft.com/office/drawing/2014/main" id="{F9F072AA-D91F-4840-9883-853CC11B2E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41966" y="2981117"/>
            <a:ext cx="600000" cy="7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93480" imgH="482400" progId="Equation.DSMT4">
                    <p:embed/>
                  </p:oleObj>
                </mc:Choice>
                <mc:Fallback>
                  <p:oleObj name="Equation" r:id="rId10" imgW="393480" imgH="482400" progId="Equation.DSMT4">
                    <p:embed/>
                    <p:pic>
                      <p:nvPicPr>
                        <p:cNvPr id="16" name="物件 15">
                          <a:extLst>
                            <a:ext uri="{FF2B5EF4-FFF2-40B4-BE49-F238E27FC236}">
                              <a16:creationId xmlns:a16="http://schemas.microsoft.com/office/drawing/2014/main" id="{F9F072AA-D91F-4840-9883-853CC11B2ED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1966" y="2981117"/>
                          <a:ext cx="600000" cy="72000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物件 16">
              <a:extLst>
                <a:ext uri="{FF2B5EF4-FFF2-40B4-BE49-F238E27FC236}">
                  <a16:creationId xmlns:a16="http://schemas.microsoft.com/office/drawing/2014/main" id="{7BAD001C-FFD7-405D-84AB-E7615742054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74236" y="2978699"/>
            <a:ext cx="600000" cy="7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93480" imgH="482400" progId="Equation.DSMT4">
                    <p:embed/>
                  </p:oleObj>
                </mc:Choice>
                <mc:Fallback>
                  <p:oleObj name="Equation" r:id="rId12" imgW="393480" imgH="482400" progId="Equation.DSMT4">
                    <p:embed/>
                    <p:pic>
                      <p:nvPicPr>
                        <p:cNvPr id="17" name="物件 16">
                          <a:extLst>
                            <a:ext uri="{FF2B5EF4-FFF2-40B4-BE49-F238E27FC236}">
                              <a16:creationId xmlns:a16="http://schemas.microsoft.com/office/drawing/2014/main" id="{7BAD001C-FFD7-405D-84AB-E761574205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74236" y="2978699"/>
                          <a:ext cx="600000" cy="72000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物件 17">
              <a:extLst>
                <a:ext uri="{FF2B5EF4-FFF2-40B4-BE49-F238E27FC236}">
                  <a16:creationId xmlns:a16="http://schemas.microsoft.com/office/drawing/2014/main" id="{BAD6F872-447A-4E60-A5CB-861CBC4A894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917823" y="5030909"/>
            <a:ext cx="600000" cy="7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93480" imgH="482400" progId="Equation.DSMT4">
                    <p:embed/>
                  </p:oleObj>
                </mc:Choice>
                <mc:Fallback>
                  <p:oleObj name="Equation" r:id="rId14" imgW="393480" imgH="482400" progId="Equation.DSMT4">
                    <p:embed/>
                    <p:pic>
                      <p:nvPicPr>
                        <p:cNvPr id="18" name="物件 17">
                          <a:extLst>
                            <a:ext uri="{FF2B5EF4-FFF2-40B4-BE49-F238E27FC236}">
                              <a16:creationId xmlns:a16="http://schemas.microsoft.com/office/drawing/2014/main" id="{BAD6F872-447A-4E60-A5CB-861CBC4A89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17823" y="5030909"/>
                          <a:ext cx="600000" cy="72000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物件 19">
              <a:extLst>
                <a:ext uri="{FF2B5EF4-FFF2-40B4-BE49-F238E27FC236}">
                  <a16:creationId xmlns:a16="http://schemas.microsoft.com/office/drawing/2014/main" id="{320F8D2C-5AC8-4F8E-95F7-8B998D7E71C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03429" y="3955596"/>
            <a:ext cx="522782" cy="7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342720" imgH="482400" progId="Equation.DSMT4">
                    <p:embed/>
                  </p:oleObj>
                </mc:Choice>
                <mc:Fallback>
                  <p:oleObj name="Equation" r:id="rId16" imgW="342720" imgH="482400" progId="Equation.DSMT4">
                    <p:embed/>
                    <p:pic>
                      <p:nvPicPr>
                        <p:cNvPr id="20" name="物件 19">
                          <a:extLst>
                            <a:ext uri="{FF2B5EF4-FFF2-40B4-BE49-F238E27FC236}">
                              <a16:creationId xmlns:a16="http://schemas.microsoft.com/office/drawing/2014/main" id="{320F8D2C-5AC8-4F8E-95F7-8B998D7E71C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3429" y="3955596"/>
                          <a:ext cx="522782" cy="72000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00B05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物件 20">
              <a:extLst>
                <a:ext uri="{FF2B5EF4-FFF2-40B4-BE49-F238E27FC236}">
                  <a16:creationId xmlns:a16="http://schemas.microsoft.com/office/drawing/2014/main" id="{A024CB90-7C56-4213-AC60-0C99C6D6E14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452531" y="3996474"/>
            <a:ext cx="522782" cy="7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42720" imgH="482400" progId="Equation.DSMT4">
                    <p:embed/>
                  </p:oleObj>
                </mc:Choice>
                <mc:Fallback>
                  <p:oleObj name="Equation" r:id="rId18" imgW="342720" imgH="482400" progId="Equation.DSMT4">
                    <p:embed/>
                    <p:pic>
                      <p:nvPicPr>
                        <p:cNvPr id="21" name="物件 20">
                          <a:extLst>
                            <a:ext uri="{FF2B5EF4-FFF2-40B4-BE49-F238E27FC236}">
                              <a16:creationId xmlns:a16="http://schemas.microsoft.com/office/drawing/2014/main" id="{A024CB90-7C56-4213-AC60-0C99C6D6E14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52531" y="3996474"/>
                          <a:ext cx="522782" cy="72000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00B05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物件 21">
              <a:extLst>
                <a:ext uri="{FF2B5EF4-FFF2-40B4-BE49-F238E27FC236}">
                  <a16:creationId xmlns:a16="http://schemas.microsoft.com/office/drawing/2014/main" id="{C9CFFBA0-EA9E-4665-9380-2D6A38223AB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25082" y="3338699"/>
            <a:ext cx="522782" cy="7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342720" imgH="482400" progId="Equation.DSMT4">
                    <p:embed/>
                  </p:oleObj>
                </mc:Choice>
                <mc:Fallback>
                  <p:oleObj name="Equation" r:id="rId20" imgW="342720" imgH="482400" progId="Equation.DSMT4">
                    <p:embed/>
                    <p:pic>
                      <p:nvPicPr>
                        <p:cNvPr id="22" name="物件 21">
                          <a:extLst>
                            <a:ext uri="{FF2B5EF4-FFF2-40B4-BE49-F238E27FC236}">
                              <a16:creationId xmlns:a16="http://schemas.microsoft.com/office/drawing/2014/main" id="{C9CFFBA0-EA9E-4665-9380-2D6A38223AB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25082" y="3338699"/>
                          <a:ext cx="522782" cy="72000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00B05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物件 22">
              <a:extLst>
                <a:ext uri="{FF2B5EF4-FFF2-40B4-BE49-F238E27FC236}">
                  <a16:creationId xmlns:a16="http://schemas.microsoft.com/office/drawing/2014/main" id="{007B0D6C-22F9-4E3A-8902-07A5B10A17B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956432" y="3009432"/>
            <a:ext cx="522782" cy="72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342720" imgH="482400" progId="Equation.DSMT4">
                    <p:embed/>
                  </p:oleObj>
                </mc:Choice>
                <mc:Fallback>
                  <p:oleObj name="Equation" r:id="rId22" imgW="342720" imgH="482400" progId="Equation.DSMT4">
                    <p:embed/>
                    <p:pic>
                      <p:nvPicPr>
                        <p:cNvPr id="23" name="物件 22">
                          <a:extLst>
                            <a:ext uri="{FF2B5EF4-FFF2-40B4-BE49-F238E27FC236}">
                              <a16:creationId xmlns:a16="http://schemas.microsoft.com/office/drawing/2014/main" id="{007B0D6C-22F9-4E3A-8902-07A5B10A17B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56432" y="3009432"/>
                          <a:ext cx="522782" cy="72000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00B05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2E9C7EE7-57F0-4F0F-BDBE-9BD9AB9B67E6}"/>
                </a:ext>
              </a:extLst>
            </p:cNvPr>
            <p:cNvSpPr/>
            <p:nvPr/>
          </p:nvSpPr>
          <p:spPr bwMode="auto">
            <a:xfrm>
              <a:off x="3533808" y="4706535"/>
              <a:ext cx="310307" cy="504056"/>
            </a:xfrm>
            <a:prstGeom prst="ellipse">
              <a:avLst/>
            </a:prstGeom>
            <a:noFill/>
            <a:ln w="25400" cap="flat" cmpd="sng" algn="ctr">
              <a:solidFill>
                <a:schemeClr val="bg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2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24" name="箭號: 向右 23">
              <a:extLst>
                <a:ext uri="{FF2B5EF4-FFF2-40B4-BE49-F238E27FC236}">
                  <a16:creationId xmlns:a16="http://schemas.microsoft.com/office/drawing/2014/main" id="{7E7A6D89-F907-4907-94F3-D3AC3A0E6D81}"/>
                </a:ext>
              </a:extLst>
            </p:cNvPr>
            <p:cNvSpPr/>
            <p:nvPr/>
          </p:nvSpPr>
          <p:spPr bwMode="auto">
            <a:xfrm rot="15506903">
              <a:off x="4387614" y="4374000"/>
              <a:ext cx="1401214" cy="135450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2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32" name="箭號: 向右 31">
              <a:extLst>
                <a:ext uri="{FF2B5EF4-FFF2-40B4-BE49-F238E27FC236}">
                  <a16:creationId xmlns:a16="http://schemas.microsoft.com/office/drawing/2014/main" id="{2A9A0E39-EFE8-4837-8750-AD0E90583654}"/>
                </a:ext>
              </a:extLst>
            </p:cNvPr>
            <p:cNvSpPr/>
            <p:nvPr/>
          </p:nvSpPr>
          <p:spPr bwMode="auto">
            <a:xfrm rot="14204338">
              <a:off x="4495899" y="4805210"/>
              <a:ext cx="814374" cy="121098"/>
            </a:xfrm>
            <a:prstGeom prst="rightArrow">
              <a:avLst/>
            </a:prstGeom>
            <a:solidFill>
              <a:srgbClr val="00CC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2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33" name="箭號: 向右 32">
              <a:extLst>
                <a:ext uri="{FF2B5EF4-FFF2-40B4-BE49-F238E27FC236}">
                  <a16:creationId xmlns:a16="http://schemas.microsoft.com/office/drawing/2014/main" id="{1A5B1C24-8CDE-45EE-ABE0-6A49CB01DE65}"/>
                </a:ext>
              </a:extLst>
            </p:cNvPr>
            <p:cNvSpPr/>
            <p:nvPr/>
          </p:nvSpPr>
          <p:spPr bwMode="auto">
            <a:xfrm rot="15668037">
              <a:off x="7895123" y="4101659"/>
              <a:ext cx="900209" cy="157651"/>
            </a:xfrm>
            <a:prstGeom prst="rightArrow">
              <a:avLst/>
            </a:prstGeom>
            <a:solidFill>
              <a:srgbClr val="00CC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2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34" name="箭號: 向右 33">
              <a:extLst>
                <a:ext uri="{FF2B5EF4-FFF2-40B4-BE49-F238E27FC236}">
                  <a16:creationId xmlns:a16="http://schemas.microsoft.com/office/drawing/2014/main" id="{1FCD1477-83A6-43B2-B9E1-C6871771CF61}"/>
                </a:ext>
              </a:extLst>
            </p:cNvPr>
            <p:cNvSpPr/>
            <p:nvPr/>
          </p:nvSpPr>
          <p:spPr bwMode="auto">
            <a:xfrm rot="14586050">
              <a:off x="5888917" y="4178529"/>
              <a:ext cx="977103" cy="135450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2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35" name="箭號: 向右 34">
              <a:extLst>
                <a:ext uri="{FF2B5EF4-FFF2-40B4-BE49-F238E27FC236}">
                  <a16:creationId xmlns:a16="http://schemas.microsoft.com/office/drawing/2014/main" id="{65C68EC7-D33A-4859-8B28-652A35B512F6}"/>
                </a:ext>
              </a:extLst>
            </p:cNvPr>
            <p:cNvSpPr/>
            <p:nvPr/>
          </p:nvSpPr>
          <p:spPr bwMode="auto">
            <a:xfrm rot="14696314" flipV="1">
              <a:off x="6237022" y="4094176"/>
              <a:ext cx="977103" cy="163353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2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36" name="箭號: 向右 35">
              <a:extLst>
                <a:ext uri="{FF2B5EF4-FFF2-40B4-BE49-F238E27FC236}">
                  <a16:creationId xmlns:a16="http://schemas.microsoft.com/office/drawing/2014/main" id="{789F3E11-1F15-4683-8B66-5E6739DFE997}"/>
                </a:ext>
              </a:extLst>
            </p:cNvPr>
            <p:cNvSpPr/>
            <p:nvPr/>
          </p:nvSpPr>
          <p:spPr bwMode="auto">
            <a:xfrm rot="13785255">
              <a:off x="5914601" y="4882569"/>
              <a:ext cx="608149" cy="157651"/>
            </a:xfrm>
            <a:prstGeom prst="rightArrow">
              <a:avLst/>
            </a:prstGeom>
            <a:solidFill>
              <a:srgbClr val="00CC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2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37" name="箭號: 向右 36">
              <a:extLst>
                <a:ext uri="{FF2B5EF4-FFF2-40B4-BE49-F238E27FC236}">
                  <a16:creationId xmlns:a16="http://schemas.microsoft.com/office/drawing/2014/main" id="{9629DCB3-4F6F-478E-BE42-67095C4D04A7}"/>
                </a:ext>
              </a:extLst>
            </p:cNvPr>
            <p:cNvSpPr/>
            <p:nvPr/>
          </p:nvSpPr>
          <p:spPr bwMode="auto">
            <a:xfrm rot="3655626" flipV="1">
              <a:off x="7907187" y="4776255"/>
              <a:ext cx="319102" cy="163353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200">
                <a:latin typeface="Times New Roman" pitchFamily="18" charset="0"/>
                <a:ea typeface="新細明體" pitchFamily="18" charset="-120"/>
              </a:endParaRPr>
            </a:p>
          </p:txBody>
        </p:sp>
        <p:sp>
          <p:nvSpPr>
            <p:cNvPr id="38" name="箭號: 向右 37">
              <a:extLst>
                <a:ext uri="{FF2B5EF4-FFF2-40B4-BE49-F238E27FC236}">
                  <a16:creationId xmlns:a16="http://schemas.microsoft.com/office/drawing/2014/main" id="{58222D75-6365-4E9F-8B79-6C17445000BB}"/>
                </a:ext>
              </a:extLst>
            </p:cNvPr>
            <p:cNvSpPr/>
            <p:nvPr/>
          </p:nvSpPr>
          <p:spPr bwMode="auto">
            <a:xfrm rot="14460416">
              <a:off x="7342763" y="4236771"/>
              <a:ext cx="567410" cy="157651"/>
            </a:xfrm>
            <a:prstGeom prst="rightArrow">
              <a:avLst/>
            </a:prstGeom>
            <a:solidFill>
              <a:srgbClr val="00CC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3200">
                <a:latin typeface="Times New Roman" pitchFamily="18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09755"/>
      </p:ext>
    </p:extLst>
  </p:cSld>
  <p:clrMapOvr>
    <a:masterClrMapping/>
  </p:clrMapOvr>
  <p:transition>
    <p:cover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041" y="1818950"/>
            <a:ext cx="1819149" cy="23762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0309" y="961284"/>
            <a:ext cx="10286666" cy="38118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  <a:t>Null space of influence</a:t>
            </a:r>
            <a:r>
              <a:rPr lang="zh-TW" altLang="en-US" sz="4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  <a:t>matrices in the BEM</a:t>
            </a:r>
            <a:b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  <a:t>SVD decomposition</a:t>
            </a:r>
            <a:br>
              <a:rPr lang="en-US" altLang="zh-TW" sz="440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zh-TW" dirty="0">
                <a:solidFill>
                  <a:srgbClr val="0000CC"/>
                </a:solidFill>
                <a:latin typeface="Times New Roman" pitchFamily="18" charset="0"/>
              </a:rPr>
              <a:t>Stupid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</a:rPr>
              <a:t>Chen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  <a:t> paid more than 40 years (from 1981 to 2023)</a:t>
            </a:r>
            <a:b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  <a:t>to understand the book cover of </a:t>
            </a:r>
            <a:r>
              <a:rPr lang="en-US" altLang="zh-TW" dirty="0">
                <a:solidFill>
                  <a:srgbClr val="0000CC"/>
                </a:solidFill>
                <a:latin typeface="Times New Roman" pitchFamily="18" charset="0"/>
              </a:rPr>
              <a:t>Master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TW" dirty="0" err="1">
                <a:solidFill>
                  <a:srgbClr val="FF0000"/>
                </a:solidFill>
                <a:latin typeface="Times New Roman" pitchFamily="18" charset="0"/>
              </a:rPr>
              <a:t>Strang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  <a:t> book</a:t>
            </a:r>
            <a:br>
              <a:rPr lang="en-US" altLang="zh-TW" dirty="0">
                <a:solidFill>
                  <a:schemeClr val="tx1"/>
                </a:solidFill>
                <a:latin typeface="Times New Roman" pitchFamily="18" charset="0"/>
              </a:rPr>
            </a:br>
            <a:endParaRPr lang="zh-TW" altLang="en-US" dirty="0"/>
          </a:p>
        </p:txBody>
      </p:sp>
      <p:pic>
        <p:nvPicPr>
          <p:cNvPr id="13" name="圖片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33" y="1843154"/>
            <a:ext cx="6828494" cy="40724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47F1E-A783-48C6-A344-B53D551E57BA}" type="slidenum">
              <a:rPr lang="en-US" altLang="ja-JP" smtClean="0"/>
              <a:pPr>
                <a:defRPr/>
              </a:pPr>
              <a:t>65</a:t>
            </a:fld>
            <a:endParaRPr lang="en-US" altLang="ja-JP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5" y="2316637"/>
            <a:ext cx="1158541" cy="11585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772011" y="6008503"/>
            <a:ext cx="703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Paradise, parasite and paradox in the dual BEM (U, T , L and M matrices)  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27" y="4340929"/>
            <a:ext cx="2619375" cy="17430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66" y="3914709"/>
            <a:ext cx="2893699" cy="216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94519"/>
      </p:ext>
    </p:extLst>
  </p:cSld>
  <p:clrMapOvr>
    <a:masterClrMapping/>
  </p:clrMapOvr>
  <p:transition>
    <p:cover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99290" y="-3839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</a:rPr>
              <a:t>Mapping diagram of </a:t>
            </a:r>
            <a:r>
              <a:rPr lang="en-US" altLang="zh-TW" sz="3000" dirty="0" err="1">
                <a:latin typeface="Times New Roman" panose="02020603050405020304" pitchFamily="18" charset="0"/>
                <a:ea typeface="標楷體" panose="03000509000000000000" pitchFamily="65" charset="-120"/>
              </a:rPr>
              <a:t>Strang</a:t>
            </a:r>
            <a:endParaRPr lang="zh-TW" altLang="en-US" sz="3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03044"/>
              </p:ext>
            </p:extLst>
          </p:nvPr>
        </p:nvGraphicFramePr>
        <p:xfrm>
          <a:off x="401266" y="504662"/>
          <a:ext cx="11311647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9788">
                  <a:extLst>
                    <a:ext uri="{9D8B030D-6E8A-4147-A177-3AD203B41FA5}">
                      <a16:colId xmlns:a16="http://schemas.microsoft.com/office/drawing/2014/main" val="3218986270"/>
                    </a:ext>
                  </a:extLst>
                </a:gridCol>
                <a:gridCol w="1391056">
                  <a:extLst>
                    <a:ext uri="{9D8B030D-6E8A-4147-A177-3AD203B41FA5}">
                      <a16:colId xmlns:a16="http://schemas.microsoft.com/office/drawing/2014/main" val="1032159945"/>
                    </a:ext>
                  </a:extLst>
                </a:gridCol>
                <a:gridCol w="1449421">
                  <a:extLst>
                    <a:ext uri="{9D8B030D-6E8A-4147-A177-3AD203B41FA5}">
                      <a16:colId xmlns:a16="http://schemas.microsoft.com/office/drawing/2014/main" val="1480383267"/>
                    </a:ext>
                  </a:extLst>
                </a:gridCol>
                <a:gridCol w="2046814">
                  <a:extLst>
                    <a:ext uri="{9D8B030D-6E8A-4147-A177-3AD203B41FA5}">
                      <a16:colId xmlns:a16="http://schemas.microsoft.com/office/drawing/2014/main" val="1928685080"/>
                    </a:ext>
                  </a:extLst>
                </a:gridCol>
                <a:gridCol w="4109334">
                  <a:extLst>
                    <a:ext uri="{9D8B030D-6E8A-4147-A177-3AD203B41FA5}">
                      <a16:colId xmlns:a16="http://schemas.microsoft.com/office/drawing/2014/main" val="1758031665"/>
                    </a:ext>
                  </a:extLst>
                </a:gridCol>
                <a:gridCol w="1325234">
                  <a:extLst>
                    <a:ext uri="{9D8B030D-6E8A-4147-A177-3AD203B41FA5}">
                      <a16:colId xmlns:a16="http://schemas.microsoft.com/office/drawing/2014/main" val="3367147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No.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Year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Author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Book or paper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Title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Status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51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1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2016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Gilbert </a:t>
                      </a:r>
                      <a:r>
                        <a:rPr lang="en-US" altLang="zh-TW" baseline="0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Strang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Book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Introduction to Linear Algebra (5</a:t>
                      </a:r>
                      <a:r>
                        <a:rPr lang="en-US" altLang="zh-TW" sz="1400" baseline="3000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th</a:t>
                      </a:r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edition)</a:t>
                      </a:r>
                      <a:endParaRPr lang="zh-TW" altLang="en-US" sz="14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Appear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908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2021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YL Huang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TAFM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Study on the stress intensity factor and the double-degeneracy mechanism in the BEM/BIEM for anti-plane shear problems</a:t>
                      </a:r>
                    </a:p>
                    <a:p>
                      <a:pPr algn="ctr"/>
                      <a:r>
                        <a:rPr lang="en-US" altLang="zh-TW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(double degeneracy)</a:t>
                      </a:r>
                      <a:endParaRPr lang="zh-TW" altLang="en-US" sz="14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Appear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003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3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2021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WC Tai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CPAA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An indirect BIE free of degenerate scales</a:t>
                      </a:r>
                    </a:p>
                    <a:p>
                      <a:pPr algn="ctr"/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(degenerate scale)</a:t>
                      </a:r>
                      <a:endParaRPr lang="zh-TW" altLang="en-US" sz="14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Appear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6699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4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2021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CH Shao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EABE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On the role of singular and </a:t>
                      </a:r>
                      <a:r>
                        <a:rPr lang="en-US" altLang="zh-TW" sz="1400" baseline="0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hypersingular</a:t>
                      </a:r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 BIEs for the BVPs containing a degenerate boundary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(degenerate boundary)</a:t>
                      </a:r>
                      <a:endParaRPr lang="zh-TW" altLang="en-US" sz="14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Appear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2220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2022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JH Kao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JE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Study on the double-degeneracy mechanism of BEM/BIEM for a plane elasticity problem with the line segments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(double degeneracy)</a:t>
                      </a:r>
                      <a:endParaRPr lang="zh-TW" altLang="en-US" sz="14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Appear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4639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6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2023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aseline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JH Kao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EABE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Are the direct and indirect BEM/BIEMs equivalent ?</a:t>
                      </a:r>
                      <a:endParaRPr lang="zh-TW" altLang="en-US" sz="1400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Appear</a:t>
                      </a:r>
                      <a:endParaRPr lang="zh-TW" altLang="en-US" baseline="0" dirty="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663210"/>
                  </a:ext>
                </a:extLst>
              </a:tr>
            </a:tbl>
          </a:graphicData>
        </a:graphic>
      </p:graphicFrame>
      <p:sp>
        <p:nvSpPr>
          <p:cNvPr id="6" name="橢圓 5"/>
          <p:cNvSpPr/>
          <p:nvPr/>
        </p:nvSpPr>
        <p:spPr>
          <a:xfrm>
            <a:off x="593687" y="5295102"/>
            <a:ext cx="282102" cy="3127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1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4" y="5652348"/>
            <a:ext cx="956969" cy="117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橢圓 7"/>
          <p:cNvSpPr/>
          <p:nvPr/>
        </p:nvSpPr>
        <p:spPr>
          <a:xfrm>
            <a:off x="2461778" y="5365450"/>
            <a:ext cx="282102" cy="3127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2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75" y="5694655"/>
            <a:ext cx="2068169" cy="1163345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4432960" y="5365449"/>
            <a:ext cx="282102" cy="3127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3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173" y="5792854"/>
            <a:ext cx="1536699" cy="1000586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6084472" y="5338515"/>
            <a:ext cx="282102" cy="3127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4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3" name="Picture 2" descr="FIG1-indire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98" y="5759214"/>
            <a:ext cx="1600332" cy="10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橢圓 13"/>
          <p:cNvSpPr/>
          <p:nvPr/>
        </p:nvSpPr>
        <p:spPr>
          <a:xfrm>
            <a:off x="7773552" y="5338515"/>
            <a:ext cx="282102" cy="3127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5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986700" y="6624730"/>
            <a:ext cx="34736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dirty="0">
                <a:latin typeface="Times New Roman" panose="02020603050405020304" pitchFamily="18" charset="0"/>
              </a:rPr>
              <a:t>File name: Mapping diagram of </a:t>
            </a:r>
            <a:r>
              <a:rPr lang="en-US" altLang="zh-TW" sz="1050" dirty="0" err="1">
                <a:latin typeface="Times New Roman" panose="02020603050405020304" pitchFamily="18" charset="0"/>
              </a:rPr>
              <a:t>Strang</a:t>
            </a:r>
            <a:r>
              <a:rPr lang="en-US" altLang="zh-TW" sz="1050" dirty="0">
                <a:latin typeface="Times New Roman" panose="02020603050405020304" pitchFamily="18" charset="0"/>
              </a:rPr>
              <a:t> Made by T.L.</a:t>
            </a:r>
            <a:endParaRPr lang="zh-TW" altLang="en-US" sz="1050" dirty="0">
              <a:latin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71" y="5748750"/>
            <a:ext cx="1875829" cy="1055154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9727452" y="5372781"/>
            <a:ext cx="282102" cy="3127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6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5792854"/>
            <a:ext cx="1410220" cy="84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67300"/>
      </p:ext>
    </p:extLst>
  </p:cSld>
  <p:clrMapOvr>
    <a:masterClrMapping/>
  </p:clrMapOvr>
  <p:transition>
    <p:cover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53" y="1349620"/>
            <a:ext cx="3808602" cy="497498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47F1E-A783-48C6-A344-B53D551E57BA}" type="slidenum">
              <a:rPr lang="en-US" altLang="ja-JP" smtClean="0"/>
              <a:pPr>
                <a:defRPr/>
              </a:pPr>
              <a:t>67</a:t>
            </a:fld>
            <a:endParaRPr lang="en-US" altLang="ja-JP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129" y="5141559"/>
            <a:ext cx="2619375" cy="1743075"/>
          </a:xfrm>
          <a:prstGeom prst="rect">
            <a:avLst/>
          </a:prstGeom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-595619" y="226505"/>
            <a:ext cx="12192000" cy="1325563"/>
          </a:xfrm>
        </p:spPr>
        <p:txBody>
          <a:bodyPr/>
          <a:lstStyle/>
          <a:p>
            <a:r>
              <a:rPr lang="en-US" altLang="zh-TW" dirty="0">
                <a:solidFill>
                  <a:srgbClr val="C00000"/>
                </a:solidFill>
              </a:rPr>
              <a:t>Message from Gilbert </a:t>
            </a:r>
            <a:r>
              <a:rPr lang="en-US" altLang="zh-TW" dirty="0" err="1">
                <a:solidFill>
                  <a:srgbClr val="C00000"/>
                </a:solidFill>
              </a:rPr>
              <a:t>Strang</a:t>
            </a:r>
            <a:br>
              <a:rPr lang="en-US" altLang="zh-TW" dirty="0">
                <a:solidFill>
                  <a:srgbClr val="C00000"/>
                </a:solidFill>
              </a:rPr>
            </a:br>
            <a:r>
              <a:rPr lang="en-US" altLang="zh-TW" dirty="0">
                <a:solidFill>
                  <a:srgbClr val="C00000"/>
                </a:solidFill>
              </a:rPr>
              <a:t>(May 15, 2023 last MIT lecture)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26251" y="1523294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Dear </a:t>
            </a:r>
            <a:r>
              <a:rPr lang="en-US" altLang="zh-TW" dirty="0"/>
              <a:t>NTOU/MSV people</a:t>
            </a:r>
            <a:r>
              <a:rPr lang="zh-TW" altLang="en-US" dirty="0"/>
              <a:t>,</a:t>
            </a:r>
          </a:p>
          <a:p>
            <a:endParaRPr lang="zh-TW" altLang="en-US" dirty="0"/>
          </a:p>
          <a:p>
            <a:r>
              <a:rPr lang="zh-TW" altLang="en-US" dirty="0"/>
              <a:t>        Thank you for such a generous message !   I am very happy </a:t>
            </a:r>
          </a:p>
          <a:p>
            <a:r>
              <a:rPr lang="zh-TW" altLang="en-US" dirty="0"/>
              <a:t>that you  approve of the final lecture --   I wasn't sure what to say . I am so fortunate to have the chance to teach at MIT and also to have the lectures for Math 18.06 and 18.065 on Opencourseware ocw.mit.edu  .  </a:t>
            </a:r>
            <a:r>
              <a:rPr lang="zh-TW" altLang="en-US" dirty="0">
                <a:solidFill>
                  <a:srgbClr val="FF0000"/>
                </a:solidFill>
              </a:rPr>
              <a:t>It is neat that you found applications for the 4 subspaces figure.</a:t>
            </a:r>
          </a:p>
          <a:p>
            <a:endParaRPr lang="zh-TW" altLang="en-US" dirty="0"/>
          </a:p>
          <a:p>
            <a:r>
              <a:rPr lang="zh-TW" altLang="en-US" dirty="0"/>
              <a:t>        Linear algebra is a beautiful subject --- and teaching is a beautiful life.</a:t>
            </a:r>
          </a:p>
          <a:p>
            <a:endParaRPr lang="zh-TW" altLang="en-US" dirty="0"/>
          </a:p>
          <a:p>
            <a:r>
              <a:rPr lang="zh-TW" altLang="en-US" dirty="0"/>
              <a:t>        I hope all your work and  your life goes well !</a:t>
            </a:r>
          </a:p>
          <a:p>
            <a:endParaRPr lang="zh-TW" altLang="en-US" dirty="0"/>
          </a:p>
          <a:p>
            <a:r>
              <a:rPr lang="zh-TW" altLang="en-US" dirty="0"/>
              <a:t>Very best wishes       </a:t>
            </a:r>
          </a:p>
          <a:p>
            <a:endParaRPr lang="zh-TW" altLang="en-US" dirty="0"/>
          </a:p>
          <a:p>
            <a:r>
              <a:rPr lang="zh-TW" altLang="en-US" dirty="0"/>
              <a:t>Gilbert Strang </a:t>
            </a:r>
            <a:r>
              <a:rPr lang="en-US" altLang="zh-TW" dirty="0"/>
              <a:t>May 17, 2023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506464"/>
      </p:ext>
    </p:extLst>
  </p:cSld>
  <p:clrMapOvr>
    <a:masterClrMapping/>
  </p:clrMapOvr>
  <p:transition>
    <p:cover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286164" y="1160184"/>
          <a:ext cx="10087400" cy="528101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1683">
                  <a:extLst>
                    <a:ext uri="{9D8B030D-6E8A-4147-A177-3AD203B41FA5}">
                      <a16:colId xmlns:a16="http://schemas.microsoft.com/office/drawing/2014/main" val="3762878917"/>
                    </a:ext>
                  </a:extLst>
                </a:gridCol>
                <a:gridCol w="2352502">
                  <a:extLst>
                    <a:ext uri="{9D8B030D-6E8A-4147-A177-3AD203B41FA5}">
                      <a16:colId xmlns:a16="http://schemas.microsoft.com/office/drawing/2014/main" val="100241114"/>
                    </a:ext>
                  </a:extLst>
                </a:gridCol>
                <a:gridCol w="2510444">
                  <a:extLst>
                    <a:ext uri="{9D8B030D-6E8A-4147-A177-3AD203B41FA5}">
                      <a16:colId xmlns:a16="http://schemas.microsoft.com/office/drawing/2014/main" val="1528059013"/>
                    </a:ext>
                  </a:extLst>
                </a:gridCol>
                <a:gridCol w="2952771">
                  <a:extLst>
                    <a:ext uri="{9D8B030D-6E8A-4147-A177-3AD203B41FA5}">
                      <a16:colId xmlns:a16="http://schemas.microsoft.com/office/drawing/2014/main" val="4286442857"/>
                    </a:ext>
                  </a:extLst>
                </a:gridCol>
              </a:tblGrid>
              <a:tr h="3273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Degenerate</a:t>
                      </a:r>
                      <a:r>
                        <a:rPr lang="en-US" altLang="zh-TW" sz="1400" baseline="0" dirty="0"/>
                        <a:t> </a:t>
                      </a:r>
                      <a:r>
                        <a:rPr lang="en-US" altLang="zh-TW" sz="1400" dirty="0"/>
                        <a:t>eigenvalue</a:t>
                      </a:r>
                      <a:endParaRPr lang="zh-TW" alt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Degenerate scale</a:t>
                      </a:r>
                      <a:endParaRPr lang="zh-TW" alt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Degenerate boundary</a:t>
                      </a:r>
                      <a:endParaRPr lang="zh-TW" alt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Degenerate kernel</a:t>
                      </a:r>
                      <a:endParaRPr lang="zh-TW" alt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07775"/>
                  </a:ext>
                </a:extLst>
              </a:tr>
              <a:tr h="2570144"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392890"/>
                  </a:ext>
                </a:extLst>
              </a:tr>
              <a:tr h="2383551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85814213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4204335" y="434340"/>
            <a:ext cx="37833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Degenerate Terminology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退化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4099757" y="4445091"/>
            <a:ext cx="900000" cy="900000"/>
          </a:xfrm>
          <a:prstGeom prst="ellips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4369757" y="3374202"/>
            <a:ext cx="360000" cy="360000"/>
          </a:xfrm>
          <a:prstGeom prst="ellips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6" name="群組 35"/>
          <p:cNvGrpSpPr/>
          <p:nvPr/>
        </p:nvGrpSpPr>
        <p:grpSpPr>
          <a:xfrm>
            <a:off x="4405757" y="2176633"/>
            <a:ext cx="288000" cy="288000"/>
            <a:chOff x="4432280" y="2483656"/>
            <a:chExt cx="288000" cy="288000"/>
          </a:xfrm>
        </p:grpSpPr>
        <p:sp>
          <p:nvSpPr>
            <p:cNvPr id="13" name="橢圓 12"/>
            <p:cNvSpPr/>
            <p:nvPr/>
          </p:nvSpPr>
          <p:spPr>
            <a:xfrm>
              <a:off x="4432280" y="2483656"/>
              <a:ext cx="288000" cy="288000"/>
            </a:xfrm>
            <a:prstGeom prst="ellipse">
              <a:avLst/>
            </a:prstGeom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5" name="直線單箭頭接點 24"/>
            <p:cNvCxnSpPr>
              <a:endCxn id="13" idx="6"/>
            </p:cNvCxnSpPr>
            <p:nvPr/>
          </p:nvCxnSpPr>
          <p:spPr>
            <a:xfrm>
              <a:off x="4581525" y="2627656"/>
              <a:ext cx="138755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字方塊 26"/>
          <p:cNvSpPr txBox="1"/>
          <p:nvPr/>
        </p:nvSpPr>
        <p:spPr>
          <a:xfrm>
            <a:off x="5023186" y="4710425"/>
            <a:ext cx="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a&gt;1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023186" y="3369536"/>
            <a:ext cx="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a=1</a:t>
            </a:r>
            <a:endParaRPr lang="zh-TW" alt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5023186" y="2144491"/>
            <a:ext cx="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a&lt;1</a:t>
            </a:r>
            <a:endParaRPr lang="zh-TW" altLang="en-US" dirty="0"/>
          </a:p>
        </p:txBody>
      </p:sp>
      <p:grpSp>
        <p:nvGrpSpPr>
          <p:cNvPr id="57" name="群組 56"/>
          <p:cNvGrpSpPr/>
          <p:nvPr/>
        </p:nvGrpSpPr>
        <p:grpSpPr>
          <a:xfrm>
            <a:off x="6502983" y="2302884"/>
            <a:ext cx="1314495" cy="976115"/>
            <a:chOff x="6502983" y="2398134"/>
            <a:chExt cx="1314495" cy="976115"/>
          </a:xfrm>
        </p:grpSpPr>
        <p:sp>
          <p:nvSpPr>
            <p:cNvPr id="18" name="手繪多邊形 17"/>
            <p:cNvSpPr/>
            <p:nvPr/>
          </p:nvSpPr>
          <p:spPr>
            <a:xfrm>
              <a:off x="6502983" y="2398134"/>
              <a:ext cx="1314495" cy="976115"/>
            </a:xfrm>
            <a:custGeom>
              <a:avLst/>
              <a:gdLst>
                <a:gd name="connsiteX0" fmla="*/ 126578 w 1039086"/>
                <a:gd name="connsiteY0" fmla="*/ 69880 h 1011300"/>
                <a:gd name="connsiteX1" fmla="*/ 69428 w 1039086"/>
                <a:gd name="connsiteY1" fmla="*/ 1007140 h 1011300"/>
                <a:gd name="connsiteX2" fmla="*/ 1029548 w 1039086"/>
                <a:gd name="connsiteY2" fmla="*/ 401350 h 1011300"/>
                <a:gd name="connsiteX3" fmla="*/ 538058 w 1039086"/>
                <a:gd name="connsiteY3" fmla="*/ 104170 h 1011300"/>
                <a:gd name="connsiteX4" fmla="*/ 126578 w 1039086"/>
                <a:gd name="connsiteY4" fmla="*/ 69880 h 1011300"/>
                <a:gd name="connsiteX0" fmla="*/ 393556 w 1306064"/>
                <a:gd name="connsiteY0" fmla="*/ 30077 h 967576"/>
                <a:gd name="connsiteX1" fmla="*/ 491 w 1306064"/>
                <a:gd name="connsiteY1" fmla="*/ 429492 h 967576"/>
                <a:gd name="connsiteX2" fmla="*/ 336406 w 1306064"/>
                <a:gd name="connsiteY2" fmla="*/ 967337 h 967576"/>
                <a:gd name="connsiteX3" fmla="*/ 1296526 w 1306064"/>
                <a:gd name="connsiteY3" fmla="*/ 361547 h 967576"/>
                <a:gd name="connsiteX4" fmla="*/ 805036 w 1306064"/>
                <a:gd name="connsiteY4" fmla="*/ 64367 h 967576"/>
                <a:gd name="connsiteX5" fmla="*/ 393556 w 1306064"/>
                <a:gd name="connsiteY5" fmla="*/ 30077 h 967576"/>
                <a:gd name="connsiteX0" fmla="*/ 393506 w 1314495"/>
                <a:gd name="connsiteY0" fmla="*/ 30077 h 991047"/>
                <a:gd name="connsiteX1" fmla="*/ 441 w 1314495"/>
                <a:gd name="connsiteY1" fmla="*/ 429492 h 991047"/>
                <a:gd name="connsiteX2" fmla="*/ 336356 w 1314495"/>
                <a:gd name="connsiteY2" fmla="*/ 967337 h 991047"/>
                <a:gd name="connsiteX3" fmla="*/ 1197416 w 1314495"/>
                <a:gd name="connsiteY3" fmla="*/ 842242 h 991047"/>
                <a:gd name="connsiteX4" fmla="*/ 1296476 w 1314495"/>
                <a:gd name="connsiteY4" fmla="*/ 361547 h 991047"/>
                <a:gd name="connsiteX5" fmla="*/ 804986 w 1314495"/>
                <a:gd name="connsiteY5" fmla="*/ 64367 h 991047"/>
                <a:gd name="connsiteX6" fmla="*/ 393506 w 1314495"/>
                <a:gd name="connsiteY6" fmla="*/ 30077 h 991047"/>
                <a:gd name="connsiteX0" fmla="*/ 393506 w 1314495"/>
                <a:gd name="connsiteY0" fmla="*/ 47139 h 1008109"/>
                <a:gd name="connsiteX1" fmla="*/ 441 w 1314495"/>
                <a:gd name="connsiteY1" fmla="*/ 446554 h 1008109"/>
                <a:gd name="connsiteX2" fmla="*/ 336356 w 1314495"/>
                <a:gd name="connsiteY2" fmla="*/ 984399 h 1008109"/>
                <a:gd name="connsiteX3" fmla="*/ 1197416 w 1314495"/>
                <a:gd name="connsiteY3" fmla="*/ 859304 h 1008109"/>
                <a:gd name="connsiteX4" fmla="*/ 1296476 w 1314495"/>
                <a:gd name="connsiteY4" fmla="*/ 378609 h 1008109"/>
                <a:gd name="connsiteX5" fmla="*/ 1062161 w 1314495"/>
                <a:gd name="connsiteY5" fmla="*/ 43329 h 1008109"/>
                <a:gd name="connsiteX6" fmla="*/ 393506 w 1314495"/>
                <a:gd name="connsiteY6" fmla="*/ 47139 h 1008109"/>
                <a:gd name="connsiteX0" fmla="*/ 310956 w 1314495"/>
                <a:gd name="connsiteY0" fmla="*/ 132180 h 972500"/>
                <a:gd name="connsiteX1" fmla="*/ 441 w 1314495"/>
                <a:gd name="connsiteY1" fmla="*/ 410945 h 972500"/>
                <a:gd name="connsiteX2" fmla="*/ 336356 w 1314495"/>
                <a:gd name="connsiteY2" fmla="*/ 948790 h 972500"/>
                <a:gd name="connsiteX3" fmla="*/ 1197416 w 1314495"/>
                <a:gd name="connsiteY3" fmla="*/ 823695 h 972500"/>
                <a:gd name="connsiteX4" fmla="*/ 1296476 w 1314495"/>
                <a:gd name="connsiteY4" fmla="*/ 343000 h 972500"/>
                <a:gd name="connsiteX5" fmla="*/ 1062161 w 1314495"/>
                <a:gd name="connsiteY5" fmla="*/ 7720 h 972500"/>
                <a:gd name="connsiteX6" fmla="*/ 310956 w 1314495"/>
                <a:gd name="connsiteY6" fmla="*/ 132180 h 972500"/>
                <a:gd name="connsiteX0" fmla="*/ 310956 w 1314495"/>
                <a:gd name="connsiteY0" fmla="*/ 135452 h 975772"/>
                <a:gd name="connsiteX1" fmla="*/ 441 w 1314495"/>
                <a:gd name="connsiteY1" fmla="*/ 414217 h 975772"/>
                <a:gd name="connsiteX2" fmla="*/ 336356 w 1314495"/>
                <a:gd name="connsiteY2" fmla="*/ 952062 h 975772"/>
                <a:gd name="connsiteX3" fmla="*/ 1197416 w 1314495"/>
                <a:gd name="connsiteY3" fmla="*/ 826967 h 975772"/>
                <a:gd name="connsiteX4" fmla="*/ 1296476 w 1314495"/>
                <a:gd name="connsiteY4" fmla="*/ 346272 h 975772"/>
                <a:gd name="connsiteX5" fmla="*/ 1062161 w 1314495"/>
                <a:gd name="connsiteY5" fmla="*/ 10992 h 975772"/>
                <a:gd name="connsiteX6" fmla="*/ 310956 w 1314495"/>
                <a:gd name="connsiteY6" fmla="*/ 135452 h 975772"/>
                <a:gd name="connsiteX0" fmla="*/ 310956 w 1314495"/>
                <a:gd name="connsiteY0" fmla="*/ 133217 h 973537"/>
                <a:gd name="connsiteX1" fmla="*/ 441 w 1314495"/>
                <a:gd name="connsiteY1" fmla="*/ 411982 h 973537"/>
                <a:gd name="connsiteX2" fmla="*/ 336356 w 1314495"/>
                <a:gd name="connsiteY2" fmla="*/ 949827 h 973537"/>
                <a:gd name="connsiteX3" fmla="*/ 1197416 w 1314495"/>
                <a:gd name="connsiteY3" fmla="*/ 824732 h 973537"/>
                <a:gd name="connsiteX4" fmla="*/ 1296476 w 1314495"/>
                <a:gd name="connsiteY4" fmla="*/ 344037 h 973537"/>
                <a:gd name="connsiteX5" fmla="*/ 1062161 w 1314495"/>
                <a:gd name="connsiteY5" fmla="*/ 8757 h 973537"/>
                <a:gd name="connsiteX6" fmla="*/ 310956 w 1314495"/>
                <a:gd name="connsiteY6" fmla="*/ 133217 h 973537"/>
                <a:gd name="connsiteX0" fmla="*/ 310956 w 1314495"/>
                <a:gd name="connsiteY0" fmla="*/ 135795 h 976115"/>
                <a:gd name="connsiteX1" fmla="*/ 441 w 1314495"/>
                <a:gd name="connsiteY1" fmla="*/ 414560 h 976115"/>
                <a:gd name="connsiteX2" fmla="*/ 336356 w 1314495"/>
                <a:gd name="connsiteY2" fmla="*/ 952405 h 976115"/>
                <a:gd name="connsiteX3" fmla="*/ 1197416 w 1314495"/>
                <a:gd name="connsiteY3" fmla="*/ 827310 h 976115"/>
                <a:gd name="connsiteX4" fmla="*/ 1296476 w 1314495"/>
                <a:gd name="connsiteY4" fmla="*/ 346615 h 976115"/>
                <a:gd name="connsiteX5" fmla="*/ 1062161 w 1314495"/>
                <a:gd name="connsiteY5" fmla="*/ 11335 h 976115"/>
                <a:gd name="connsiteX6" fmla="*/ 310956 w 1314495"/>
                <a:gd name="connsiteY6" fmla="*/ 135795 h 97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95" h="976115">
                  <a:moveTo>
                    <a:pt x="310956" y="135795"/>
                  </a:moveTo>
                  <a:cubicBezTo>
                    <a:pt x="245128" y="247449"/>
                    <a:pt x="9966" y="258350"/>
                    <a:pt x="441" y="414560"/>
                  </a:cubicBezTo>
                  <a:cubicBezTo>
                    <a:pt x="-9084" y="570770"/>
                    <a:pt x="136860" y="883613"/>
                    <a:pt x="336356" y="952405"/>
                  </a:cubicBezTo>
                  <a:cubicBezTo>
                    <a:pt x="535852" y="1021197"/>
                    <a:pt x="1037396" y="928275"/>
                    <a:pt x="1197416" y="827310"/>
                  </a:cubicBezTo>
                  <a:cubicBezTo>
                    <a:pt x="1357436" y="726345"/>
                    <a:pt x="1312139" y="451919"/>
                    <a:pt x="1296476" y="346615"/>
                  </a:cubicBezTo>
                  <a:cubicBezTo>
                    <a:pt x="1280813" y="241311"/>
                    <a:pt x="1226414" y="46472"/>
                    <a:pt x="1062161" y="11335"/>
                  </a:cubicBezTo>
                  <a:cubicBezTo>
                    <a:pt x="897908" y="-23802"/>
                    <a:pt x="376784" y="24141"/>
                    <a:pt x="310956" y="135795"/>
                  </a:cubicBezTo>
                  <a:close/>
                </a:path>
              </a:pathLst>
            </a:custGeom>
            <a:solidFill>
              <a:srgbClr val="FFFFFF">
                <a:alpha val="38039"/>
              </a:srgbClr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 useBgFill="1">
          <p:nvSpPr>
            <p:cNvPr id="19" name="橢圓 18"/>
            <p:cNvSpPr/>
            <p:nvPr/>
          </p:nvSpPr>
          <p:spPr>
            <a:xfrm>
              <a:off x="6851284" y="2694049"/>
              <a:ext cx="676275" cy="341851"/>
            </a:xfrm>
            <a:prstGeom prst="ellipse">
              <a:avLst/>
            </a:prstGeom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字方塊 31"/>
                <p:cNvSpPr txBox="1"/>
                <p:nvPr/>
              </p:nvSpPr>
              <p:spPr>
                <a:xfrm>
                  <a:off x="6727818" y="2436426"/>
                  <a:ext cx="10896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altLang="zh-TW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Γ</m:t>
                            </m:r>
                            <m:r>
                              <m:rPr>
                                <m:nor/>
                              </m:rPr>
                              <a:rPr lang="zh-TW" altLang="en-US" sz="1200" dirty="0"/>
                              <m:t> </m:t>
                            </m:r>
                          </m:e>
                          <m:sup>
                            <m:r>
                              <a:rPr lang="en-US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TW" altLang="en-US" sz="1200" dirty="0"/>
                </a:p>
              </p:txBody>
            </p:sp>
          </mc:Choice>
          <mc:Fallback xmlns="">
            <p:sp>
              <p:nvSpPr>
                <p:cNvPr id="32" name="文字方塊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7818" y="2436426"/>
                  <a:ext cx="1089660" cy="27699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/>
                <p:cNvSpPr txBox="1"/>
                <p:nvPr/>
              </p:nvSpPr>
              <p:spPr>
                <a:xfrm>
                  <a:off x="6727818" y="3009799"/>
                  <a:ext cx="10896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altLang="zh-TW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Γ</m:t>
                            </m:r>
                            <m:r>
                              <m:rPr>
                                <m:nor/>
                              </m:rPr>
                              <a:rPr lang="zh-TW" altLang="en-US" sz="1200" dirty="0"/>
                              <m:t> </m:t>
                            </m:r>
                          </m:e>
                          <m:sup>
                            <m:r>
                              <a:rPr lang="en-US" altLang="zh-TW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TW" altLang="en-US" sz="1200" dirty="0"/>
                </a:p>
              </p:txBody>
            </p:sp>
          </mc:Choice>
          <mc:Fallback xmlns="">
            <p:sp>
              <p:nvSpPr>
                <p:cNvPr id="33" name="文字方塊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7818" y="3009799"/>
                  <a:ext cx="1089660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群組 8"/>
          <p:cNvGrpSpPr/>
          <p:nvPr/>
        </p:nvGrpSpPr>
        <p:grpSpPr>
          <a:xfrm>
            <a:off x="1713734" y="1797430"/>
            <a:ext cx="1224000" cy="1223010"/>
            <a:chOff x="1543050" y="2308860"/>
            <a:chExt cx="1224000" cy="1223010"/>
          </a:xfrm>
        </p:grpSpPr>
        <p:sp>
          <p:nvSpPr>
            <p:cNvPr id="6" name="矩形 5"/>
            <p:cNvSpPr/>
            <p:nvPr/>
          </p:nvSpPr>
          <p:spPr>
            <a:xfrm>
              <a:off x="1543050" y="2308860"/>
              <a:ext cx="1224000" cy="1223010"/>
            </a:xfrm>
            <a:prstGeom prst="rect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" name="直線接點 7"/>
            <p:cNvCxnSpPr>
              <a:stCxn id="6" idx="0"/>
            </p:cNvCxnSpPr>
            <p:nvPr/>
          </p:nvCxnSpPr>
          <p:spPr>
            <a:xfrm>
              <a:off x="2155050" y="2308860"/>
              <a:ext cx="0" cy="1223010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群組 9"/>
          <p:cNvGrpSpPr/>
          <p:nvPr/>
        </p:nvGrpSpPr>
        <p:grpSpPr>
          <a:xfrm rot="16200000">
            <a:off x="1713734" y="3520051"/>
            <a:ext cx="1224000" cy="1223010"/>
            <a:chOff x="1543050" y="2308860"/>
            <a:chExt cx="1224000" cy="1223010"/>
          </a:xfrm>
        </p:grpSpPr>
        <p:sp>
          <p:nvSpPr>
            <p:cNvPr id="11" name="矩形 10"/>
            <p:cNvSpPr/>
            <p:nvPr/>
          </p:nvSpPr>
          <p:spPr>
            <a:xfrm>
              <a:off x="1543050" y="2308860"/>
              <a:ext cx="1224000" cy="1223010"/>
            </a:xfrm>
            <a:prstGeom prst="rect">
              <a:avLst/>
            </a:prstGeom>
            <a:ln w="381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" name="直線接點 11"/>
            <p:cNvCxnSpPr>
              <a:stCxn id="11" idx="0"/>
            </p:cNvCxnSpPr>
            <p:nvPr/>
          </p:nvCxnSpPr>
          <p:spPr>
            <a:xfrm>
              <a:off x="2155050" y="2308860"/>
              <a:ext cx="0" cy="1223010"/>
            </a:xfrm>
            <a:prstGeom prst="line">
              <a:avLst/>
            </a:prstGeom>
            <a:ln w="38100">
              <a:solidFill>
                <a:schemeClr val="tx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字方塊 38"/>
          <p:cNvSpPr txBox="1"/>
          <p:nvPr/>
        </p:nvSpPr>
        <p:spPr>
          <a:xfrm>
            <a:off x="1361456" y="5345091"/>
            <a:ext cx="19285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(2.1) (1.2) modes eigenvalues </a:t>
            </a:r>
            <a:r>
              <a:rPr lang="zh-TW" altLang="en-US" sz="1600" dirty="0"/>
              <a:t>相同</a:t>
            </a:r>
            <a:endParaRPr lang="en-US" altLang="zh-TW" sz="1600" dirty="0"/>
          </a:p>
          <a:p>
            <a:r>
              <a:rPr lang="en-US" altLang="zh-TW" sz="1600" dirty="0" err="1"/>
              <a:t>eigen</a:t>
            </a:r>
            <a:r>
              <a:rPr lang="en-US" altLang="zh-TW" sz="1600" dirty="0"/>
              <a:t> mode </a:t>
            </a:r>
            <a:r>
              <a:rPr lang="zh-TW" altLang="en-US" sz="1600" dirty="0"/>
              <a:t>不</a:t>
            </a:r>
            <a:r>
              <a:rPr lang="zh-TW" altLang="en-US" dirty="0"/>
              <a:t>同</a:t>
            </a:r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805" y="1656406"/>
            <a:ext cx="1472953" cy="1472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8414666" y="3326417"/>
                <a:ext cx="3187230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666" y="3326417"/>
                <a:ext cx="3187230" cy="7101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8608045" y="4579716"/>
                <a:ext cx="2800473" cy="13840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zh-TW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𝑑𝑏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altLang="zh-TW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𝑑𝑏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𝑑𝑏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045" y="4579716"/>
                <a:ext cx="2800473" cy="13840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>
              <a:xfrm>
                <a:off x="6761156" y="4315160"/>
                <a:ext cx="10896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TW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m:rPr>
                              <m:nor/>
                            </m:rPr>
                            <a:rPr lang="zh-TW" altLang="en-US" sz="1200" dirty="0"/>
                            <m:t> </m:t>
                          </m:r>
                        </m:e>
                        <m:sup>
                          <m:r>
                            <a:rPr lang="en-US" altLang="zh-TW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156" y="4315160"/>
                <a:ext cx="1089660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6761156" y="4852517"/>
                <a:ext cx="10896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TW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TW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m:rPr>
                              <m:nor/>
                            </m:rPr>
                            <a:rPr lang="zh-TW" altLang="en-US" sz="1200" dirty="0"/>
                            <m:t> </m:t>
                          </m:r>
                        </m:e>
                        <m:sup>
                          <m:r>
                            <a:rPr lang="en-US" altLang="zh-TW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156" y="4852517"/>
                <a:ext cx="108966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手繪多邊形 51"/>
          <p:cNvSpPr/>
          <p:nvPr/>
        </p:nvSpPr>
        <p:spPr>
          <a:xfrm>
            <a:off x="6536321" y="4255498"/>
            <a:ext cx="1314495" cy="976115"/>
          </a:xfrm>
          <a:custGeom>
            <a:avLst/>
            <a:gdLst>
              <a:gd name="connsiteX0" fmla="*/ 126578 w 1039086"/>
              <a:gd name="connsiteY0" fmla="*/ 69880 h 1011300"/>
              <a:gd name="connsiteX1" fmla="*/ 69428 w 1039086"/>
              <a:gd name="connsiteY1" fmla="*/ 1007140 h 1011300"/>
              <a:gd name="connsiteX2" fmla="*/ 1029548 w 1039086"/>
              <a:gd name="connsiteY2" fmla="*/ 401350 h 1011300"/>
              <a:gd name="connsiteX3" fmla="*/ 538058 w 1039086"/>
              <a:gd name="connsiteY3" fmla="*/ 104170 h 1011300"/>
              <a:gd name="connsiteX4" fmla="*/ 126578 w 1039086"/>
              <a:gd name="connsiteY4" fmla="*/ 69880 h 1011300"/>
              <a:gd name="connsiteX0" fmla="*/ 393556 w 1306064"/>
              <a:gd name="connsiteY0" fmla="*/ 30077 h 967576"/>
              <a:gd name="connsiteX1" fmla="*/ 491 w 1306064"/>
              <a:gd name="connsiteY1" fmla="*/ 429492 h 967576"/>
              <a:gd name="connsiteX2" fmla="*/ 336406 w 1306064"/>
              <a:gd name="connsiteY2" fmla="*/ 967337 h 967576"/>
              <a:gd name="connsiteX3" fmla="*/ 1296526 w 1306064"/>
              <a:gd name="connsiteY3" fmla="*/ 361547 h 967576"/>
              <a:gd name="connsiteX4" fmla="*/ 805036 w 1306064"/>
              <a:gd name="connsiteY4" fmla="*/ 64367 h 967576"/>
              <a:gd name="connsiteX5" fmla="*/ 393556 w 1306064"/>
              <a:gd name="connsiteY5" fmla="*/ 30077 h 967576"/>
              <a:gd name="connsiteX0" fmla="*/ 393506 w 1314495"/>
              <a:gd name="connsiteY0" fmla="*/ 30077 h 991047"/>
              <a:gd name="connsiteX1" fmla="*/ 441 w 1314495"/>
              <a:gd name="connsiteY1" fmla="*/ 429492 h 991047"/>
              <a:gd name="connsiteX2" fmla="*/ 336356 w 1314495"/>
              <a:gd name="connsiteY2" fmla="*/ 967337 h 991047"/>
              <a:gd name="connsiteX3" fmla="*/ 1197416 w 1314495"/>
              <a:gd name="connsiteY3" fmla="*/ 842242 h 991047"/>
              <a:gd name="connsiteX4" fmla="*/ 1296476 w 1314495"/>
              <a:gd name="connsiteY4" fmla="*/ 361547 h 991047"/>
              <a:gd name="connsiteX5" fmla="*/ 804986 w 1314495"/>
              <a:gd name="connsiteY5" fmla="*/ 64367 h 991047"/>
              <a:gd name="connsiteX6" fmla="*/ 393506 w 1314495"/>
              <a:gd name="connsiteY6" fmla="*/ 30077 h 991047"/>
              <a:gd name="connsiteX0" fmla="*/ 393506 w 1314495"/>
              <a:gd name="connsiteY0" fmla="*/ 47139 h 1008109"/>
              <a:gd name="connsiteX1" fmla="*/ 441 w 1314495"/>
              <a:gd name="connsiteY1" fmla="*/ 446554 h 1008109"/>
              <a:gd name="connsiteX2" fmla="*/ 336356 w 1314495"/>
              <a:gd name="connsiteY2" fmla="*/ 984399 h 1008109"/>
              <a:gd name="connsiteX3" fmla="*/ 1197416 w 1314495"/>
              <a:gd name="connsiteY3" fmla="*/ 859304 h 1008109"/>
              <a:gd name="connsiteX4" fmla="*/ 1296476 w 1314495"/>
              <a:gd name="connsiteY4" fmla="*/ 378609 h 1008109"/>
              <a:gd name="connsiteX5" fmla="*/ 1062161 w 1314495"/>
              <a:gd name="connsiteY5" fmla="*/ 43329 h 1008109"/>
              <a:gd name="connsiteX6" fmla="*/ 393506 w 1314495"/>
              <a:gd name="connsiteY6" fmla="*/ 47139 h 1008109"/>
              <a:gd name="connsiteX0" fmla="*/ 310956 w 1314495"/>
              <a:gd name="connsiteY0" fmla="*/ 132180 h 972500"/>
              <a:gd name="connsiteX1" fmla="*/ 441 w 1314495"/>
              <a:gd name="connsiteY1" fmla="*/ 410945 h 972500"/>
              <a:gd name="connsiteX2" fmla="*/ 336356 w 1314495"/>
              <a:gd name="connsiteY2" fmla="*/ 948790 h 972500"/>
              <a:gd name="connsiteX3" fmla="*/ 1197416 w 1314495"/>
              <a:gd name="connsiteY3" fmla="*/ 823695 h 972500"/>
              <a:gd name="connsiteX4" fmla="*/ 1296476 w 1314495"/>
              <a:gd name="connsiteY4" fmla="*/ 343000 h 972500"/>
              <a:gd name="connsiteX5" fmla="*/ 1062161 w 1314495"/>
              <a:gd name="connsiteY5" fmla="*/ 7720 h 972500"/>
              <a:gd name="connsiteX6" fmla="*/ 310956 w 1314495"/>
              <a:gd name="connsiteY6" fmla="*/ 132180 h 972500"/>
              <a:gd name="connsiteX0" fmla="*/ 310956 w 1314495"/>
              <a:gd name="connsiteY0" fmla="*/ 135452 h 975772"/>
              <a:gd name="connsiteX1" fmla="*/ 441 w 1314495"/>
              <a:gd name="connsiteY1" fmla="*/ 414217 h 975772"/>
              <a:gd name="connsiteX2" fmla="*/ 336356 w 1314495"/>
              <a:gd name="connsiteY2" fmla="*/ 952062 h 975772"/>
              <a:gd name="connsiteX3" fmla="*/ 1197416 w 1314495"/>
              <a:gd name="connsiteY3" fmla="*/ 826967 h 975772"/>
              <a:gd name="connsiteX4" fmla="*/ 1296476 w 1314495"/>
              <a:gd name="connsiteY4" fmla="*/ 346272 h 975772"/>
              <a:gd name="connsiteX5" fmla="*/ 1062161 w 1314495"/>
              <a:gd name="connsiteY5" fmla="*/ 10992 h 975772"/>
              <a:gd name="connsiteX6" fmla="*/ 310956 w 1314495"/>
              <a:gd name="connsiteY6" fmla="*/ 135452 h 975772"/>
              <a:gd name="connsiteX0" fmla="*/ 310956 w 1314495"/>
              <a:gd name="connsiteY0" fmla="*/ 133217 h 973537"/>
              <a:gd name="connsiteX1" fmla="*/ 441 w 1314495"/>
              <a:gd name="connsiteY1" fmla="*/ 411982 h 973537"/>
              <a:gd name="connsiteX2" fmla="*/ 336356 w 1314495"/>
              <a:gd name="connsiteY2" fmla="*/ 949827 h 973537"/>
              <a:gd name="connsiteX3" fmla="*/ 1197416 w 1314495"/>
              <a:gd name="connsiteY3" fmla="*/ 824732 h 973537"/>
              <a:gd name="connsiteX4" fmla="*/ 1296476 w 1314495"/>
              <a:gd name="connsiteY4" fmla="*/ 344037 h 973537"/>
              <a:gd name="connsiteX5" fmla="*/ 1062161 w 1314495"/>
              <a:gd name="connsiteY5" fmla="*/ 8757 h 973537"/>
              <a:gd name="connsiteX6" fmla="*/ 310956 w 1314495"/>
              <a:gd name="connsiteY6" fmla="*/ 133217 h 973537"/>
              <a:gd name="connsiteX0" fmla="*/ 310956 w 1314495"/>
              <a:gd name="connsiteY0" fmla="*/ 135795 h 976115"/>
              <a:gd name="connsiteX1" fmla="*/ 441 w 1314495"/>
              <a:gd name="connsiteY1" fmla="*/ 414560 h 976115"/>
              <a:gd name="connsiteX2" fmla="*/ 336356 w 1314495"/>
              <a:gd name="connsiteY2" fmla="*/ 952405 h 976115"/>
              <a:gd name="connsiteX3" fmla="*/ 1197416 w 1314495"/>
              <a:gd name="connsiteY3" fmla="*/ 827310 h 976115"/>
              <a:gd name="connsiteX4" fmla="*/ 1296476 w 1314495"/>
              <a:gd name="connsiteY4" fmla="*/ 346615 h 976115"/>
              <a:gd name="connsiteX5" fmla="*/ 1062161 w 1314495"/>
              <a:gd name="connsiteY5" fmla="*/ 11335 h 976115"/>
              <a:gd name="connsiteX6" fmla="*/ 310956 w 1314495"/>
              <a:gd name="connsiteY6" fmla="*/ 135795 h 97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4495" h="976115">
                <a:moveTo>
                  <a:pt x="310956" y="135795"/>
                </a:moveTo>
                <a:cubicBezTo>
                  <a:pt x="245128" y="247449"/>
                  <a:pt x="9966" y="258350"/>
                  <a:pt x="441" y="414560"/>
                </a:cubicBezTo>
                <a:cubicBezTo>
                  <a:pt x="-9084" y="570770"/>
                  <a:pt x="136860" y="883613"/>
                  <a:pt x="336356" y="952405"/>
                </a:cubicBezTo>
                <a:cubicBezTo>
                  <a:pt x="535852" y="1021197"/>
                  <a:pt x="1037396" y="928275"/>
                  <a:pt x="1197416" y="827310"/>
                </a:cubicBezTo>
                <a:cubicBezTo>
                  <a:pt x="1357436" y="726345"/>
                  <a:pt x="1312139" y="451919"/>
                  <a:pt x="1296476" y="346615"/>
                </a:cubicBezTo>
                <a:cubicBezTo>
                  <a:pt x="1280813" y="241311"/>
                  <a:pt x="1226414" y="46472"/>
                  <a:pt x="1062161" y="11335"/>
                </a:cubicBezTo>
                <a:cubicBezTo>
                  <a:pt x="897908" y="-23802"/>
                  <a:pt x="376784" y="24141"/>
                  <a:pt x="310956" y="135795"/>
                </a:cubicBezTo>
                <a:close/>
              </a:path>
            </a:pathLst>
          </a:custGeom>
          <a:solidFill>
            <a:srgbClr val="FFFFFF">
              <a:alpha val="38039"/>
            </a:srgb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 useBgFill="1">
        <p:nvSpPr>
          <p:cNvPr id="53" name="橢圓 52"/>
          <p:cNvSpPr/>
          <p:nvPr/>
        </p:nvSpPr>
        <p:spPr>
          <a:xfrm>
            <a:off x="6851284" y="4719602"/>
            <a:ext cx="676275" cy="64393"/>
          </a:xfrm>
          <a:prstGeom prst="ellips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頁尾版面配置區 57"/>
          <p:cNvSpPr>
            <a:spLocks noGrp="1"/>
          </p:cNvSpPr>
          <p:nvPr>
            <p:ph type="ftr" sz="quarter" idx="11"/>
          </p:nvPr>
        </p:nvSpPr>
        <p:spPr>
          <a:xfrm>
            <a:off x="5390086" y="6515968"/>
            <a:ext cx="6672865" cy="365125"/>
          </a:xfrm>
        </p:spPr>
        <p:txBody>
          <a:bodyPr/>
          <a:lstStyle/>
          <a:p>
            <a:pPr algn="r"/>
            <a:r>
              <a:rPr lang="en-US" dirty="0"/>
              <a:t>File name:</a:t>
            </a:r>
            <a:r>
              <a:rPr lang="zh-TW" altLang="en-US" dirty="0"/>
              <a:t> </a:t>
            </a:r>
            <a:r>
              <a:rPr lang="en-US" altLang="zh-TW" dirty="0"/>
              <a:t>Degenerate Terminology </a:t>
            </a:r>
            <a:r>
              <a:rPr lang="zh-TW" altLang="en-US"/>
              <a:t>退化</a:t>
            </a:r>
            <a:r>
              <a:rPr lang="en-US" altLang="zh-TW"/>
              <a:t>.</a:t>
            </a:r>
            <a:r>
              <a:rPr lang="en-US" dirty="0" err="1"/>
              <a:t>ppt</a:t>
            </a:r>
            <a:r>
              <a:rPr lang="en-US" dirty="0"/>
              <a:t>     Made by J.Y.</a:t>
            </a:r>
          </a:p>
        </p:txBody>
      </p:sp>
    </p:spTree>
    <p:extLst>
      <p:ext uri="{BB962C8B-B14F-4D97-AF65-F5344CB8AC3E}">
        <p14:creationId xmlns:p14="http://schemas.microsoft.com/office/powerpoint/2010/main" val="5663889"/>
      </p:ext>
    </p:extLst>
  </p:cSld>
  <p:clrMapOvr>
    <a:masterClrMapping/>
  </p:clrMapOvr>
  <p:transition>
    <p:cov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230" name="Text Box 134"/>
          <p:cNvSpPr txBox="1">
            <a:spLocks noChangeArrowheads="1"/>
          </p:cNvSpPr>
          <p:nvPr/>
        </p:nvSpPr>
        <p:spPr bwMode="auto">
          <a:xfrm>
            <a:off x="4067175" y="-47625"/>
            <a:ext cx="4191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zh-TW" altLang="en-US" sz="4400" dirty="0">
              <a:solidFill>
                <a:schemeClr val="tx2"/>
              </a:solidFill>
              <a:ea typeface="標楷體" panose="03000509000000000000" pitchFamily="65" charset="-120"/>
            </a:endParaRPr>
          </a:p>
        </p:txBody>
      </p:sp>
      <p:sp>
        <p:nvSpPr>
          <p:cNvPr id="1284262" name="Text Box 166"/>
          <p:cNvSpPr txBox="1">
            <a:spLocks noChangeArrowheads="1"/>
          </p:cNvSpPr>
          <p:nvPr/>
        </p:nvSpPr>
        <p:spPr bwMode="auto">
          <a:xfrm>
            <a:off x="1151974" y="205622"/>
            <a:ext cx="10584224" cy="63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Conclusion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Paradise, parasite and paradox of BIEM/BEM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Successful experiences in India-Taiwan on the  parasite of dual BEM 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Degenerate boundary and degenerate scale may occur together for the same geometry</a:t>
            </a:r>
            <a:r>
              <a:rPr lang="zh-TW" altLang="en-US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and different geometry (double degeneracy)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Degenerate kernel is the key to explain what happens for the degeneracy mechanism in the BIEM/BEM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Objectivity of degenerate kernel was numerically verified.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All possible cases of double degeneracy were demonstrated.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altLang="zh-TW" sz="2800" dirty="0">
                <a:solidFill>
                  <a:srgbClr val="FF6600"/>
                </a:solidFill>
                <a:latin typeface="Times New Roman" panose="02020603050405020304" pitchFamily="18" charset="0"/>
              </a:rPr>
              <a:t>The well-posed dual BIE model provides the key to solve the rank deficiency problems </a:t>
            </a:r>
          </a:p>
        </p:txBody>
      </p:sp>
    </p:spTree>
    <p:extLst>
      <p:ext uri="{BB962C8B-B14F-4D97-AF65-F5344CB8AC3E}">
        <p14:creationId xmlns:p14="http://schemas.microsoft.com/office/powerpoint/2010/main" val="1522684079"/>
      </p:ext>
    </p:extLst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2516045" y="3165469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FF3300"/>
                </a:solidFill>
              </a:rPr>
              <a:t>Outline</a:t>
            </a:r>
            <a:br>
              <a:rPr lang="en-US" altLang="zh-TW" sz="6000" dirty="0">
                <a:solidFill>
                  <a:srgbClr val="FF3300"/>
                </a:solidFill>
              </a:rPr>
            </a:br>
            <a:r>
              <a:rPr lang="en-US" altLang="zh-TW" sz="6000" dirty="0">
                <a:solidFill>
                  <a:srgbClr val="FF3300"/>
                </a:solidFill>
              </a:rPr>
              <a:t> </a:t>
            </a: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</a:rPr>
              <a:t>Para</a:t>
            </a:r>
            <a:r>
              <a:rPr lang="en-US" altLang="zh-TW" sz="6000" dirty="0">
                <a:solidFill>
                  <a:srgbClr val="FF3300"/>
                </a:solidFill>
              </a:rPr>
              <a:t>dise </a:t>
            </a: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</a:rPr>
              <a:t>Para</a:t>
            </a:r>
            <a:r>
              <a:rPr lang="en-US" altLang="zh-TW" sz="6000" dirty="0">
                <a:solidFill>
                  <a:srgbClr val="FF3300"/>
                </a:solidFill>
              </a:rPr>
              <a:t>site  </a:t>
            </a: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</a:rPr>
              <a:t>Para</a:t>
            </a:r>
            <a:r>
              <a:rPr lang="en-US" altLang="zh-TW" sz="6000" dirty="0">
                <a:solidFill>
                  <a:srgbClr val="FF3300"/>
                </a:solidFill>
              </a:rPr>
              <a:t>dox</a:t>
            </a:r>
            <a:br>
              <a:rPr lang="en-US" altLang="zh-TW" sz="6000" dirty="0">
                <a:solidFill>
                  <a:srgbClr val="FF3300"/>
                </a:solidFill>
              </a:rPr>
            </a:br>
            <a:r>
              <a:rPr lang="en-US" altLang="zh-TW" sz="6000" dirty="0">
                <a:solidFill>
                  <a:srgbClr val="FF3300"/>
                </a:solidFill>
              </a:rPr>
              <a:t>         </a:t>
            </a:r>
            <a:r>
              <a:rPr lang="en-US" altLang="zh-TW" sz="6000" dirty="0">
                <a:solidFill>
                  <a:srgbClr val="0070C0"/>
                </a:solidFill>
              </a:rPr>
              <a:t>Degenerate boundary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Degenerate scale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Spurious eigenvalue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Fictitious </a:t>
            </a:r>
            <a:r>
              <a:rPr lang="en-US" altLang="zh-TW" sz="6000" dirty="0" err="1">
                <a:solidFill>
                  <a:srgbClr val="0070C0"/>
                </a:solidFill>
              </a:rPr>
              <a:t>fequency</a:t>
            </a:r>
            <a:br>
              <a:rPr lang="en-US" altLang="zh-TW" sz="6000" dirty="0">
                <a:solidFill>
                  <a:srgbClr val="FF3300"/>
                </a:solidFill>
              </a:rPr>
            </a:br>
            <a:r>
              <a:rPr lang="en-US" altLang="zh-TW" sz="6000" dirty="0">
                <a:solidFill>
                  <a:srgbClr val="FF3300"/>
                </a:solidFill>
              </a:rPr>
              <a:t>  Double </a:t>
            </a: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</a:rPr>
              <a:t>degeneracy</a:t>
            </a:r>
            <a:br>
              <a:rPr lang="en-US" altLang="zh-TW" sz="6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altLang="zh-TW" sz="6000" dirty="0">
                <a:solidFill>
                  <a:srgbClr val="C00000"/>
                </a:solidFill>
              </a:rPr>
              <a:t>Degenerate kernel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b="1" dirty="0"/>
            </a:br>
            <a:r>
              <a:rPr lang="en-US" altLang="zh-TW" b="1" dirty="0"/>
              <a:t>   </a:t>
            </a:r>
            <a:endParaRPr lang="zh-TW" altLang="en-US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</p:spTree>
    <p:extLst>
      <p:ext uri="{BB962C8B-B14F-4D97-AF65-F5344CB8AC3E}">
        <p14:creationId xmlns:p14="http://schemas.microsoft.com/office/powerpoint/2010/main" val="2633083903"/>
      </p:ext>
    </p:extLst>
  </p:cSld>
  <p:clrMapOvr>
    <a:masterClrMapping/>
  </p:clrMapOvr>
  <p:transition>
    <p:cover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1510165" y="986238"/>
            <a:ext cx="9144000" cy="78956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latin typeface="Arial Black" panose="020B0A04020102020204" pitchFamily="34" charset="0"/>
                <a:ea typeface="標楷體" panose="03000509000000000000" pitchFamily="65" charset="-120"/>
              </a:rPr>
              <a:t>Thank you for your attention</a:t>
            </a:r>
            <a:endParaRPr lang="zh-TW" altLang="en-US" sz="4400" dirty="0">
              <a:latin typeface="Arial Black" panose="020B0A040201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428-08EC-4980-BBB2-C65B7185503D}" type="slidenum">
              <a:rPr lang="zh-TW" altLang="en-US" smtClean="0"/>
              <a:t>70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5221" r="15143" b="4389"/>
          <a:stretch/>
        </p:blipFill>
        <p:spPr>
          <a:xfrm>
            <a:off x="237412" y="2601422"/>
            <a:ext cx="2655972" cy="260213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043" y="2601422"/>
            <a:ext cx="2779365" cy="2542040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>
            <a:off x="8875049" y="3870595"/>
            <a:ext cx="32502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10461588" y="2455206"/>
            <a:ext cx="0" cy="2827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78" y="1846821"/>
            <a:ext cx="5566837" cy="41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47093"/>
      </p:ext>
    </p:extLst>
  </p:cSld>
  <p:clrMapOvr>
    <a:masterClrMapping/>
  </p:clrMapOvr>
  <p:transition>
    <p:cover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1559497" y="3923332"/>
            <a:ext cx="2273311" cy="857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    ASME, 1999 </a:t>
            </a:r>
          </a:p>
          <a:p>
            <a:pPr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       (398 </a:t>
            </a:r>
            <a:r>
              <a:rPr lang="en-US" altLang="zh-TW" sz="2400" dirty="0" err="1">
                <a:solidFill>
                  <a:schemeClr val="tx1"/>
                </a:solidFill>
              </a:rPr>
              <a:t>citings</a:t>
            </a:r>
            <a:r>
              <a:rPr lang="en-US" altLang="zh-TW" sz="2400" dirty="0">
                <a:solidFill>
                  <a:schemeClr val="tx1"/>
                </a:solidFill>
              </a:rPr>
              <a:t>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50" y="2136279"/>
            <a:ext cx="1321083" cy="1697390"/>
          </a:xfrm>
          <a:prstGeom prst="rect">
            <a:avLst/>
          </a:prstGeom>
        </p:spPr>
      </p:pic>
      <p:sp>
        <p:nvSpPr>
          <p:cNvPr id="7" name="副標題 2"/>
          <p:cNvSpPr txBox="1">
            <a:spLocks/>
          </p:cNvSpPr>
          <p:nvPr/>
        </p:nvSpPr>
        <p:spPr>
          <a:xfrm>
            <a:off x="1847528" y="1281336"/>
            <a:ext cx="1903910" cy="834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ASCE, 1988 </a:t>
            </a:r>
          </a:p>
          <a:p>
            <a:pPr>
              <a:spcBef>
                <a:spcPts val="0"/>
              </a:spcBef>
            </a:pPr>
            <a:r>
              <a:rPr lang="en-US" altLang="zh-TW" sz="2400" dirty="0">
                <a:solidFill>
                  <a:schemeClr val="tx1"/>
                </a:solidFill>
              </a:rPr>
              <a:t>(324 </a:t>
            </a:r>
            <a:r>
              <a:rPr lang="en-US" altLang="zh-TW" sz="2400" dirty="0" err="1">
                <a:solidFill>
                  <a:schemeClr val="tx1"/>
                </a:solidFill>
              </a:rPr>
              <a:t>citings</a:t>
            </a:r>
            <a:r>
              <a:rPr lang="en-US" altLang="zh-TW" sz="2400" dirty="0">
                <a:solidFill>
                  <a:schemeClr val="tx1"/>
                </a:solidFill>
              </a:rPr>
              <a:t>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67" y="4780765"/>
            <a:ext cx="1277049" cy="1645140"/>
          </a:xfrm>
          <a:prstGeom prst="rect">
            <a:avLst/>
          </a:prstGeom>
        </p:spPr>
      </p:pic>
      <p:sp>
        <p:nvSpPr>
          <p:cNvPr id="9" name="副標題 2"/>
          <p:cNvSpPr txBox="1">
            <a:spLocks/>
          </p:cNvSpPr>
          <p:nvPr/>
        </p:nvSpPr>
        <p:spPr>
          <a:xfrm>
            <a:off x="3975760" y="314170"/>
            <a:ext cx="262429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TW" altLang="en-US" sz="2700" dirty="0">
                <a:solidFill>
                  <a:schemeClr val="tx1"/>
                </a:solidFill>
              </a:rPr>
              <a:t>兩儀</a:t>
            </a:r>
            <a:endParaRPr lang="en-US" altLang="zh-TW" sz="27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TW" sz="2700" u="sng" dirty="0">
                <a:solidFill>
                  <a:srgbClr val="FF0000"/>
                </a:solidFill>
              </a:rPr>
              <a:t>Complex variable</a:t>
            </a:r>
            <a:endParaRPr lang="zh-TW" altLang="en-US" sz="2700" u="sng" dirty="0">
              <a:solidFill>
                <a:srgbClr val="FF0000"/>
              </a:solidFill>
            </a:endParaRPr>
          </a:p>
        </p:txBody>
      </p:sp>
      <p:sp>
        <p:nvSpPr>
          <p:cNvPr id="10" name="副標題 2"/>
          <p:cNvSpPr txBox="1">
            <a:spLocks/>
          </p:cNvSpPr>
          <p:nvPr/>
        </p:nvSpPr>
        <p:spPr>
          <a:xfrm>
            <a:off x="6551968" y="251306"/>
            <a:ext cx="1944216" cy="1006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TW" altLang="en-US" sz="2700" dirty="0">
                <a:solidFill>
                  <a:schemeClr val="tx1"/>
                </a:solidFill>
              </a:rPr>
              <a:t>四相</a:t>
            </a:r>
            <a:r>
              <a:rPr lang="en-US" altLang="zh-TW" sz="2800" u="sng" dirty="0">
                <a:solidFill>
                  <a:srgbClr val="FF0000"/>
                </a:solidFill>
              </a:rPr>
              <a:t>Quaternion</a:t>
            </a:r>
            <a:endParaRPr lang="zh-TW" altLang="en-US" sz="2700" u="sng" dirty="0">
              <a:solidFill>
                <a:srgbClr val="FF0000"/>
              </a:solidFill>
            </a:endParaRPr>
          </a:p>
        </p:txBody>
      </p:sp>
      <p:sp>
        <p:nvSpPr>
          <p:cNvPr id="11" name="副標題 2"/>
          <p:cNvSpPr txBox="1">
            <a:spLocks/>
          </p:cNvSpPr>
          <p:nvPr/>
        </p:nvSpPr>
        <p:spPr>
          <a:xfrm>
            <a:off x="8474488" y="243306"/>
            <a:ext cx="1869984" cy="1236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TW" altLang="en-US" sz="2700" dirty="0">
                <a:solidFill>
                  <a:schemeClr val="tx1"/>
                </a:solidFill>
              </a:rPr>
              <a:t>八卦</a:t>
            </a:r>
            <a:r>
              <a:rPr lang="en-US" altLang="zh-TW" sz="2800" u="sng" dirty="0">
                <a:solidFill>
                  <a:srgbClr val="FF0000"/>
                </a:solidFill>
              </a:rPr>
              <a:t>Clifford</a:t>
            </a:r>
            <a:endParaRPr lang="zh-TW" altLang="en-US" sz="2700" u="sng" dirty="0">
              <a:solidFill>
                <a:srgbClr val="FF0000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92" y="1362480"/>
            <a:ext cx="1229281" cy="1639041"/>
          </a:xfrm>
          <a:prstGeom prst="rect">
            <a:avLst/>
          </a:prstGeom>
        </p:spPr>
      </p:pic>
      <p:sp>
        <p:nvSpPr>
          <p:cNvPr id="13" name="副標題 2"/>
          <p:cNvSpPr txBox="1">
            <a:spLocks/>
          </p:cNvSpPr>
          <p:nvPr/>
        </p:nvSpPr>
        <p:spPr>
          <a:xfrm>
            <a:off x="4239792" y="1869969"/>
            <a:ext cx="880602" cy="384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2000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48" y="4860017"/>
            <a:ext cx="1229281" cy="1639041"/>
          </a:xfrm>
          <a:prstGeom prst="rect">
            <a:avLst/>
          </a:prstGeom>
        </p:spPr>
      </p:pic>
      <p:sp>
        <p:nvSpPr>
          <p:cNvPr id="15" name="副標題 2"/>
          <p:cNvSpPr txBox="1">
            <a:spLocks/>
          </p:cNvSpPr>
          <p:nvPr/>
        </p:nvSpPr>
        <p:spPr>
          <a:xfrm>
            <a:off x="4230648" y="5502378"/>
            <a:ext cx="897762" cy="384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2015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47" y="3073075"/>
            <a:ext cx="1229281" cy="1676888"/>
          </a:xfrm>
          <a:prstGeom prst="rect">
            <a:avLst/>
          </a:prstGeom>
        </p:spPr>
      </p:pic>
      <p:sp>
        <p:nvSpPr>
          <p:cNvPr id="17" name="副標題 2"/>
          <p:cNvSpPr txBox="1">
            <a:spLocks/>
          </p:cNvSpPr>
          <p:nvPr/>
        </p:nvSpPr>
        <p:spPr>
          <a:xfrm>
            <a:off x="4266080" y="3554913"/>
            <a:ext cx="826882" cy="384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2013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152" y="1595662"/>
            <a:ext cx="1476737" cy="1968982"/>
          </a:xfrm>
          <a:prstGeom prst="rect">
            <a:avLst/>
          </a:prstGeom>
        </p:spPr>
      </p:pic>
      <p:sp>
        <p:nvSpPr>
          <p:cNvPr id="19" name="副標題 2"/>
          <p:cNvSpPr txBox="1">
            <a:spLocks/>
          </p:cNvSpPr>
          <p:nvPr/>
        </p:nvSpPr>
        <p:spPr>
          <a:xfrm>
            <a:off x="8895168" y="1206474"/>
            <a:ext cx="1126834" cy="384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2016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20" name="副標題 2"/>
          <p:cNvSpPr txBox="1">
            <a:spLocks/>
          </p:cNvSpPr>
          <p:nvPr/>
        </p:nvSpPr>
        <p:spPr>
          <a:xfrm>
            <a:off x="6168008" y="4970496"/>
            <a:ext cx="1457362" cy="912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NTU/MSV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H.-</a:t>
            </a:r>
            <a:r>
              <a:rPr lang="en-US" altLang="zh-TW" sz="2400" dirty="0" err="1">
                <a:solidFill>
                  <a:schemeClr val="tx1"/>
                </a:solidFill>
              </a:rPr>
              <a:t>K.Hong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21" name="副標題 2"/>
          <p:cNvSpPr txBox="1">
            <a:spLocks/>
          </p:cNvSpPr>
          <p:nvPr/>
        </p:nvSpPr>
        <p:spPr>
          <a:xfrm>
            <a:off x="9120336" y="3573016"/>
            <a:ext cx="1587224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NCKU/MSV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L.W. Liu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22" name="副標題 2"/>
          <p:cNvSpPr txBox="1">
            <a:spLocks/>
          </p:cNvSpPr>
          <p:nvPr/>
        </p:nvSpPr>
        <p:spPr>
          <a:xfrm>
            <a:off x="9293321" y="5131330"/>
            <a:ext cx="1457362" cy="755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TKU/MSV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J.W. Lee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841" y="5669597"/>
            <a:ext cx="825232" cy="822137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40" y="4123090"/>
            <a:ext cx="842628" cy="847407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95" y="5628956"/>
            <a:ext cx="851772" cy="851772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17" y="1566491"/>
            <a:ext cx="1431215" cy="1951657"/>
          </a:xfrm>
          <a:prstGeom prst="rect">
            <a:avLst/>
          </a:prstGeom>
        </p:spPr>
      </p:pic>
      <p:sp>
        <p:nvSpPr>
          <p:cNvPr id="28" name="副標題 2"/>
          <p:cNvSpPr txBox="1">
            <a:spLocks/>
          </p:cNvSpPr>
          <p:nvPr/>
        </p:nvSpPr>
        <p:spPr>
          <a:xfrm>
            <a:off x="6960659" y="1218677"/>
            <a:ext cx="1126834" cy="384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2018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62801"/>
            <a:ext cx="651800" cy="58662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676" r="100000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foregroundMark x1="33520" y1="87313" x2="35754" y2="80597"/>
                        <a14:foregroundMark x1="37989" y1="91045" x2="39106" y2="93284"/>
                        <a14:foregroundMark x1="56425" y1="90299" x2="59218" y2="89552"/>
                        <a14:foregroundMark x1="62570" y1="91045" x2="64804" y2="94030"/>
                        <a14:foregroundMark x1="54749" y1="94030" x2="57542" y2="94030"/>
                        <a14:foregroundMark x1="94413" y1="91791" x2="95531" y2="91791"/>
                        <a14:foregroundMark x1="93296" y1="94776" x2="95531" y2="94030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  <a14:backgroundMark x1="22346" y1="46269" x2="22346" y2="46269"/>
                        <a14:backgroundMark x1="20670" y1="20896" x2="20670" y2="20896"/>
                        <a14:backgroundMark x1="68715" y1="25373" x2="68715" y2="25373"/>
                        <a14:backgroundMark x1="79330" y1="65672" x2="79330" y2="65672"/>
                        <a14:backgroundMark x1="83799" y1="56716" x2="83799" y2="56716"/>
                        <a14:backgroundMark x1="74860" y1="58209" x2="74860" y2="58209"/>
                        <a14:backgroundMark x1="38547" y1="70149" x2="49162" y2="62687"/>
                        <a14:backgroundMark x1="5028" y1="69403" x2="15642" y2="71642"/>
                        <a14:backgroundMark x1="12291" y1="95522" x2="31285" y2="96269"/>
                        <a14:backgroundMark x1="71508" y1="73134" x2="83240" y2="51493"/>
                        <a14:backgroundMark x1="91620" y1="89552" x2="97765" y2="88806"/>
                        <a14:backgroundMark x1="43575" y1="95522" x2="80447" y2="97015"/>
                        <a14:backgroundMark x1="3352" y1="82836" x2="3352" y2="97015"/>
                        <a14:backgroundMark x1="12291" y1="85075" x2="11173" y2="94030"/>
                        <a14:backgroundMark x1="7263" y1="91045" x2="7263" y2="94776"/>
                        <a14:backgroundMark x1="9497" y1="79851" x2="9497" y2="76866"/>
                        <a14:backgroundMark x1="18436" y1="83582" x2="18436" y2="88060"/>
                        <a14:backgroundMark x1="28492" y1="80597" x2="27374" y2="91045"/>
                        <a14:backgroundMark x1="24022" y1="81343" x2="24022" y2="85075"/>
                        <a14:backgroundMark x1="32961" y1="82836" x2="32961" y2="85075"/>
                        <a14:backgroundMark x1="41341" y1="81343" x2="41899" y2="82090"/>
                        <a14:backgroundMark x1="42458" y1="89552" x2="43017" y2="93284"/>
                        <a14:backgroundMark x1="48603" y1="81343" x2="48045" y2="88806"/>
                        <a14:backgroundMark x1="51955" y1="88806" x2="61453" y2="88806"/>
                        <a14:backgroundMark x1="63128" y1="88060" x2="82123" y2="88806"/>
                        <a14:backgroundMark x1="82682" y1="88806" x2="90503" y2="88060"/>
                        <a14:backgroundMark x1="89385" y1="76866" x2="90503" y2="85075"/>
                        <a14:backgroundMark x1="51955" y1="77612" x2="51955" y2="82090"/>
                        <a14:backgroundMark x1="69832" y1="76866" x2="69832" y2="80597"/>
                        <a14:backgroundMark x1="74302" y1="79851" x2="74860" y2="84328"/>
                        <a14:backgroundMark x1="86034" y1="83582" x2="87151" y2="88806"/>
                        <a14:backgroundMark x1="89385" y1="74627" x2="89944" y2="77612"/>
                        <a14:backgroundMark x1="54190" y1="93284" x2="55307" y2="91791"/>
                        <a14:backgroundMark x1="59218" y1="92537" x2="59777" y2="91045"/>
                        <a14:backgroundMark x1="70950" y1="92537" x2="73184" y2="91045"/>
                        <a14:backgroundMark x1="77095" y1="94776" x2="78212" y2="91045"/>
                        <a14:backgroundMark x1="81006" y1="98507" x2="97765" y2="98507"/>
                        <a14:backgroundMark x1="92737" y1="91045" x2="93296" y2="92537"/>
                        <a14:backgroundMark x1="92737" y1="96269" x2="92737" y2="95522"/>
                        <a14:backgroundMark x1="66480" y1="94776" x2="67039" y2="92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623" y="6351372"/>
            <a:ext cx="662437" cy="496553"/>
          </a:xfrm>
          <a:prstGeom prst="rect">
            <a:avLst/>
          </a:prstGeom>
        </p:spPr>
      </p:pic>
      <p:sp>
        <p:nvSpPr>
          <p:cNvPr id="32" name="副標題 2"/>
          <p:cNvSpPr txBox="1">
            <a:spLocks/>
          </p:cNvSpPr>
          <p:nvPr/>
        </p:nvSpPr>
        <p:spPr>
          <a:xfrm>
            <a:off x="1487488" y="334746"/>
            <a:ext cx="262429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TW" altLang="en-US" sz="2700" dirty="0">
                <a:solidFill>
                  <a:schemeClr val="tx1"/>
                </a:solidFill>
              </a:rPr>
              <a:t>太極</a:t>
            </a:r>
            <a:endParaRPr lang="en-US" altLang="zh-TW" sz="27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TW" sz="2700" u="sng" dirty="0">
                <a:solidFill>
                  <a:srgbClr val="FF0000"/>
                </a:solidFill>
              </a:rPr>
              <a:t>Real variable</a:t>
            </a:r>
            <a:endParaRPr lang="zh-TW" altLang="en-US" sz="2700" u="sng" dirty="0">
              <a:solidFill>
                <a:srgbClr val="FF0000"/>
              </a:solidFill>
            </a:endParaRPr>
          </a:p>
        </p:txBody>
      </p:sp>
      <p:pic>
        <p:nvPicPr>
          <p:cNvPr id="31" name="Picture 8" descr="海大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562" y="4064895"/>
            <a:ext cx="1007695" cy="96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副標題 2"/>
          <p:cNvSpPr txBox="1">
            <a:spLocks/>
          </p:cNvSpPr>
          <p:nvPr/>
        </p:nvSpPr>
        <p:spPr>
          <a:xfrm>
            <a:off x="5888086" y="3429001"/>
            <a:ext cx="2080123" cy="1043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NTOU/MSV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J. T. Chen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98868"/>
      </p:ext>
    </p:extLst>
  </p:cSld>
  <p:clrMapOvr>
    <a:masterClrMapping/>
  </p:clrMapOvr>
  <p:transition>
    <p:cover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日期版面配置區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fld id="{321DEB4C-A56D-4310-A7AF-B77EB20E1B76}" type="datetime1">
              <a:rPr lang="zh-TW" altLang="en-US"/>
              <a:pPr/>
              <a:t>2024/7/28</a:t>
            </a:fld>
            <a:endParaRPr lang="en-US" altLang="zh-TW"/>
          </a:p>
        </p:txBody>
      </p:sp>
      <p:sp>
        <p:nvSpPr>
          <p:cNvPr id="33" name="投影片編號版面配置區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altLang="zh-TW"/>
              <a:t>    Page </a:t>
            </a:r>
            <a:fld id="{5E4A694D-E1A0-451A-885A-5983987E0121}" type="slidenum">
              <a:rPr lang="en-US" altLang="zh-TW"/>
              <a:pPr/>
              <a:t>72</a:t>
            </a:fld>
            <a:endParaRPr lang="en-US" altLang="zh-TW"/>
          </a:p>
        </p:txBody>
      </p:sp>
      <p:sp>
        <p:nvSpPr>
          <p:cNvPr id="1284230" name="Text Box 134"/>
          <p:cNvSpPr txBox="1">
            <a:spLocks noChangeArrowheads="1"/>
          </p:cNvSpPr>
          <p:nvPr/>
        </p:nvSpPr>
        <p:spPr bwMode="auto">
          <a:xfrm>
            <a:off x="4067175" y="-47625"/>
            <a:ext cx="4191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>
                <a:solidFill>
                  <a:schemeClr val="tx2"/>
                </a:solidFill>
                <a:ea typeface="標楷體" panose="03000509000000000000" pitchFamily="65" charset="-120"/>
              </a:rPr>
              <a:t>八卦邊界元</a:t>
            </a:r>
          </a:p>
        </p:txBody>
      </p:sp>
      <p:graphicFrame>
        <p:nvGraphicFramePr>
          <p:cNvPr id="1284231" name="Object 135"/>
          <p:cNvGraphicFramePr>
            <a:graphicFrameLocks noChangeAspect="1"/>
          </p:cNvGraphicFramePr>
          <p:nvPr/>
        </p:nvGraphicFramePr>
        <p:xfrm>
          <a:off x="4800600" y="4038600"/>
          <a:ext cx="685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8600" imgH="228600" progId="Equation.DSMT4">
                  <p:embed/>
                </p:oleObj>
              </mc:Choice>
              <mc:Fallback>
                <p:oleObj name="Equation" r:id="rId2" imgW="228600" imgH="228600" progId="Equation.DSMT4">
                  <p:embed/>
                  <p:pic>
                    <p:nvPicPr>
                      <p:cNvPr id="1284231" name="Object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038600"/>
                        <a:ext cx="6858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2" name="Object 136"/>
          <p:cNvGraphicFramePr>
            <a:graphicFrameLocks noChangeAspect="1"/>
          </p:cNvGraphicFramePr>
          <p:nvPr/>
        </p:nvGraphicFramePr>
        <p:xfrm>
          <a:off x="7086601" y="4038601"/>
          <a:ext cx="493713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880" imgH="164880" progId="Equation.DSMT4">
                  <p:embed/>
                </p:oleObj>
              </mc:Choice>
              <mc:Fallback>
                <p:oleObj name="Equation" r:id="rId4" imgW="164880" imgH="164880" progId="Equation.DSMT4">
                  <p:embed/>
                  <p:pic>
                    <p:nvPicPr>
                      <p:cNvPr id="1284232" name="Object 1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1" y="4038601"/>
                        <a:ext cx="493713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3" name="Object 137"/>
          <p:cNvGraphicFramePr>
            <a:graphicFrameLocks noChangeAspect="1"/>
          </p:cNvGraphicFramePr>
          <p:nvPr/>
        </p:nvGraphicFramePr>
        <p:xfrm>
          <a:off x="6858000" y="2768601"/>
          <a:ext cx="45720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164880" progId="Equation.DSMT4">
                  <p:embed/>
                </p:oleObj>
              </mc:Choice>
              <mc:Fallback>
                <p:oleObj name="Equation" r:id="rId6" imgW="152280" imgH="164880" progId="Equation.DSMT4">
                  <p:embed/>
                  <p:pic>
                    <p:nvPicPr>
                      <p:cNvPr id="1284233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768601"/>
                        <a:ext cx="457200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4" name="Object 138"/>
          <p:cNvGraphicFramePr>
            <a:graphicFrameLocks noChangeAspect="1"/>
          </p:cNvGraphicFramePr>
          <p:nvPr/>
        </p:nvGraphicFramePr>
        <p:xfrm>
          <a:off x="4953001" y="2692401"/>
          <a:ext cx="493713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4880" imgH="164880" progId="Equation.DSMT4">
                  <p:embed/>
                </p:oleObj>
              </mc:Choice>
              <mc:Fallback>
                <p:oleObj name="Equation" r:id="rId8" imgW="164880" imgH="164880" progId="Equation.DSMT4">
                  <p:embed/>
                  <p:pic>
                    <p:nvPicPr>
                      <p:cNvPr id="1284234" name="Object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1" y="2692401"/>
                        <a:ext cx="493713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5" name="Object 139"/>
          <p:cNvGraphicFramePr>
            <a:graphicFrameLocks noChangeAspect="1"/>
          </p:cNvGraphicFramePr>
          <p:nvPr/>
        </p:nvGraphicFramePr>
        <p:xfrm>
          <a:off x="4419600" y="2667000"/>
          <a:ext cx="44608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7480" imgH="203040" progId="Equation.DSMT4">
                  <p:embed/>
                </p:oleObj>
              </mc:Choice>
              <mc:Fallback>
                <p:oleObj name="Equation" r:id="rId10" imgW="177480" imgH="203040" progId="Equation.DSMT4">
                  <p:embed/>
                  <p:pic>
                    <p:nvPicPr>
                      <p:cNvPr id="1284235" name="Object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667000"/>
                        <a:ext cx="446088" cy="50800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6" name="Object 140"/>
          <p:cNvGraphicFramePr>
            <a:graphicFrameLocks noChangeAspect="1"/>
          </p:cNvGraphicFramePr>
          <p:nvPr/>
        </p:nvGraphicFramePr>
        <p:xfrm>
          <a:off x="7620001" y="3962400"/>
          <a:ext cx="159067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34680" imgH="228600" progId="Equation.DSMT4">
                  <p:embed/>
                </p:oleObj>
              </mc:Choice>
              <mc:Fallback>
                <p:oleObj name="Equation" r:id="rId12" imgW="634680" imgH="228600" progId="Equation.DSMT4">
                  <p:embed/>
                  <p:pic>
                    <p:nvPicPr>
                      <p:cNvPr id="1284236" name="Object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1" y="3962400"/>
                        <a:ext cx="1590675" cy="5730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37" name="Object 141"/>
          <p:cNvGraphicFramePr>
            <a:graphicFrameLocks noChangeAspect="1"/>
          </p:cNvGraphicFramePr>
          <p:nvPr/>
        </p:nvGraphicFramePr>
        <p:xfrm>
          <a:off x="7391401" y="2768600"/>
          <a:ext cx="7334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91960" imgH="203040" progId="Equation.DSMT4">
                  <p:embed/>
                </p:oleObj>
              </mc:Choice>
              <mc:Fallback>
                <p:oleObj name="Equation" r:id="rId14" imgW="291960" imgH="203040" progId="Equation.DSMT4">
                  <p:embed/>
                  <p:pic>
                    <p:nvPicPr>
                      <p:cNvPr id="1284237" name="Object 1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1" y="2768600"/>
                        <a:ext cx="733425" cy="5080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49" name="Object 153"/>
          <p:cNvGraphicFramePr>
            <a:graphicFrameLocks noChangeAspect="1"/>
          </p:cNvGraphicFramePr>
          <p:nvPr/>
        </p:nvGraphicFramePr>
        <p:xfrm>
          <a:off x="1600200" y="3962400"/>
          <a:ext cx="3200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600200" imgH="228600" progId="Equation.DSMT4">
                  <p:embed/>
                </p:oleObj>
              </mc:Choice>
              <mc:Fallback>
                <p:oleObj name="Equation" r:id="rId16" imgW="1600200" imgH="228600" progId="Equation.DSMT4">
                  <p:embed/>
                  <p:pic>
                    <p:nvPicPr>
                      <p:cNvPr id="1284249" name="Object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962400"/>
                        <a:ext cx="3200400" cy="457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84250" name="Picture 154" descr="Logo-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286500"/>
            <a:ext cx="762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4262" name="Text Box 166"/>
          <p:cNvSpPr txBox="1">
            <a:spLocks noChangeArrowheads="1"/>
          </p:cNvSpPr>
          <p:nvPr/>
        </p:nvSpPr>
        <p:spPr bwMode="auto">
          <a:xfrm>
            <a:off x="3733800" y="533401"/>
            <a:ext cx="495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>
                <a:solidFill>
                  <a:srgbClr val="FF6600"/>
                </a:solidFill>
                <a:latin typeface="Times New Roman" panose="02020603050405020304" pitchFamily="18" charset="0"/>
              </a:rPr>
              <a:t>Bagua boundary element method</a:t>
            </a:r>
          </a:p>
        </p:txBody>
      </p:sp>
      <p:sp>
        <p:nvSpPr>
          <p:cNvPr id="1284265" name="Oval 169"/>
          <p:cNvSpPr>
            <a:spLocks noChangeArrowheads="1"/>
          </p:cNvSpPr>
          <p:nvPr/>
        </p:nvSpPr>
        <p:spPr bwMode="auto">
          <a:xfrm>
            <a:off x="1752600" y="1152525"/>
            <a:ext cx="3886200" cy="687388"/>
          </a:xfrm>
          <a:prstGeom prst="ellipse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66" name="Text Box 170"/>
          <p:cNvSpPr txBox="1">
            <a:spLocks noChangeArrowheads="1"/>
          </p:cNvSpPr>
          <p:nvPr/>
        </p:nvSpPr>
        <p:spPr bwMode="auto">
          <a:xfrm>
            <a:off x="5562600" y="44958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600">
                <a:solidFill>
                  <a:srgbClr val="000000"/>
                </a:solidFill>
                <a:latin typeface="Times New Roman" panose="02020603050405020304" pitchFamily="18" charset="0"/>
              </a:rPr>
              <a:t>BEM</a:t>
            </a:r>
          </a:p>
        </p:txBody>
      </p:sp>
      <p:sp>
        <p:nvSpPr>
          <p:cNvPr id="1284267" name="Oval 171"/>
          <p:cNvSpPr>
            <a:spLocks noChangeArrowheads="1"/>
          </p:cNvSpPr>
          <p:nvPr/>
        </p:nvSpPr>
        <p:spPr bwMode="auto">
          <a:xfrm>
            <a:off x="6629400" y="1152525"/>
            <a:ext cx="3886200" cy="687388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68" name="Oval 172"/>
          <p:cNvSpPr>
            <a:spLocks noChangeArrowheads="1"/>
          </p:cNvSpPr>
          <p:nvPr/>
        </p:nvSpPr>
        <p:spPr bwMode="auto">
          <a:xfrm>
            <a:off x="6629400" y="5486400"/>
            <a:ext cx="3886200" cy="687388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69" name="Oval 173"/>
          <p:cNvSpPr>
            <a:spLocks noChangeArrowheads="1"/>
          </p:cNvSpPr>
          <p:nvPr/>
        </p:nvSpPr>
        <p:spPr bwMode="auto">
          <a:xfrm>
            <a:off x="1752600" y="5486400"/>
            <a:ext cx="3886200" cy="685800"/>
          </a:xfrm>
          <a:prstGeom prst="ellipse">
            <a:avLst/>
          </a:pr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099" name="文字方塊 4"/>
          <p:cNvSpPr txBox="1">
            <a:spLocks noChangeArrowheads="1"/>
          </p:cNvSpPr>
          <p:nvPr/>
        </p:nvSpPr>
        <p:spPr bwMode="auto">
          <a:xfrm>
            <a:off x="2057400" y="1228725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>
                <a:solidFill>
                  <a:srgbClr val="0000FF"/>
                </a:solidFill>
                <a:latin typeface="Times New Roman" panose="02020603050405020304" pitchFamily="18" charset="0"/>
              </a:rPr>
              <a:t>Real variable BEM</a:t>
            </a:r>
          </a:p>
        </p:txBody>
      </p:sp>
      <p:sp>
        <p:nvSpPr>
          <p:cNvPr id="1284100" name="文字方塊 5"/>
          <p:cNvSpPr txBox="1">
            <a:spLocks noChangeArrowheads="1"/>
          </p:cNvSpPr>
          <p:nvPr/>
        </p:nvSpPr>
        <p:spPr bwMode="auto">
          <a:xfrm>
            <a:off x="1828800" y="5611814"/>
            <a:ext cx="3505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200">
                <a:solidFill>
                  <a:srgbClr val="FF0000"/>
                </a:solidFill>
                <a:latin typeface="Times New Roman" panose="02020603050405020304" pitchFamily="18" charset="0"/>
              </a:rPr>
              <a:t>Clifford algebra valued BEM</a:t>
            </a:r>
          </a:p>
        </p:txBody>
      </p:sp>
      <p:sp>
        <p:nvSpPr>
          <p:cNvPr id="1284102" name="文字方塊 7"/>
          <p:cNvSpPr txBox="1">
            <a:spLocks noChangeArrowheads="1"/>
          </p:cNvSpPr>
          <p:nvPr/>
        </p:nvSpPr>
        <p:spPr bwMode="auto">
          <a:xfrm>
            <a:off x="6781800" y="1257300"/>
            <a:ext cx="346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>
                <a:solidFill>
                  <a:srgbClr val="FF0000"/>
                </a:solidFill>
                <a:latin typeface="Times New Roman" panose="02020603050405020304" pitchFamily="18" charset="0"/>
              </a:rPr>
              <a:t>Complex variable BEM</a:t>
            </a:r>
          </a:p>
        </p:txBody>
      </p:sp>
      <p:sp>
        <p:nvSpPr>
          <p:cNvPr id="1284103" name="文字方塊 8"/>
          <p:cNvSpPr txBox="1">
            <a:spLocks noChangeArrowheads="1"/>
          </p:cNvSpPr>
          <p:nvPr/>
        </p:nvSpPr>
        <p:spPr bwMode="auto">
          <a:xfrm>
            <a:off x="6781800" y="5599113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>
                <a:solidFill>
                  <a:srgbClr val="0000FF"/>
                </a:solidFill>
                <a:latin typeface="Times New Roman" panose="02020603050405020304" pitchFamily="18" charset="0"/>
              </a:rPr>
              <a:t>Quaternion valued BEM</a:t>
            </a:r>
          </a:p>
        </p:txBody>
      </p:sp>
      <p:sp>
        <p:nvSpPr>
          <p:cNvPr id="1284271" name="AutoShape 175"/>
          <p:cNvSpPr>
            <a:spLocks noChangeArrowheads="1"/>
          </p:cNvSpPr>
          <p:nvPr/>
        </p:nvSpPr>
        <p:spPr bwMode="auto">
          <a:xfrm rot="2700000">
            <a:off x="6495257" y="4895057"/>
            <a:ext cx="1258887" cy="228600"/>
          </a:xfrm>
          <a:prstGeom prst="rightArrow">
            <a:avLst>
              <a:gd name="adj1" fmla="val 50000"/>
              <a:gd name="adj2" fmla="val 137674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72" name="AutoShape 176"/>
          <p:cNvSpPr>
            <a:spLocks noChangeArrowheads="1"/>
          </p:cNvSpPr>
          <p:nvPr/>
        </p:nvSpPr>
        <p:spPr bwMode="auto">
          <a:xfrm rot="13500000">
            <a:off x="4666456" y="2191544"/>
            <a:ext cx="1258888" cy="228600"/>
          </a:xfrm>
          <a:prstGeom prst="rightArrow">
            <a:avLst>
              <a:gd name="adj1" fmla="val 50000"/>
              <a:gd name="adj2" fmla="val 137674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73" name="AutoShape 177"/>
          <p:cNvSpPr>
            <a:spLocks noChangeArrowheads="1"/>
          </p:cNvSpPr>
          <p:nvPr/>
        </p:nvSpPr>
        <p:spPr bwMode="auto">
          <a:xfrm rot="18900000">
            <a:off x="6513514" y="2209800"/>
            <a:ext cx="1258887" cy="228600"/>
          </a:xfrm>
          <a:prstGeom prst="rightArrow">
            <a:avLst>
              <a:gd name="adj1" fmla="val 50000"/>
              <a:gd name="adj2" fmla="val 137674"/>
            </a:avLst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4274" name="AutoShape 178"/>
          <p:cNvSpPr>
            <a:spLocks noChangeArrowheads="1"/>
          </p:cNvSpPr>
          <p:nvPr/>
        </p:nvSpPr>
        <p:spPr bwMode="auto">
          <a:xfrm rot="8100000">
            <a:off x="4648200" y="4876800"/>
            <a:ext cx="1258888" cy="228600"/>
          </a:xfrm>
          <a:prstGeom prst="rightArrow">
            <a:avLst>
              <a:gd name="adj1" fmla="val 50000"/>
              <a:gd name="adj2" fmla="val 137674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1284277" name="Object 181"/>
          <p:cNvGraphicFramePr>
            <a:graphicFrameLocks noChangeAspect="1"/>
          </p:cNvGraphicFramePr>
          <p:nvPr/>
        </p:nvGraphicFramePr>
        <p:xfrm>
          <a:off x="1981201" y="1905000"/>
          <a:ext cx="24177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612800" imgH="609480" progId="Equation.DSMT4">
                  <p:embed/>
                </p:oleObj>
              </mc:Choice>
              <mc:Fallback>
                <p:oleObj name="Equation" r:id="rId19" imgW="1612800" imgH="609480" progId="Equation.DSMT4">
                  <p:embed/>
                  <p:pic>
                    <p:nvPicPr>
                      <p:cNvPr id="1284277" name="Object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1905000"/>
                        <a:ext cx="241776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78" name="Object 182"/>
          <p:cNvGraphicFramePr>
            <a:graphicFrameLocks noChangeAspect="1"/>
          </p:cNvGraphicFramePr>
          <p:nvPr/>
        </p:nvGraphicFramePr>
        <p:xfrm>
          <a:off x="7697788" y="1828800"/>
          <a:ext cx="2970212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981080" imgH="812520" progId="Equation.DSMT4">
                  <p:embed/>
                </p:oleObj>
              </mc:Choice>
              <mc:Fallback>
                <p:oleObj name="Equation" r:id="rId21" imgW="1981080" imgH="812520" progId="Equation.DSMT4">
                  <p:embed/>
                  <p:pic>
                    <p:nvPicPr>
                      <p:cNvPr id="1284278" name="Object 1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7788" y="1828800"/>
                        <a:ext cx="2970212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79" name="Object 183"/>
          <p:cNvGraphicFramePr>
            <a:graphicFrameLocks noChangeAspect="1"/>
          </p:cNvGraphicFramePr>
          <p:nvPr/>
        </p:nvGraphicFramePr>
        <p:xfrm>
          <a:off x="7448550" y="4543425"/>
          <a:ext cx="31623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108160" imgH="609480" progId="Equation.DSMT4">
                  <p:embed/>
                </p:oleObj>
              </mc:Choice>
              <mc:Fallback>
                <p:oleObj name="Equation" r:id="rId23" imgW="2108160" imgH="609480" progId="Equation.DSMT4">
                  <p:embed/>
                  <p:pic>
                    <p:nvPicPr>
                      <p:cNvPr id="1284279" name="Object 1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4543425"/>
                        <a:ext cx="31623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4280" name="Object 184"/>
          <p:cNvGraphicFramePr>
            <a:graphicFrameLocks noChangeAspect="1"/>
          </p:cNvGraphicFramePr>
          <p:nvPr/>
        </p:nvGraphicFramePr>
        <p:xfrm>
          <a:off x="1676401" y="4724400"/>
          <a:ext cx="31988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133360" imgH="291960" progId="Equation.DSMT4">
                  <p:embed/>
                </p:oleObj>
              </mc:Choice>
              <mc:Fallback>
                <p:oleObj name="Equation" r:id="rId25" imgW="2133360" imgH="291960" progId="Equation.DSMT4">
                  <p:embed/>
                  <p:pic>
                    <p:nvPicPr>
                      <p:cNvPr id="1284280" name="Object 1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1" y="4724400"/>
                        <a:ext cx="3198813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84281" name="Picture 185" descr="2000px-Bagua-name-earlier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1754188" cy="17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4282" name="Text Box 186"/>
          <p:cNvSpPr txBox="1">
            <a:spLocks noChangeArrowheads="1"/>
          </p:cNvSpPr>
          <p:nvPr/>
        </p:nvSpPr>
        <p:spPr bwMode="auto">
          <a:xfrm>
            <a:off x="5638800" y="20574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八卦</a:t>
            </a:r>
          </a:p>
        </p:txBody>
      </p:sp>
    </p:spTree>
    <p:extLst>
      <p:ext uri="{BB962C8B-B14F-4D97-AF65-F5344CB8AC3E}">
        <p14:creationId xmlns:p14="http://schemas.microsoft.com/office/powerpoint/2010/main" val="2478683658"/>
      </p:ext>
    </p:extLst>
  </p:cSld>
  <p:clrMapOvr>
    <a:masterClrMapping/>
  </p:clrMapOvr>
  <p:transition>
    <p:cover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-1769424" y="3358416"/>
            <a:ext cx="15807936" cy="109175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FF3300"/>
                </a:solidFill>
              </a:rPr>
              <a:t>Outline</a:t>
            </a:r>
            <a:br>
              <a:rPr lang="en-US" altLang="zh-TW" sz="6000" dirty="0">
                <a:solidFill>
                  <a:srgbClr val="FF330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Paradise, parasite and paradox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 Objectivity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FF3300"/>
                </a:solidFill>
              </a:rPr>
              <a:t>         </a:t>
            </a:r>
            <a:r>
              <a:rPr lang="en-US" altLang="zh-TW" sz="6000" dirty="0">
                <a:solidFill>
                  <a:srgbClr val="0070C0"/>
                </a:solidFill>
              </a:rPr>
              <a:t>Analytical tool: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Singular and </a:t>
            </a:r>
            <a:r>
              <a:rPr lang="en-US" altLang="zh-TW" sz="6000" dirty="0" err="1">
                <a:solidFill>
                  <a:srgbClr val="0070C0"/>
                </a:solidFill>
              </a:rPr>
              <a:t>hypersingular</a:t>
            </a:r>
            <a:r>
              <a:rPr lang="en-US" altLang="zh-TW" sz="6000" dirty="0">
                <a:solidFill>
                  <a:srgbClr val="0070C0"/>
                </a:solidFill>
              </a:rPr>
              <a:t> integrals</a:t>
            </a:r>
            <a:br>
              <a:rPr lang="en-US" altLang="zh-TW" sz="6000" dirty="0">
                <a:solidFill>
                  <a:srgbClr val="0070C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Rank-deficiency mechanism</a:t>
            </a:r>
            <a:br>
              <a:rPr lang="en-US" altLang="zh-TW" sz="6000" dirty="0">
                <a:solidFill>
                  <a:srgbClr val="FF0000"/>
                </a:solidFill>
              </a:rPr>
            </a:br>
            <a:r>
              <a:rPr lang="en-US" altLang="zh-TW" sz="6000" dirty="0">
                <a:solidFill>
                  <a:srgbClr val="0070C0"/>
                </a:solidFill>
              </a:rPr>
              <a:t>Double degeneracy</a:t>
            </a:r>
            <a:br>
              <a:rPr lang="en-US" altLang="zh-TW" sz="6000" dirty="0">
                <a:solidFill>
                  <a:srgbClr val="FF3300"/>
                </a:solidFill>
              </a:rPr>
            </a:br>
            <a:br>
              <a:rPr lang="en-US" altLang="zh-TW" b="1" dirty="0"/>
            </a:br>
            <a:r>
              <a:rPr lang="en-US" altLang="zh-TW" b="1" dirty="0"/>
              <a:t>   </a:t>
            </a:r>
            <a:endParaRPr lang="zh-TW" altLang="en-US" b="1" dirty="0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</p:spTree>
    <p:extLst>
      <p:ext uri="{BB962C8B-B14F-4D97-AF65-F5344CB8AC3E}">
        <p14:creationId xmlns:p14="http://schemas.microsoft.com/office/powerpoint/2010/main" val="1824817715"/>
      </p:ext>
    </p:extLst>
  </p:cSld>
  <p:clrMapOvr>
    <a:masterClrMapping/>
  </p:clrMapOvr>
  <p:transition>
    <p:cover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標題 1"/>
          <p:cNvSpPr>
            <a:spLocks noGrp="1"/>
          </p:cNvSpPr>
          <p:nvPr>
            <p:ph type="title"/>
          </p:nvPr>
        </p:nvSpPr>
        <p:spPr>
          <a:xfrm>
            <a:off x="0" y="72300"/>
            <a:ext cx="11836866" cy="1088394"/>
          </a:xfrm>
        </p:spPr>
        <p:txBody>
          <a:bodyPr>
            <a:noAutofit/>
          </a:bodyPr>
          <a:lstStyle/>
          <a:p>
            <a:r>
              <a:rPr lang="en-US" altLang="zh-TW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Three steps of NTOU/MSV for two circular boundary problems</a:t>
            </a:r>
            <a:br>
              <a:rPr lang="en-US" altLang="zh-TW" sz="2400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en-US" altLang="zh-TW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(Numerical, semi-analytical to analytical approaches)</a:t>
            </a:r>
            <a:endParaRPr lang="zh-TW" altLang="en-US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>
            <a:off x="2007093" y="4481221"/>
            <a:ext cx="876300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橢圓 52"/>
          <p:cNvSpPr/>
          <p:nvPr/>
        </p:nvSpPr>
        <p:spPr>
          <a:xfrm>
            <a:off x="2182418" y="4325601"/>
            <a:ext cx="311240" cy="3112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107" name="橢圓 106"/>
          <p:cNvSpPr/>
          <p:nvPr/>
        </p:nvSpPr>
        <p:spPr>
          <a:xfrm>
            <a:off x="5341560" y="4282238"/>
            <a:ext cx="311240" cy="31124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116" name="橢圓 115"/>
          <p:cNvSpPr/>
          <p:nvPr/>
        </p:nvSpPr>
        <p:spPr>
          <a:xfrm>
            <a:off x="9105281" y="4337968"/>
            <a:ext cx="311240" cy="3112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428-08EC-4980-BBB2-C65B7185503D}" type="slidenum">
              <a:rPr lang="zh-TW" altLang="en-US" smtClean="0"/>
              <a:t>74</a:t>
            </a:fld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5467481" y="1145223"/>
            <a:ext cx="2916102" cy="1882517"/>
            <a:chOff x="5467481" y="1145223"/>
            <a:chExt cx="2916102" cy="1882517"/>
          </a:xfrm>
        </p:grpSpPr>
        <p:sp>
          <p:nvSpPr>
            <p:cNvPr id="191" name="手繪多邊形 190"/>
            <p:cNvSpPr/>
            <p:nvPr/>
          </p:nvSpPr>
          <p:spPr>
            <a:xfrm>
              <a:off x="5467481" y="1145223"/>
              <a:ext cx="2916102" cy="1882517"/>
            </a:xfrm>
            <a:custGeom>
              <a:avLst/>
              <a:gdLst>
                <a:gd name="connsiteX0" fmla="*/ 561975 w 1404937"/>
                <a:gd name="connsiteY0" fmla="*/ 9525 h 685800"/>
                <a:gd name="connsiteX1" fmla="*/ 561975 w 1404937"/>
                <a:gd name="connsiteY1" fmla="*/ 9525 h 685800"/>
                <a:gd name="connsiteX2" fmla="*/ 509587 w 1404937"/>
                <a:gd name="connsiteY2" fmla="*/ 14287 h 685800"/>
                <a:gd name="connsiteX3" fmla="*/ 495300 w 1404937"/>
                <a:gd name="connsiteY3" fmla="*/ 19050 h 685800"/>
                <a:gd name="connsiteX4" fmla="*/ 433387 w 1404937"/>
                <a:gd name="connsiteY4" fmla="*/ 23812 h 685800"/>
                <a:gd name="connsiteX5" fmla="*/ 361950 w 1404937"/>
                <a:gd name="connsiteY5" fmla="*/ 33337 h 685800"/>
                <a:gd name="connsiteX6" fmla="*/ 333375 w 1404937"/>
                <a:gd name="connsiteY6" fmla="*/ 42862 h 685800"/>
                <a:gd name="connsiteX7" fmla="*/ 300037 w 1404937"/>
                <a:gd name="connsiteY7" fmla="*/ 47625 h 685800"/>
                <a:gd name="connsiteX8" fmla="*/ 280987 w 1404937"/>
                <a:gd name="connsiteY8" fmla="*/ 57150 h 685800"/>
                <a:gd name="connsiteX9" fmla="*/ 257175 w 1404937"/>
                <a:gd name="connsiteY9" fmla="*/ 61912 h 685800"/>
                <a:gd name="connsiteX10" fmla="*/ 228600 w 1404937"/>
                <a:gd name="connsiteY10" fmla="*/ 80962 h 685800"/>
                <a:gd name="connsiteX11" fmla="*/ 180975 w 1404937"/>
                <a:gd name="connsiteY11" fmla="*/ 100012 h 685800"/>
                <a:gd name="connsiteX12" fmla="*/ 166687 w 1404937"/>
                <a:gd name="connsiteY12" fmla="*/ 104775 h 685800"/>
                <a:gd name="connsiteX13" fmla="*/ 138112 w 1404937"/>
                <a:gd name="connsiteY13" fmla="*/ 128587 h 685800"/>
                <a:gd name="connsiteX14" fmla="*/ 104775 w 1404937"/>
                <a:gd name="connsiteY14" fmla="*/ 142875 h 685800"/>
                <a:gd name="connsiteX15" fmla="*/ 90487 w 1404937"/>
                <a:gd name="connsiteY15" fmla="*/ 157162 h 685800"/>
                <a:gd name="connsiteX16" fmla="*/ 76200 w 1404937"/>
                <a:gd name="connsiteY16" fmla="*/ 166687 h 685800"/>
                <a:gd name="connsiteX17" fmla="*/ 66675 w 1404937"/>
                <a:gd name="connsiteY17" fmla="*/ 180975 h 685800"/>
                <a:gd name="connsiteX18" fmla="*/ 52387 w 1404937"/>
                <a:gd name="connsiteY18" fmla="*/ 195262 h 685800"/>
                <a:gd name="connsiteX19" fmla="*/ 38100 w 1404937"/>
                <a:gd name="connsiteY19" fmla="*/ 228600 h 685800"/>
                <a:gd name="connsiteX20" fmla="*/ 28575 w 1404937"/>
                <a:gd name="connsiteY20" fmla="*/ 242887 h 685800"/>
                <a:gd name="connsiteX21" fmla="*/ 14287 w 1404937"/>
                <a:gd name="connsiteY21" fmla="*/ 271462 h 685800"/>
                <a:gd name="connsiteX22" fmla="*/ 9525 w 1404937"/>
                <a:gd name="connsiteY22" fmla="*/ 285750 h 685800"/>
                <a:gd name="connsiteX23" fmla="*/ 0 w 1404937"/>
                <a:gd name="connsiteY23" fmla="*/ 323850 h 685800"/>
                <a:gd name="connsiteX24" fmla="*/ 4762 w 1404937"/>
                <a:gd name="connsiteY24" fmla="*/ 419100 h 685800"/>
                <a:gd name="connsiteX25" fmla="*/ 9525 w 1404937"/>
                <a:gd name="connsiteY25" fmla="*/ 433387 h 685800"/>
                <a:gd name="connsiteX26" fmla="*/ 42862 w 1404937"/>
                <a:gd name="connsiteY26" fmla="*/ 476250 h 685800"/>
                <a:gd name="connsiteX27" fmla="*/ 52387 w 1404937"/>
                <a:gd name="connsiteY27" fmla="*/ 490537 h 685800"/>
                <a:gd name="connsiteX28" fmla="*/ 66675 w 1404937"/>
                <a:gd name="connsiteY28" fmla="*/ 500062 h 685800"/>
                <a:gd name="connsiteX29" fmla="*/ 80962 w 1404937"/>
                <a:gd name="connsiteY29" fmla="*/ 514350 h 685800"/>
                <a:gd name="connsiteX30" fmla="*/ 95250 w 1404937"/>
                <a:gd name="connsiteY30" fmla="*/ 523875 h 685800"/>
                <a:gd name="connsiteX31" fmla="*/ 123825 w 1404937"/>
                <a:gd name="connsiteY31" fmla="*/ 547687 h 685800"/>
                <a:gd name="connsiteX32" fmla="*/ 142875 w 1404937"/>
                <a:gd name="connsiteY32" fmla="*/ 552450 h 685800"/>
                <a:gd name="connsiteX33" fmla="*/ 171450 w 1404937"/>
                <a:gd name="connsiteY33" fmla="*/ 566737 h 685800"/>
                <a:gd name="connsiteX34" fmla="*/ 185737 w 1404937"/>
                <a:gd name="connsiteY34" fmla="*/ 576262 h 685800"/>
                <a:gd name="connsiteX35" fmla="*/ 200025 w 1404937"/>
                <a:gd name="connsiteY35" fmla="*/ 581025 h 685800"/>
                <a:gd name="connsiteX36" fmla="*/ 214312 w 1404937"/>
                <a:gd name="connsiteY36" fmla="*/ 590550 h 685800"/>
                <a:gd name="connsiteX37" fmla="*/ 257175 w 1404937"/>
                <a:gd name="connsiteY37" fmla="*/ 604837 h 685800"/>
                <a:gd name="connsiteX38" fmla="*/ 271462 w 1404937"/>
                <a:gd name="connsiteY38" fmla="*/ 609600 h 685800"/>
                <a:gd name="connsiteX39" fmla="*/ 285750 w 1404937"/>
                <a:gd name="connsiteY39" fmla="*/ 619125 h 685800"/>
                <a:gd name="connsiteX40" fmla="*/ 309562 w 1404937"/>
                <a:gd name="connsiteY40" fmla="*/ 623887 h 685800"/>
                <a:gd name="connsiteX41" fmla="*/ 366712 w 1404937"/>
                <a:gd name="connsiteY41" fmla="*/ 633412 h 685800"/>
                <a:gd name="connsiteX42" fmla="*/ 385762 w 1404937"/>
                <a:gd name="connsiteY42" fmla="*/ 638175 h 685800"/>
                <a:gd name="connsiteX43" fmla="*/ 419100 w 1404937"/>
                <a:gd name="connsiteY43" fmla="*/ 642937 h 685800"/>
                <a:gd name="connsiteX44" fmla="*/ 461962 w 1404937"/>
                <a:gd name="connsiteY44" fmla="*/ 657225 h 685800"/>
                <a:gd name="connsiteX45" fmla="*/ 476250 w 1404937"/>
                <a:gd name="connsiteY45" fmla="*/ 661987 h 685800"/>
                <a:gd name="connsiteX46" fmla="*/ 514350 w 1404937"/>
                <a:gd name="connsiteY46" fmla="*/ 671512 h 685800"/>
                <a:gd name="connsiteX47" fmla="*/ 528637 w 1404937"/>
                <a:gd name="connsiteY47" fmla="*/ 676275 h 685800"/>
                <a:gd name="connsiteX48" fmla="*/ 561975 w 1404937"/>
                <a:gd name="connsiteY48" fmla="*/ 681037 h 685800"/>
                <a:gd name="connsiteX49" fmla="*/ 590550 w 1404937"/>
                <a:gd name="connsiteY49" fmla="*/ 685800 h 685800"/>
                <a:gd name="connsiteX50" fmla="*/ 904875 w 1404937"/>
                <a:gd name="connsiteY50" fmla="*/ 681037 h 685800"/>
                <a:gd name="connsiteX51" fmla="*/ 1076325 w 1404937"/>
                <a:gd name="connsiteY51" fmla="*/ 671512 h 685800"/>
                <a:gd name="connsiteX52" fmla="*/ 1171575 w 1404937"/>
                <a:gd name="connsiteY52" fmla="*/ 657225 h 685800"/>
                <a:gd name="connsiteX53" fmla="*/ 1204912 w 1404937"/>
                <a:gd name="connsiteY53" fmla="*/ 652462 h 685800"/>
                <a:gd name="connsiteX54" fmla="*/ 1247775 w 1404937"/>
                <a:gd name="connsiteY54" fmla="*/ 642937 h 685800"/>
                <a:gd name="connsiteX55" fmla="*/ 1276350 w 1404937"/>
                <a:gd name="connsiteY55" fmla="*/ 628650 h 685800"/>
                <a:gd name="connsiteX56" fmla="*/ 1290637 w 1404937"/>
                <a:gd name="connsiteY56" fmla="*/ 619125 h 685800"/>
                <a:gd name="connsiteX57" fmla="*/ 1314450 w 1404937"/>
                <a:gd name="connsiteY57" fmla="*/ 600075 h 685800"/>
                <a:gd name="connsiteX58" fmla="*/ 1323975 w 1404937"/>
                <a:gd name="connsiteY58" fmla="*/ 585787 h 685800"/>
                <a:gd name="connsiteX59" fmla="*/ 1338262 w 1404937"/>
                <a:gd name="connsiteY59" fmla="*/ 576262 h 685800"/>
                <a:gd name="connsiteX60" fmla="*/ 1362075 w 1404937"/>
                <a:gd name="connsiteY60" fmla="*/ 538162 h 685800"/>
                <a:gd name="connsiteX61" fmla="*/ 1371600 w 1404937"/>
                <a:gd name="connsiteY61" fmla="*/ 523875 h 685800"/>
                <a:gd name="connsiteX62" fmla="*/ 1390650 w 1404937"/>
                <a:gd name="connsiteY62" fmla="*/ 485775 h 685800"/>
                <a:gd name="connsiteX63" fmla="*/ 1404937 w 1404937"/>
                <a:gd name="connsiteY63" fmla="*/ 414337 h 685800"/>
                <a:gd name="connsiteX64" fmla="*/ 1400175 w 1404937"/>
                <a:gd name="connsiteY64" fmla="*/ 295275 h 685800"/>
                <a:gd name="connsiteX65" fmla="*/ 1390650 w 1404937"/>
                <a:gd name="connsiteY65" fmla="*/ 266700 h 685800"/>
                <a:gd name="connsiteX66" fmla="*/ 1376362 w 1404937"/>
                <a:gd name="connsiteY66" fmla="*/ 247650 h 685800"/>
                <a:gd name="connsiteX67" fmla="*/ 1371600 w 1404937"/>
                <a:gd name="connsiteY67" fmla="*/ 233362 h 685800"/>
                <a:gd name="connsiteX68" fmla="*/ 1352550 w 1404937"/>
                <a:gd name="connsiteY68" fmla="*/ 204787 h 685800"/>
                <a:gd name="connsiteX69" fmla="*/ 1333500 w 1404937"/>
                <a:gd name="connsiteY69" fmla="*/ 176212 h 685800"/>
                <a:gd name="connsiteX70" fmla="*/ 1314450 w 1404937"/>
                <a:gd name="connsiteY70" fmla="*/ 147637 h 685800"/>
                <a:gd name="connsiteX71" fmla="*/ 1300162 w 1404937"/>
                <a:gd name="connsiteY71" fmla="*/ 133350 h 685800"/>
                <a:gd name="connsiteX72" fmla="*/ 1281112 w 1404937"/>
                <a:gd name="connsiteY72" fmla="*/ 104775 h 685800"/>
                <a:gd name="connsiteX73" fmla="*/ 1252537 w 1404937"/>
                <a:gd name="connsiteY73" fmla="*/ 95250 h 685800"/>
                <a:gd name="connsiteX74" fmla="*/ 1200150 w 1404937"/>
                <a:gd name="connsiteY74" fmla="*/ 66675 h 685800"/>
                <a:gd name="connsiteX75" fmla="*/ 1171575 w 1404937"/>
                <a:gd name="connsiteY75" fmla="*/ 57150 h 685800"/>
                <a:gd name="connsiteX76" fmla="*/ 1157287 w 1404937"/>
                <a:gd name="connsiteY76" fmla="*/ 47625 h 685800"/>
                <a:gd name="connsiteX77" fmla="*/ 1128712 w 1404937"/>
                <a:gd name="connsiteY77" fmla="*/ 38100 h 685800"/>
                <a:gd name="connsiteX78" fmla="*/ 1100137 w 1404937"/>
                <a:gd name="connsiteY78" fmla="*/ 28575 h 685800"/>
                <a:gd name="connsiteX79" fmla="*/ 1081087 w 1404937"/>
                <a:gd name="connsiteY79" fmla="*/ 23812 h 685800"/>
                <a:gd name="connsiteX80" fmla="*/ 1057275 w 1404937"/>
                <a:gd name="connsiteY80" fmla="*/ 19050 h 685800"/>
                <a:gd name="connsiteX81" fmla="*/ 1042987 w 1404937"/>
                <a:gd name="connsiteY81" fmla="*/ 14287 h 685800"/>
                <a:gd name="connsiteX82" fmla="*/ 1023937 w 1404937"/>
                <a:gd name="connsiteY82" fmla="*/ 9525 h 685800"/>
                <a:gd name="connsiteX83" fmla="*/ 1009650 w 1404937"/>
                <a:gd name="connsiteY83" fmla="*/ 4762 h 685800"/>
                <a:gd name="connsiteX84" fmla="*/ 985837 w 1404937"/>
                <a:gd name="connsiteY84" fmla="*/ 0 h 685800"/>
                <a:gd name="connsiteX85" fmla="*/ 561975 w 1404937"/>
                <a:gd name="connsiteY85" fmla="*/ 9525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404937" h="685800">
                  <a:moveTo>
                    <a:pt x="561975" y="9525"/>
                  </a:moveTo>
                  <a:lnTo>
                    <a:pt x="561975" y="9525"/>
                  </a:lnTo>
                  <a:cubicBezTo>
                    <a:pt x="544512" y="11112"/>
                    <a:pt x="526945" y="11807"/>
                    <a:pt x="509587" y="14287"/>
                  </a:cubicBezTo>
                  <a:cubicBezTo>
                    <a:pt x="504617" y="14997"/>
                    <a:pt x="500281" y="18427"/>
                    <a:pt x="495300" y="19050"/>
                  </a:cubicBezTo>
                  <a:cubicBezTo>
                    <a:pt x="474761" y="21617"/>
                    <a:pt x="454025" y="22225"/>
                    <a:pt x="433387" y="23812"/>
                  </a:cubicBezTo>
                  <a:cubicBezTo>
                    <a:pt x="392807" y="37341"/>
                    <a:pt x="455170" y="17801"/>
                    <a:pt x="361950" y="33337"/>
                  </a:cubicBezTo>
                  <a:cubicBezTo>
                    <a:pt x="352046" y="34988"/>
                    <a:pt x="342900" y="39687"/>
                    <a:pt x="333375" y="42862"/>
                  </a:cubicBezTo>
                  <a:cubicBezTo>
                    <a:pt x="322726" y="46412"/>
                    <a:pt x="311150" y="46037"/>
                    <a:pt x="300037" y="47625"/>
                  </a:cubicBezTo>
                  <a:cubicBezTo>
                    <a:pt x="293687" y="50800"/>
                    <a:pt x="287722" y="54905"/>
                    <a:pt x="280987" y="57150"/>
                  </a:cubicBezTo>
                  <a:cubicBezTo>
                    <a:pt x="273308" y="59710"/>
                    <a:pt x="264544" y="58563"/>
                    <a:pt x="257175" y="61912"/>
                  </a:cubicBezTo>
                  <a:cubicBezTo>
                    <a:pt x="246753" y="66649"/>
                    <a:pt x="239460" y="77342"/>
                    <a:pt x="228600" y="80962"/>
                  </a:cubicBezTo>
                  <a:cubicBezTo>
                    <a:pt x="163565" y="102640"/>
                    <a:pt x="230024" y="78991"/>
                    <a:pt x="180975" y="100012"/>
                  </a:cubicBezTo>
                  <a:cubicBezTo>
                    <a:pt x="176361" y="101990"/>
                    <a:pt x="171177" y="102530"/>
                    <a:pt x="166687" y="104775"/>
                  </a:cubicBezTo>
                  <a:cubicBezTo>
                    <a:pt x="141494" y="117372"/>
                    <a:pt x="162687" y="111034"/>
                    <a:pt x="138112" y="128587"/>
                  </a:cubicBezTo>
                  <a:cubicBezTo>
                    <a:pt x="127814" y="135942"/>
                    <a:pt x="116434" y="138988"/>
                    <a:pt x="104775" y="142875"/>
                  </a:cubicBezTo>
                  <a:cubicBezTo>
                    <a:pt x="100012" y="147637"/>
                    <a:pt x="95661" y="152850"/>
                    <a:pt x="90487" y="157162"/>
                  </a:cubicBezTo>
                  <a:cubicBezTo>
                    <a:pt x="86090" y="160826"/>
                    <a:pt x="80247" y="162640"/>
                    <a:pt x="76200" y="166687"/>
                  </a:cubicBezTo>
                  <a:cubicBezTo>
                    <a:pt x="72153" y="170735"/>
                    <a:pt x="70339" y="176578"/>
                    <a:pt x="66675" y="180975"/>
                  </a:cubicBezTo>
                  <a:cubicBezTo>
                    <a:pt x="62363" y="186149"/>
                    <a:pt x="57150" y="190500"/>
                    <a:pt x="52387" y="195262"/>
                  </a:cubicBezTo>
                  <a:cubicBezTo>
                    <a:pt x="47044" y="211292"/>
                    <a:pt x="47517" y="212121"/>
                    <a:pt x="38100" y="228600"/>
                  </a:cubicBezTo>
                  <a:cubicBezTo>
                    <a:pt x="35260" y="233570"/>
                    <a:pt x="31135" y="237768"/>
                    <a:pt x="28575" y="242887"/>
                  </a:cubicBezTo>
                  <a:cubicBezTo>
                    <a:pt x="8857" y="282321"/>
                    <a:pt x="41583" y="230519"/>
                    <a:pt x="14287" y="271462"/>
                  </a:cubicBezTo>
                  <a:cubicBezTo>
                    <a:pt x="12700" y="276225"/>
                    <a:pt x="10846" y="280907"/>
                    <a:pt x="9525" y="285750"/>
                  </a:cubicBezTo>
                  <a:cubicBezTo>
                    <a:pt x="6081" y="298380"/>
                    <a:pt x="0" y="323850"/>
                    <a:pt x="0" y="323850"/>
                  </a:cubicBezTo>
                  <a:cubicBezTo>
                    <a:pt x="1587" y="355600"/>
                    <a:pt x="2008" y="387430"/>
                    <a:pt x="4762" y="419100"/>
                  </a:cubicBezTo>
                  <a:cubicBezTo>
                    <a:pt x="5197" y="424101"/>
                    <a:pt x="7087" y="428999"/>
                    <a:pt x="9525" y="433387"/>
                  </a:cubicBezTo>
                  <a:cubicBezTo>
                    <a:pt x="33598" y="476717"/>
                    <a:pt x="19723" y="448483"/>
                    <a:pt x="42862" y="476250"/>
                  </a:cubicBezTo>
                  <a:cubicBezTo>
                    <a:pt x="46526" y="480647"/>
                    <a:pt x="48340" y="486490"/>
                    <a:pt x="52387" y="490537"/>
                  </a:cubicBezTo>
                  <a:cubicBezTo>
                    <a:pt x="56435" y="494584"/>
                    <a:pt x="62278" y="496398"/>
                    <a:pt x="66675" y="500062"/>
                  </a:cubicBezTo>
                  <a:cubicBezTo>
                    <a:pt x="71849" y="504374"/>
                    <a:pt x="75788" y="510038"/>
                    <a:pt x="80962" y="514350"/>
                  </a:cubicBezTo>
                  <a:cubicBezTo>
                    <a:pt x="85359" y="518014"/>
                    <a:pt x="90853" y="520211"/>
                    <a:pt x="95250" y="523875"/>
                  </a:cubicBezTo>
                  <a:cubicBezTo>
                    <a:pt x="107368" y="533973"/>
                    <a:pt x="109216" y="541426"/>
                    <a:pt x="123825" y="547687"/>
                  </a:cubicBezTo>
                  <a:cubicBezTo>
                    <a:pt x="129841" y="550265"/>
                    <a:pt x="136525" y="550862"/>
                    <a:pt x="142875" y="552450"/>
                  </a:cubicBezTo>
                  <a:cubicBezTo>
                    <a:pt x="183818" y="579747"/>
                    <a:pt x="132015" y="547020"/>
                    <a:pt x="171450" y="566737"/>
                  </a:cubicBezTo>
                  <a:cubicBezTo>
                    <a:pt x="176569" y="569297"/>
                    <a:pt x="180618" y="573702"/>
                    <a:pt x="185737" y="576262"/>
                  </a:cubicBezTo>
                  <a:cubicBezTo>
                    <a:pt x="190227" y="578507"/>
                    <a:pt x="195535" y="578780"/>
                    <a:pt x="200025" y="581025"/>
                  </a:cubicBezTo>
                  <a:cubicBezTo>
                    <a:pt x="205144" y="583585"/>
                    <a:pt x="209082" y="588225"/>
                    <a:pt x="214312" y="590550"/>
                  </a:cubicBezTo>
                  <a:cubicBezTo>
                    <a:pt x="214332" y="590559"/>
                    <a:pt x="250021" y="602452"/>
                    <a:pt x="257175" y="604837"/>
                  </a:cubicBezTo>
                  <a:cubicBezTo>
                    <a:pt x="261937" y="606424"/>
                    <a:pt x="267285" y="606815"/>
                    <a:pt x="271462" y="609600"/>
                  </a:cubicBezTo>
                  <a:cubicBezTo>
                    <a:pt x="276225" y="612775"/>
                    <a:pt x="280390" y="617115"/>
                    <a:pt x="285750" y="619125"/>
                  </a:cubicBezTo>
                  <a:cubicBezTo>
                    <a:pt x="293329" y="621967"/>
                    <a:pt x="301591" y="622480"/>
                    <a:pt x="309562" y="623887"/>
                  </a:cubicBezTo>
                  <a:cubicBezTo>
                    <a:pt x="328581" y="627243"/>
                    <a:pt x="347730" y="629853"/>
                    <a:pt x="366712" y="633412"/>
                  </a:cubicBezTo>
                  <a:cubicBezTo>
                    <a:pt x="373145" y="634618"/>
                    <a:pt x="379322" y="637004"/>
                    <a:pt x="385762" y="638175"/>
                  </a:cubicBezTo>
                  <a:cubicBezTo>
                    <a:pt x="396806" y="640183"/>
                    <a:pt x="407987" y="641350"/>
                    <a:pt x="419100" y="642937"/>
                  </a:cubicBezTo>
                  <a:lnTo>
                    <a:pt x="461962" y="657225"/>
                  </a:lnTo>
                  <a:cubicBezTo>
                    <a:pt x="466725" y="658813"/>
                    <a:pt x="471380" y="660769"/>
                    <a:pt x="476250" y="661987"/>
                  </a:cubicBezTo>
                  <a:cubicBezTo>
                    <a:pt x="488950" y="665162"/>
                    <a:pt x="501931" y="667372"/>
                    <a:pt x="514350" y="671512"/>
                  </a:cubicBezTo>
                  <a:cubicBezTo>
                    <a:pt x="519112" y="673100"/>
                    <a:pt x="523714" y="675290"/>
                    <a:pt x="528637" y="676275"/>
                  </a:cubicBezTo>
                  <a:cubicBezTo>
                    <a:pt x="539644" y="678476"/>
                    <a:pt x="550880" y="679330"/>
                    <a:pt x="561975" y="681037"/>
                  </a:cubicBezTo>
                  <a:cubicBezTo>
                    <a:pt x="571519" y="682505"/>
                    <a:pt x="581025" y="684212"/>
                    <a:pt x="590550" y="685800"/>
                  </a:cubicBezTo>
                  <a:lnTo>
                    <a:pt x="904875" y="681037"/>
                  </a:lnTo>
                  <a:cubicBezTo>
                    <a:pt x="976037" y="679473"/>
                    <a:pt x="1013262" y="678150"/>
                    <a:pt x="1076325" y="671512"/>
                  </a:cubicBezTo>
                  <a:cubicBezTo>
                    <a:pt x="1132809" y="665566"/>
                    <a:pt x="1102976" y="667026"/>
                    <a:pt x="1171575" y="657225"/>
                  </a:cubicBezTo>
                  <a:cubicBezTo>
                    <a:pt x="1182687" y="655637"/>
                    <a:pt x="1193840" y="654307"/>
                    <a:pt x="1204912" y="652462"/>
                  </a:cubicBezTo>
                  <a:cubicBezTo>
                    <a:pt x="1223064" y="649437"/>
                    <a:pt x="1230639" y="647221"/>
                    <a:pt x="1247775" y="642937"/>
                  </a:cubicBezTo>
                  <a:cubicBezTo>
                    <a:pt x="1288718" y="615640"/>
                    <a:pt x="1236915" y="648367"/>
                    <a:pt x="1276350" y="628650"/>
                  </a:cubicBezTo>
                  <a:cubicBezTo>
                    <a:pt x="1281469" y="626090"/>
                    <a:pt x="1285875" y="622300"/>
                    <a:pt x="1290637" y="619125"/>
                  </a:cubicBezTo>
                  <a:cubicBezTo>
                    <a:pt x="1317934" y="578177"/>
                    <a:pt x="1281587" y="626365"/>
                    <a:pt x="1314450" y="600075"/>
                  </a:cubicBezTo>
                  <a:cubicBezTo>
                    <a:pt x="1318920" y="596499"/>
                    <a:pt x="1319928" y="589835"/>
                    <a:pt x="1323975" y="585787"/>
                  </a:cubicBezTo>
                  <a:cubicBezTo>
                    <a:pt x="1328022" y="581740"/>
                    <a:pt x="1334215" y="580309"/>
                    <a:pt x="1338262" y="576262"/>
                  </a:cubicBezTo>
                  <a:cubicBezTo>
                    <a:pt x="1353441" y="561083"/>
                    <a:pt x="1352014" y="555769"/>
                    <a:pt x="1362075" y="538162"/>
                  </a:cubicBezTo>
                  <a:cubicBezTo>
                    <a:pt x="1364915" y="533192"/>
                    <a:pt x="1369040" y="528994"/>
                    <a:pt x="1371600" y="523875"/>
                  </a:cubicBezTo>
                  <a:cubicBezTo>
                    <a:pt x="1394901" y="477272"/>
                    <a:pt x="1368582" y="518875"/>
                    <a:pt x="1390650" y="485775"/>
                  </a:cubicBezTo>
                  <a:cubicBezTo>
                    <a:pt x="1402898" y="436785"/>
                    <a:pt x="1398324" y="460634"/>
                    <a:pt x="1404937" y="414337"/>
                  </a:cubicBezTo>
                  <a:cubicBezTo>
                    <a:pt x="1403350" y="374650"/>
                    <a:pt x="1404001" y="334809"/>
                    <a:pt x="1400175" y="295275"/>
                  </a:cubicBezTo>
                  <a:cubicBezTo>
                    <a:pt x="1399208" y="285281"/>
                    <a:pt x="1396674" y="274732"/>
                    <a:pt x="1390650" y="266700"/>
                  </a:cubicBezTo>
                  <a:lnTo>
                    <a:pt x="1376362" y="247650"/>
                  </a:lnTo>
                  <a:cubicBezTo>
                    <a:pt x="1374775" y="242887"/>
                    <a:pt x="1374038" y="237750"/>
                    <a:pt x="1371600" y="233362"/>
                  </a:cubicBezTo>
                  <a:cubicBezTo>
                    <a:pt x="1366041" y="223355"/>
                    <a:pt x="1356171" y="215647"/>
                    <a:pt x="1352550" y="204787"/>
                  </a:cubicBezTo>
                  <a:cubicBezTo>
                    <a:pt x="1343441" y="177463"/>
                    <a:pt x="1354310" y="202968"/>
                    <a:pt x="1333500" y="176212"/>
                  </a:cubicBezTo>
                  <a:cubicBezTo>
                    <a:pt x="1326472" y="167176"/>
                    <a:pt x="1322545" y="155731"/>
                    <a:pt x="1314450" y="147637"/>
                  </a:cubicBezTo>
                  <a:cubicBezTo>
                    <a:pt x="1309687" y="142875"/>
                    <a:pt x="1304297" y="138666"/>
                    <a:pt x="1300162" y="133350"/>
                  </a:cubicBezTo>
                  <a:cubicBezTo>
                    <a:pt x="1293134" y="124314"/>
                    <a:pt x="1291972" y="108395"/>
                    <a:pt x="1281112" y="104775"/>
                  </a:cubicBezTo>
                  <a:lnTo>
                    <a:pt x="1252537" y="95250"/>
                  </a:lnTo>
                  <a:cubicBezTo>
                    <a:pt x="1222384" y="75148"/>
                    <a:pt x="1230457" y="77696"/>
                    <a:pt x="1200150" y="66675"/>
                  </a:cubicBezTo>
                  <a:cubicBezTo>
                    <a:pt x="1190714" y="63244"/>
                    <a:pt x="1171575" y="57150"/>
                    <a:pt x="1171575" y="57150"/>
                  </a:cubicBezTo>
                  <a:cubicBezTo>
                    <a:pt x="1166812" y="53975"/>
                    <a:pt x="1162518" y="49950"/>
                    <a:pt x="1157287" y="47625"/>
                  </a:cubicBezTo>
                  <a:cubicBezTo>
                    <a:pt x="1148112" y="43547"/>
                    <a:pt x="1138237" y="41275"/>
                    <a:pt x="1128712" y="38100"/>
                  </a:cubicBezTo>
                  <a:lnTo>
                    <a:pt x="1100137" y="28575"/>
                  </a:lnTo>
                  <a:cubicBezTo>
                    <a:pt x="1093787" y="26987"/>
                    <a:pt x="1087477" y="25232"/>
                    <a:pt x="1081087" y="23812"/>
                  </a:cubicBezTo>
                  <a:cubicBezTo>
                    <a:pt x="1073185" y="22056"/>
                    <a:pt x="1065128" y="21013"/>
                    <a:pt x="1057275" y="19050"/>
                  </a:cubicBezTo>
                  <a:cubicBezTo>
                    <a:pt x="1052405" y="17832"/>
                    <a:pt x="1047814" y="15666"/>
                    <a:pt x="1042987" y="14287"/>
                  </a:cubicBezTo>
                  <a:cubicBezTo>
                    <a:pt x="1036693" y="12489"/>
                    <a:pt x="1030231" y="11323"/>
                    <a:pt x="1023937" y="9525"/>
                  </a:cubicBezTo>
                  <a:cubicBezTo>
                    <a:pt x="1019110" y="8146"/>
                    <a:pt x="1014520" y="5980"/>
                    <a:pt x="1009650" y="4762"/>
                  </a:cubicBezTo>
                  <a:cubicBezTo>
                    <a:pt x="1001797" y="2799"/>
                    <a:pt x="993775" y="1587"/>
                    <a:pt x="985837" y="0"/>
                  </a:cubicBezTo>
                  <a:lnTo>
                    <a:pt x="561975" y="95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3" name="橢圓 192"/>
            <p:cNvSpPr/>
            <p:nvPr/>
          </p:nvSpPr>
          <p:spPr>
            <a:xfrm>
              <a:off x="6041060" y="1734351"/>
              <a:ext cx="713227" cy="7042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4" name="橢圓 193"/>
            <p:cNvSpPr/>
            <p:nvPr/>
          </p:nvSpPr>
          <p:spPr>
            <a:xfrm>
              <a:off x="7067945" y="1749822"/>
              <a:ext cx="678164" cy="7042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3006223" y="1464928"/>
            <a:ext cx="1469436" cy="1442090"/>
            <a:chOff x="2382769" y="1624172"/>
            <a:chExt cx="1469436" cy="1442090"/>
          </a:xfrm>
        </p:grpSpPr>
        <p:sp>
          <p:nvSpPr>
            <p:cNvPr id="195" name="橢圓 194"/>
            <p:cNvSpPr/>
            <p:nvPr/>
          </p:nvSpPr>
          <p:spPr>
            <a:xfrm>
              <a:off x="2382769" y="1624172"/>
              <a:ext cx="1469436" cy="14420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6" name="橢圓 195"/>
            <p:cNvSpPr/>
            <p:nvPr/>
          </p:nvSpPr>
          <p:spPr>
            <a:xfrm>
              <a:off x="2609305" y="2090766"/>
              <a:ext cx="508182" cy="49670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7" name="文字方塊 196"/>
          <p:cNvSpPr txBox="1"/>
          <p:nvPr/>
        </p:nvSpPr>
        <p:spPr>
          <a:xfrm>
            <a:off x="1528721" y="4694248"/>
            <a:ext cx="1613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BEM</a:t>
            </a:r>
          </a:p>
          <a:p>
            <a:pPr algn="ctr"/>
            <a:r>
              <a:rPr lang="en-US" altLang="zh-TW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(Numerical)</a:t>
            </a:r>
          </a:p>
        </p:txBody>
      </p:sp>
      <p:sp>
        <p:nvSpPr>
          <p:cNvPr id="198" name="文字方塊 197"/>
          <p:cNvSpPr txBox="1"/>
          <p:nvPr/>
        </p:nvSpPr>
        <p:spPr>
          <a:xfrm>
            <a:off x="3623096" y="4706444"/>
            <a:ext cx="385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Null-field BIE+ polar degenerate kernel</a:t>
            </a:r>
          </a:p>
          <a:p>
            <a:pPr algn="ctr"/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using adaptive observer</a:t>
            </a:r>
          </a:p>
          <a:p>
            <a:pPr algn="ctr"/>
            <a: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(Semi analytical)</a:t>
            </a:r>
          </a:p>
        </p:txBody>
      </p:sp>
      <p:sp>
        <p:nvSpPr>
          <p:cNvPr id="199" name="文字方塊 198"/>
          <p:cNvSpPr txBox="1"/>
          <p:nvPr/>
        </p:nvSpPr>
        <p:spPr>
          <a:xfrm>
            <a:off x="8027759" y="4687134"/>
            <a:ext cx="277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Null-field BIE+</a:t>
            </a:r>
          </a:p>
          <a:p>
            <a:pPr algn="ctr"/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bipolar degenerate kernel</a:t>
            </a:r>
          </a:p>
          <a:p>
            <a:pPr algn="ctr"/>
            <a: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(Analytical)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4633014" y="3786126"/>
            <a:ext cx="1791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JT Chen and WC Shen</a:t>
            </a:r>
          </a:p>
          <a:p>
            <a:pPr algn="ctr"/>
            <a:r>
              <a:rPr lang="en-US" altLang="zh-TW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 degenerate kernel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8295349" y="3794515"/>
            <a:ext cx="194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J T Chen and W C Dai</a:t>
            </a:r>
          </a:p>
          <a:p>
            <a:pPr algn="ctr"/>
            <a:r>
              <a:rPr lang="en-US" altLang="zh-TW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bipolar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 degenerate kernel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1534006" y="3806603"/>
            <a:ext cx="1536363" cy="464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Hong</a:t>
            </a:r>
          </a:p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(closed-form kernel)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0" y="4956195"/>
            <a:ext cx="1613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</a:p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MSV group</a:t>
            </a:r>
          </a:p>
        </p:txBody>
      </p:sp>
      <p:sp>
        <p:nvSpPr>
          <p:cNvPr id="5" name="向右箭號 4"/>
          <p:cNvSpPr/>
          <p:nvPr/>
        </p:nvSpPr>
        <p:spPr>
          <a:xfrm>
            <a:off x="3165683" y="5115578"/>
            <a:ext cx="44977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>
            <a:off x="7530533" y="5115578"/>
            <a:ext cx="449779" cy="266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1909473" y="5357704"/>
            <a:ext cx="85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1982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5127224" y="5452388"/>
            <a:ext cx="85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8990653" y="5462578"/>
            <a:ext cx="85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69" y="5643589"/>
            <a:ext cx="587190" cy="582228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1830230" y="5806048"/>
            <a:ext cx="959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NTU</a:t>
            </a:r>
          </a:p>
        </p:txBody>
      </p:sp>
      <p:sp>
        <p:nvSpPr>
          <p:cNvPr id="30" name="文字方塊 28"/>
          <p:cNvSpPr txBox="1"/>
          <p:nvPr/>
        </p:nvSpPr>
        <p:spPr>
          <a:xfrm>
            <a:off x="4892217" y="5806048"/>
            <a:ext cx="959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NTOU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52" y="5618346"/>
            <a:ext cx="650423" cy="665039"/>
          </a:xfrm>
          <a:prstGeom prst="rect">
            <a:avLst/>
          </a:prstGeom>
        </p:spPr>
      </p:pic>
      <p:sp>
        <p:nvSpPr>
          <p:cNvPr id="32" name="文字方塊 31"/>
          <p:cNvSpPr txBox="1"/>
          <p:nvPr/>
        </p:nvSpPr>
        <p:spPr>
          <a:xfrm>
            <a:off x="8634950" y="5806048"/>
            <a:ext cx="1613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NTOU+TKU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6" y="5511653"/>
            <a:ext cx="805259" cy="802575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964" y="5594171"/>
            <a:ext cx="650423" cy="665039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972" y="3119728"/>
            <a:ext cx="967537" cy="1461822"/>
          </a:xfrm>
          <a:prstGeom prst="rect">
            <a:avLst/>
          </a:prstGeom>
        </p:spPr>
      </p:pic>
      <p:pic>
        <p:nvPicPr>
          <p:cNvPr id="36" name="Picture 3" descr="Engineering Analysis with Boundary Elements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96" y="3298867"/>
            <a:ext cx="767698" cy="112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ASCE - Journal of Engineering Mechanics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" y="2776699"/>
            <a:ext cx="1475809" cy="207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242708"/>
      </p:ext>
    </p:extLst>
  </p:cSld>
  <p:clrMapOvr>
    <a:masterClrMapping/>
  </p:clrMapOvr>
  <p:transition>
    <p:cover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65827" y="136208"/>
            <a:ext cx="12488586" cy="84211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Arial Black" panose="020B0A04020102020204" pitchFamily="34" charset="0"/>
                <a:cs typeface="Times New Roman" panose="02020603050405020304" pitchFamily="18" charset="0"/>
              </a:rPr>
              <a:t>BVP and Green’s function using degenerate kernels</a:t>
            </a:r>
            <a:endParaRPr lang="zh-TW" altLang="en-US" sz="36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428-08EC-4980-BBB2-C65B7185503D}" type="slidenum">
              <a:rPr lang="zh-TW" altLang="en-US" smtClean="0"/>
              <a:t>75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970" y="898208"/>
            <a:ext cx="2373190" cy="234185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39" y="955909"/>
            <a:ext cx="2902722" cy="222645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25" y="969879"/>
            <a:ext cx="2370022" cy="221248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970" y="3446737"/>
            <a:ext cx="2373190" cy="238299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652" y="3297760"/>
            <a:ext cx="1651098" cy="2807343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4439363" y="3112658"/>
            <a:ext cx="173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Green’s function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2991547" y="5987018"/>
            <a:ext cx="248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Anti-plane remote shear</a:t>
            </a:r>
            <a:endParaRPr lang="zh-TW" alt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1459928" y="3182359"/>
            <a:ext cx="69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BVP</a:t>
            </a:r>
            <a:endParaRPr lang="zh-TW" altLang="en-US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7463790" y="5802352"/>
            <a:ext cx="203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Screw dislocation</a:t>
            </a:r>
            <a:endParaRPr lang="zh-TW" altLang="en-US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7463790" y="3136623"/>
            <a:ext cx="173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Green’s function</a:t>
            </a:r>
            <a:endParaRPr lang="zh-TW" altLang="en-US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5382988" y="3655153"/>
            <a:ext cx="136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endParaRPr lang="zh-TW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76" y="4339012"/>
            <a:ext cx="962503" cy="1283337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9889101" y="5698311"/>
            <a:ext cx="77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2022</a:t>
            </a:r>
            <a:endParaRPr lang="zh-TW" altLang="en-US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27" y="1536369"/>
            <a:ext cx="908799" cy="1242025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9807211" y="2738082"/>
            <a:ext cx="77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2023</a:t>
            </a:r>
            <a:endParaRPr lang="zh-TW" altLang="en-US" dirty="0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61" y="2145302"/>
            <a:ext cx="986078" cy="1314771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6311436" y="3446737"/>
            <a:ext cx="77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2022</a:t>
            </a:r>
            <a:endParaRPr lang="zh-TW" altLang="en-US" dirty="0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62" y="1996809"/>
            <a:ext cx="986078" cy="1314771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2547337" y="3298244"/>
            <a:ext cx="77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2022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24" y="4225565"/>
            <a:ext cx="967537" cy="1461822"/>
          </a:xfrm>
          <a:prstGeom prst="rect">
            <a:avLst/>
          </a:prstGeom>
        </p:spPr>
      </p:pic>
      <p:sp>
        <p:nvSpPr>
          <p:cNvPr id="33" name="文字方塊 32"/>
          <p:cNvSpPr txBox="1"/>
          <p:nvPr/>
        </p:nvSpPr>
        <p:spPr>
          <a:xfrm>
            <a:off x="4937182" y="5686951"/>
            <a:ext cx="150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Accepted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86675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76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32" y="1420559"/>
            <a:ext cx="5281512" cy="5281512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2532923" y="532292"/>
            <a:ext cx="14519669" cy="143764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>
                <a:solidFill>
                  <a:srgbClr val="FF0000"/>
                </a:solidFill>
              </a:rPr>
              <a:t>邊界元 來結緣 </a:t>
            </a:r>
            <a:r>
              <a:rPr lang="en-US" altLang="zh-TW" dirty="0">
                <a:solidFill>
                  <a:srgbClr val="FF0000"/>
                </a:solidFill>
              </a:rPr>
              <a:t>Line group</a:t>
            </a:r>
            <a:r>
              <a:rPr lang="zh-TW" altLang="en-US" dirty="0">
                <a:solidFill>
                  <a:srgbClr val="FF0000"/>
                </a:solidFill>
              </a:rPr>
              <a:t>  學術俱樂部 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 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我們不是邊緣人</a:t>
            </a:r>
            <a:r>
              <a:rPr lang="en-US" altLang="zh-TW" dirty="0">
                <a:solidFill>
                  <a:srgbClr val="FF0000"/>
                </a:solidFill>
              </a:rPr>
              <a:t>)  </a:t>
            </a:r>
          </a:p>
          <a:p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>
                <a:solidFill>
                  <a:srgbClr val="FF0000"/>
                </a:solidFill>
              </a:rPr>
              <a:t>Academic line group of BEM club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54006"/>
      </p:ext>
    </p:extLst>
  </p:cSld>
  <p:clrMapOvr>
    <a:masterClrMapping/>
  </p:clrMapOvr>
  <p:transition>
    <p:cover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 descr="馬克杯(更新)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9" y="1247907"/>
            <a:ext cx="8534400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5173" name="Text Box 5"/>
          <p:cNvSpPr txBox="1">
            <a:spLocks noChangeArrowheads="1"/>
          </p:cNvSpPr>
          <p:nvPr/>
        </p:nvSpPr>
        <p:spPr bwMode="auto">
          <a:xfrm>
            <a:off x="-381000" y="4808695"/>
            <a:ext cx="9144000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200" dirty="0">
                <a:solidFill>
                  <a:srgbClr val="009900"/>
                </a:solidFill>
                <a:ea typeface="新細明體" pitchFamily="18" charset="-120"/>
              </a:rPr>
              <a:t> URL:</a:t>
            </a:r>
            <a:r>
              <a:rPr lang="en-US" altLang="zh-TW" sz="4000" i="1" u="sng" dirty="0">
                <a:solidFill>
                  <a:srgbClr val="009900"/>
                </a:solidFill>
                <a:ea typeface="新細明體" pitchFamily="18" charset="-120"/>
                <a:hlinkClick r:id="rId4"/>
              </a:rPr>
              <a:t>http://msvlab.hre.ntou.edu.tw/</a:t>
            </a:r>
            <a:r>
              <a:rPr lang="en-US" altLang="zh-TW" sz="4000" i="1" u="sng" dirty="0">
                <a:solidFill>
                  <a:srgbClr val="009900"/>
                </a:solidFill>
                <a:ea typeface="新細明體" pitchFamily="18" charset="-120"/>
              </a:rPr>
              <a:t> </a:t>
            </a:r>
            <a:r>
              <a:rPr lang="en-US" altLang="zh-TW" i="1" u="sng" dirty="0">
                <a:solidFill>
                  <a:srgbClr val="009900"/>
                </a:solidFill>
                <a:ea typeface="新細明體" pitchFamily="18" charset="-120"/>
              </a:rPr>
              <a:t>Since 1999</a:t>
            </a:r>
          </a:p>
          <a:p>
            <a:pPr algn="ctr">
              <a:spcBef>
                <a:spcPct val="50000"/>
              </a:spcBef>
            </a:pPr>
            <a:r>
              <a:rPr lang="en-US" altLang="zh-TW" sz="1600" dirty="0">
                <a:solidFill>
                  <a:srgbClr val="009900"/>
                </a:solidFill>
                <a:ea typeface="新細明體" pitchFamily="18" charset="-120"/>
              </a:rPr>
              <a:t>U tube:</a:t>
            </a:r>
            <a:r>
              <a:rPr lang="en-US" altLang="zh-TW" dirty="0"/>
              <a:t> https://www.youtube.com/watch?v=1d3xr9zdFGg </a:t>
            </a:r>
            <a:r>
              <a:rPr lang="en-US" altLang="zh-TW" i="1" u="sng" dirty="0">
                <a:solidFill>
                  <a:srgbClr val="009900"/>
                </a:solidFill>
                <a:ea typeface="新細明體" pitchFamily="18" charset="-120"/>
              </a:rPr>
              <a:t>Since 2015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8429" y="6034673"/>
            <a:ext cx="8649539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2000" dirty="0">
                <a:solidFill>
                  <a:srgbClr val="009900"/>
                </a:solidFill>
                <a:latin typeface="+mj-ea"/>
                <a:ea typeface="+mj-ea"/>
              </a:rPr>
              <a:t> E mail: </a:t>
            </a:r>
            <a:r>
              <a:rPr lang="en-US" altLang="zh-TW" sz="2000" u="sng" dirty="0">
                <a:solidFill>
                  <a:srgbClr val="009900"/>
                </a:solidFill>
                <a:latin typeface="+mj-ea"/>
                <a:ea typeface="+mj-ea"/>
                <a:hlinkClick r:id="rId5"/>
              </a:rPr>
              <a:t>jtchen@mail.ntou.edu.tw</a:t>
            </a:r>
            <a:endParaRPr lang="en-US" altLang="zh-TW" sz="2000" u="sng" dirty="0">
              <a:solidFill>
                <a:srgbClr val="009900"/>
              </a:solidFill>
              <a:latin typeface="+mj-ea"/>
              <a:ea typeface="+mj-ea"/>
            </a:endParaRPr>
          </a:p>
          <a:p>
            <a:r>
              <a:rPr lang="en-US" altLang="zh-TW" dirty="0"/>
              <a:t>Google citing: http://scholar.google.com/citations?user=CcL1xQoAAAAJ&amp;hl=en</a:t>
            </a:r>
            <a:endParaRPr lang="zh-TW" altLang="zh-TW" dirty="0"/>
          </a:p>
          <a:p>
            <a:pPr>
              <a:spcBef>
                <a:spcPct val="50000"/>
              </a:spcBef>
              <a:defRPr/>
            </a:pPr>
            <a:r>
              <a:rPr lang="en-US" altLang="zh-TW" sz="2000" dirty="0">
                <a:solidFill>
                  <a:srgbClr val="009900"/>
                </a:solidFill>
                <a:latin typeface="+mj-ea"/>
                <a:ea typeface="+mj-ea"/>
              </a:rPr>
              <a:t> </a:t>
            </a:r>
            <a:endParaRPr lang="en-US" altLang="zh-TW" sz="2800" i="1" u="sng" dirty="0">
              <a:solidFill>
                <a:srgbClr val="009900"/>
              </a:solidFill>
              <a:latin typeface="+mj-ea"/>
              <a:ea typeface="+mj-ea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07467" y="-106992"/>
            <a:ext cx="9577064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TW" sz="4500" dirty="0">
                <a:solidFill>
                  <a:srgbClr val="FF0000"/>
                </a:solidFill>
                <a:ea typeface="新細明體" pitchFamily="18" charset="-120"/>
              </a:rPr>
              <a:t>Thanks for your kind attention</a:t>
            </a:r>
          </a:p>
          <a:p>
            <a:endParaRPr lang="en-US" altLang="zh-TW" sz="4000" dirty="0">
              <a:solidFill>
                <a:srgbClr val="7030A0"/>
              </a:solidFill>
              <a:ea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507" y="1247907"/>
            <a:ext cx="2831122" cy="377397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425" y="4662619"/>
            <a:ext cx="3264204" cy="183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78011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87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260F-B91B-4544-9DF2-C1827A8362F7}" type="datetime10">
              <a:rPr lang="zh-TW" altLang="en-US"/>
              <a:pPr/>
              <a:t>17:40</a:t>
            </a:fld>
            <a:r>
              <a:rPr lang="en-US" altLang="zh-TW"/>
              <a:t>March 20, 2013</a:t>
            </a:r>
          </a:p>
        </p:txBody>
      </p:sp>
      <p:sp>
        <p:nvSpPr>
          <p:cNvPr id="41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BEM 4-Taiwan, 2013</a:t>
            </a:r>
          </a:p>
          <a:p>
            <a:endParaRPr lang="en-US" altLang="zh-TW"/>
          </a:p>
        </p:txBody>
      </p:sp>
      <p:sp>
        <p:nvSpPr>
          <p:cNvPr id="42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/>
              <a:t>P.</a:t>
            </a:r>
            <a:fld id="{D3C50F0B-F161-417A-9F91-4C38C62E95BF}" type="slidenum">
              <a:rPr lang="en-US" altLang="zh-TW"/>
              <a:pPr/>
              <a:t>79</a:t>
            </a:fld>
            <a:endParaRPr lang="en-US" altLang="zh-TW"/>
          </a:p>
        </p:txBody>
      </p:sp>
      <p:grpSp>
        <p:nvGrpSpPr>
          <p:cNvPr id="579586" name="群組 35"/>
          <p:cNvGrpSpPr>
            <a:grpSpLocks/>
          </p:cNvGrpSpPr>
          <p:nvPr/>
        </p:nvGrpSpPr>
        <p:grpSpPr bwMode="auto">
          <a:xfrm>
            <a:off x="4108451" y="1219200"/>
            <a:ext cx="4048125" cy="2008188"/>
            <a:chOff x="330970" y="2734026"/>
            <a:chExt cx="3551682" cy="1677545"/>
          </a:xfrm>
        </p:grpSpPr>
        <p:sp>
          <p:nvSpPr>
            <p:cNvPr id="37" name="橢圓 36"/>
            <p:cNvSpPr/>
            <p:nvPr/>
          </p:nvSpPr>
          <p:spPr>
            <a:xfrm>
              <a:off x="330970" y="2734026"/>
              <a:ext cx="3551682" cy="167754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38" name="橢圓 4"/>
            <p:cNvSpPr/>
            <p:nvPr/>
          </p:nvSpPr>
          <p:spPr>
            <a:xfrm>
              <a:off x="850491" y="2979359"/>
              <a:ext cx="2512641" cy="11868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910" tIns="41910" rIns="41910" bIns="41910" spcCol="1270" anchor="ctr"/>
            <a:lstStyle/>
            <a:p>
              <a:pPr algn="ctr" defTabSz="1466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altLang="zh-TW" sz="3300" dirty="0"/>
            </a:p>
          </p:txBody>
        </p:sp>
      </p:grpSp>
      <p:sp>
        <p:nvSpPr>
          <p:cNvPr id="3" name="向下箭號 2"/>
          <p:cNvSpPr/>
          <p:nvPr/>
        </p:nvSpPr>
        <p:spPr>
          <a:xfrm>
            <a:off x="4916489" y="2865438"/>
            <a:ext cx="2439987" cy="723900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79590" name="標題 1"/>
          <p:cNvSpPr>
            <a:spLocks noGrp="1"/>
          </p:cNvSpPr>
          <p:nvPr>
            <p:ph type="title" idx="4294967295"/>
          </p:nvPr>
        </p:nvSpPr>
        <p:spPr>
          <a:xfrm>
            <a:off x="1905000" y="0"/>
            <a:ext cx="8789988" cy="1143000"/>
          </a:xfrm>
        </p:spPr>
        <p:txBody>
          <a:bodyPr anchor="ctr"/>
          <a:lstStyle/>
          <a:p>
            <a:r>
              <a:rPr lang="en-US" altLang="zh-TW" sz="3800" dirty="0"/>
              <a:t>Dual BEM, DDM and Dislocation theory</a:t>
            </a:r>
          </a:p>
        </p:txBody>
      </p:sp>
      <p:sp>
        <p:nvSpPr>
          <p:cNvPr id="8" name="文字方塊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61737" y="3060754"/>
            <a:ext cx="2340532" cy="81887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p:sp>
        <p:nvSpPr>
          <p:cNvPr id="579592" name="文字方塊 8"/>
          <p:cNvSpPr txBox="1">
            <a:spLocks noChangeArrowheads="1"/>
          </p:cNvSpPr>
          <p:nvPr/>
        </p:nvSpPr>
        <p:spPr bwMode="auto">
          <a:xfrm>
            <a:off x="4598988" y="5661026"/>
            <a:ext cx="2195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>
                <a:latin typeface="Calibri" panose="020F0502020204030204" pitchFamily="34" charset="0"/>
              </a:rPr>
              <a:t>Higher order element</a:t>
            </a:r>
          </a:p>
          <a:p>
            <a:pPr algn="ctr"/>
            <a:r>
              <a:rPr kumimoji="0" lang="en-US" altLang="zh-TW">
                <a:latin typeface="Calibri" panose="020F0502020204030204" pitchFamily="34" charset="0"/>
              </a:rPr>
              <a:t>by Shou K.J.</a:t>
            </a:r>
          </a:p>
        </p:txBody>
      </p:sp>
      <p:sp>
        <p:nvSpPr>
          <p:cNvPr id="579593" name="文字方塊 9"/>
          <p:cNvSpPr txBox="1">
            <a:spLocks noChangeArrowheads="1"/>
          </p:cNvSpPr>
          <p:nvPr/>
        </p:nvSpPr>
        <p:spPr bwMode="auto">
          <a:xfrm>
            <a:off x="1350963" y="5656264"/>
            <a:ext cx="32829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>
                <a:latin typeface="Calibri" panose="020F0502020204030204" pitchFamily="34" charset="0"/>
              </a:rPr>
              <a:t>Neuber-Papkovitch function</a:t>
            </a:r>
          </a:p>
        </p:txBody>
      </p:sp>
      <p:sp>
        <p:nvSpPr>
          <p:cNvPr id="579594" name="矩形 15"/>
          <p:cNvSpPr>
            <a:spLocks noChangeArrowheads="1"/>
          </p:cNvSpPr>
          <p:nvPr/>
        </p:nvSpPr>
        <p:spPr bwMode="auto">
          <a:xfrm>
            <a:off x="4511675" y="1252539"/>
            <a:ext cx="32400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4668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4668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4668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4668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4668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4668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4668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4668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4668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kumimoji="0" lang="en-US" altLang="zh-TW" sz="2800">
                <a:latin typeface="Calibri" panose="020F0502020204030204" pitchFamily="34" charset="0"/>
              </a:rPr>
              <a:t>Dual BEM</a:t>
            </a:r>
          </a:p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kumimoji="0" lang="en-US" altLang="zh-TW">
                <a:latin typeface="Calibri" panose="020F0502020204030204" pitchFamily="34" charset="0"/>
              </a:rPr>
              <a:t> Hong and Chen (ASCE, 1988)</a:t>
            </a:r>
          </a:p>
        </p:txBody>
      </p:sp>
      <p:grpSp>
        <p:nvGrpSpPr>
          <p:cNvPr id="579595" name="群組 22"/>
          <p:cNvGrpSpPr>
            <a:grpSpLocks/>
          </p:cNvGrpSpPr>
          <p:nvPr/>
        </p:nvGrpSpPr>
        <p:grpSpPr bwMode="auto">
          <a:xfrm>
            <a:off x="6581775" y="4006850"/>
            <a:ext cx="3708400" cy="1714500"/>
            <a:chOff x="4387293" y="2793216"/>
            <a:chExt cx="3707837" cy="1715184"/>
          </a:xfrm>
        </p:grpSpPr>
        <p:sp>
          <p:nvSpPr>
            <p:cNvPr id="24" name="橢圓 23"/>
            <p:cNvSpPr/>
            <p:nvPr/>
          </p:nvSpPr>
          <p:spPr>
            <a:xfrm>
              <a:off x="4387293" y="2793216"/>
              <a:ext cx="3707837" cy="171518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5" name="橢圓 4"/>
            <p:cNvSpPr/>
            <p:nvPr/>
          </p:nvSpPr>
          <p:spPr>
            <a:xfrm>
              <a:off x="4930136" y="3044141"/>
              <a:ext cx="2622152" cy="12133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910" tIns="41910" rIns="41910" bIns="41910" anchor="ctr"/>
            <a:lstStyle>
              <a:lvl1pPr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kumimoji="0" lang="en-US" altLang="zh-TW" sz="3300">
                  <a:latin typeface="Calibri" panose="020F0502020204030204" pitchFamily="34" charset="0"/>
                </a:rPr>
                <a:t>Dislocation theory</a:t>
              </a:r>
            </a:p>
          </p:txBody>
        </p:sp>
      </p:grpSp>
      <p:grpSp>
        <p:nvGrpSpPr>
          <p:cNvPr id="579598" name="群組 25"/>
          <p:cNvGrpSpPr>
            <a:grpSpLocks/>
          </p:cNvGrpSpPr>
          <p:nvPr/>
        </p:nvGrpSpPr>
        <p:grpSpPr bwMode="auto">
          <a:xfrm>
            <a:off x="1979614" y="4014789"/>
            <a:ext cx="3552825" cy="1677987"/>
            <a:chOff x="330970" y="2734026"/>
            <a:chExt cx="3551682" cy="1677545"/>
          </a:xfrm>
        </p:grpSpPr>
        <p:sp>
          <p:nvSpPr>
            <p:cNvPr id="27" name="橢圓 26"/>
            <p:cNvSpPr/>
            <p:nvPr/>
          </p:nvSpPr>
          <p:spPr>
            <a:xfrm>
              <a:off x="330970" y="2734026"/>
              <a:ext cx="3551682" cy="167754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8" name="橢圓 4"/>
            <p:cNvSpPr/>
            <p:nvPr/>
          </p:nvSpPr>
          <p:spPr>
            <a:xfrm>
              <a:off x="557909" y="2980023"/>
              <a:ext cx="3096217" cy="1185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910" tIns="41910" rIns="41910" bIns="41910" anchor="ctr"/>
            <a:lstStyle>
              <a:lvl1pPr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14668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146685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kumimoji="0" lang="en-US" altLang="zh-TW" sz="3300">
                  <a:latin typeface="Calibri" panose="020F0502020204030204" pitchFamily="34" charset="0"/>
                </a:rPr>
                <a:t>DDM</a:t>
              </a:r>
            </a:p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kumimoji="0" lang="en-US" altLang="zh-TW">
                  <a:latin typeface="Calibri" panose="020F0502020204030204" pitchFamily="34" charset="0"/>
                </a:rPr>
                <a:t> Crouch S.L. (1983)</a:t>
              </a:r>
            </a:p>
          </p:txBody>
        </p:sp>
      </p:grpSp>
      <p:grpSp>
        <p:nvGrpSpPr>
          <p:cNvPr id="29" name="群組 28"/>
          <p:cNvGrpSpPr>
            <a:grpSpLocks/>
          </p:cNvGrpSpPr>
          <p:nvPr/>
        </p:nvGrpSpPr>
        <p:grpSpPr bwMode="auto">
          <a:xfrm>
            <a:off x="7356475" y="3470276"/>
            <a:ext cx="438150" cy="619125"/>
            <a:chOff x="4907883" y="2254305"/>
            <a:chExt cx="438563" cy="619538"/>
          </a:xfrm>
        </p:grpSpPr>
        <p:sp>
          <p:nvSpPr>
            <p:cNvPr id="30" name="向右箭號 29"/>
            <p:cNvSpPr/>
            <p:nvPr/>
          </p:nvSpPr>
          <p:spPr>
            <a:xfrm rot="3095066">
              <a:off x="4817395" y="2344793"/>
              <a:ext cx="619538" cy="43856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31" name="向右箭號 4"/>
            <p:cNvSpPr/>
            <p:nvPr/>
          </p:nvSpPr>
          <p:spPr>
            <a:xfrm rot="3095066">
              <a:off x="4842008" y="2380559"/>
              <a:ext cx="487687" cy="2637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TW" altLang="en-US"/>
            </a:p>
          </p:txBody>
        </p:sp>
      </p:grpSp>
      <p:grpSp>
        <p:nvGrpSpPr>
          <p:cNvPr id="33" name="群組 32"/>
          <p:cNvGrpSpPr>
            <a:grpSpLocks/>
          </p:cNvGrpSpPr>
          <p:nvPr/>
        </p:nvGrpSpPr>
        <p:grpSpPr bwMode="auto">
          <a:xfrm>
            <a:off x="4454525" y="3429001"/>
            <a:ext cx="438150" cy="619125"/>
            <a:chOff x="4907883" y="2254305"/>
            <a:chExt cx="438563" cy="619538"/>
          </a:xfrm>
        </p:grpSpPr>
        <p:sp>
          <p:nvSpPr>
            <p:cNvPr id="34" name="向右箭號 33"/>
            <p:cNvSpPr/>
            <p:nvPr/>
          </p:nvSpPr>
          <p:spPr>
            <a:xfrm rot="18504934" flipH="1">
              <a:off x="4817395" y="2344793"/>
              <a:ext cx="619538" cy="43856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35" name="向右箭號 4"/>
            <p:cNvSpPr/>
            <p:nvPr/>
          </p:nvSpPr>
          <p:spPr>
            <a:xfrm rot="3095066">
              <a:off x="4842008" y="2380559"/>
              <a:ext cx="487687" cy="2637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TW" altLang="en-US"/>
            </a:p>
          </p:txBody>
        </p:sp>
      </p:grpSp>
      <p:pic>
        <p:nvPicPr>
          <p:cNvPr id="57960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4" y="4373563"/>
            <a:ext cx="712787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9608" name="Picture 39" descr="http://www.ct.ntust.edu.tw/chep/intro/images/hkh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1150939"/>
            <a:ext cx="790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09" name="Picture 17" descr="C:\Documents and Settings\Administrator\桌面\JTCH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3" t="9485" r="12132" b="16069"/>
          <a:stretch>
            <a:fillRect/>
          </a:stretch>
        </p:blipFill>
        <p:spPr bwMode="auto">
          <a:xfrm>
            <a:off x="7939088" y="1150939"/>
            <a:ext cx="73660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610" name="Picture 4" descr="Steven L. Crou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6" y="4408489"/>
            <a:ext cx="7667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9611" name="Object 27"/>
          <p:cNvGraphicFramePr>
            <a:graphicFrameLocks noChangeAspect="1"/>
          </p:cNvGraphicFramePr>
          <p:nvPr/>
        </p:nvGraphicFramePr>
        <p:xfrm>
          <a:off x="4079876" y="2133601"/>
          <a:ext cx="46466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3860800" imgH="317500" progId="Equation.3">
                  <p:embed/>
                </p:oleObj>
              </mc:Choice>
              <mc:Fallback>
                <p:oleObj name="方程式" r:id="rId7" imgW="3860800" imgH="317500" progId="Equation.3">
                  <p:embed/>
                  <p:pic>
                    <p:nvPicPr>
                      <p:cNvPr id="579611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76" y="2133601"/>
                        <a:ext cx="4646613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9612" name="Object 28"/>
          <p:cNvGraphicFramePr>
            <a:graphicFrameLocks noChangeAspect="1"/>
          </p:cNvGraphicFramePr>
          <p:nvPr/>
        </p:nvGraphicFramePr>
        <p:xfrm>
          <a:off x="3863975" y="2420938"/>
          <a:ext cx="5226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4305300" imgH="317500" progId="Equation.3">
                  <p:embed/>
                </p:oleObj>
              </mc:Choice>
              <mc:Fallback>
                <p:oleObj name="方程式" r:id="rId9" imgW="4305300" imgH="317500" progId="Equation.3">
                  <p:embed/>
                  <p:pic>
                    <p:nvPicPr>
                      <p:cNvPr id="57961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975" y="2420938"/>
                        <a:ext cx="52260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9613" name="Group 29"/>
          <p:cNvGrpSpPr>
            <a:grpSpLocks/>
          </p:cNvGrpSpPr>
          <p:nvPr/>
        </p:nvGrpSpPr>
        <p:grpSpPr bwMode="auto">
          <a:xfrm>
            <a:off x="2135189" y="2789238"/>
            <a:ext cx="1800225" cy="1071562"/>
            <a:chOff x="249" y="1661"/>
            <a:chExt cx="1134" cy="675"/>
          </a:xfrm>
        </p:grpSpPr>
        <p:sp>
          <p:nvSpPr>
            <p:cNvPr id="579614" name="Freeform 30"/>
            <p:cNvSpPr>
              <a:spLocks/>
            </p:cNvSpPr>
            <p:nvPr/>
          </p:nvSpPr>
          <p:spPr bwMode="auto">
            <a:xfrm>
              <a:off x="249" y="1661"/>
              <a:ext cx="1134" cy="675"/>
            </a:xfrm>
            <a:custGeom>
              <a:avLst/>
              <a:gdLst>
                <a:gd name="T0" fmla="*/ 214 w 1962"/>
                <a:gd name="T1" fmla="*/ 238 h 1355"/>
                <a:gd name="T2" fmla="*/ 296 w 1962"/>
                <a:gd name="T3" fmla="*/ 155 h 1355"/>
                <a:gd name="T4" fmla="*/ 369 w 1962"/>
                <a:gd name="T5" fmla="*/ 82 h 1355"/>
                <a:gd name="T6" fmla="*/ 433 w 1962"/>
                <a:gd name="T7" fmla="*/ 55 h 1355"/>
                <a:gd name="T8" fmla="*/ 543 w 1962"/>
                <a:gd name="T9" fmla="*/ 0 h 1355"/>
                <a:gd name="T10" fmla="*/ 954 w 1962"/>
                <a:gd name="T11" fmla="*/ 9 h 1355"/>
                <a:gd name="T12" fmla="*/ 1064 w 1962"/>
                <a:gd name="T13" fmla="*/ 55 h 1355"/>
                <a:gd name="T14" fmla="*/ 1119 w 1962"/>
                <a:gd name="T15" fmla="*/ 73 h 1355"/>
                <a:gd name="T16" fmla="*/ 1265 w 1962"/>
                <a:gd name="T17" fmla="*/ 119 h 1355"/>
                <a:gd name="T18" fmla="*/ 1320 w 1962"/>
                <a:gd name="T19" fmla="*/ 137 h 1355"/>
                <a:gd name="T20" fmla="*/ 1347 w 1962"/>
                <a:gd name="T21" fmla="*/ 146 h 1355"/>
                <a:gd name="T22" fmla="*/ 1494 w 1962"/>
                <a:gd name="T23" fmla="*/ 238 h 1355"/>
                <a:gd name="T24" fmla="*/ 1722 w 1962"/>
                <a:gd name="T25" fmla="*/ 411 h 1355"/>
                <a:gd name="T26" fmla="*/ 1768 w 1962"/>
                <a:gd name="T27" fmla="*/ 457 h 1355"/>
                <a:gd name="T28" fmla="*/ 1850 w 1962"/>
                <a:gd name="T29" fmla="*/ 558 h 1355"/>
                <a:gd name="T30" fmla="*/ 1905 w 1962"/>
                <a:gd name="T31" fmla="*/ 640 h 1355"/>
                <a:gd name="T32" fmla="*/ 1942 w 1962"/>
                <a:gd name="T33" fmla="*/ 731 h 1355"/>
                <a:gd name="T34" fmla="*/ 1859 w 1962"/>
                <a:gd name="T35" fmla="*/ 1024 h 1355"/>
                <a:gd name="T36" fmla="*/ 1731 w 1962"/>
                <a:gd name="T37" fmla="*/ 1134 h 1355"/>
                <a:gd name="T38" fmla="*/ 1640 w 1962"/>
                <a:gd name="T39" fmla="*/ 1170 h 1355"/>
                <a:gd name="T40" fmla="*/ 1567 w 1962"/>
                <a:gd name="T41" fmla="*/ 1198 h 1355"/>
                <a:gd name="T42" fmla="*/ 1539 w 1962"/>
                <a:gd name="T43" fmla="*/ 1216 h 1355"/>
                <a:gd name="T44" fmla="*/ 1430 w 1962"/>
                <a:gd name="T45" fmla="*/ 1253 h 1355"/>
                <a:gd name="T46" fmla="*/ 1265 w 1962"/>
                <a:gd name="T47" fmla="*/ 1307 h 1355"/>
                <a:gd name="T48" fmla="*/ 1128 w 1962"/>
                <a:gd name="T49" fmla="*/ 1335 h 1355"/>
                <a:gd name="T50" fmla="*/ 1073 w 1962"/>
                <a:gd name="T51" fmla="*/ 1353 h 1355"/>
                <a:gd name="T52" fmla="*/ 579 w 1962"/>
                <a:gd name="T53" fmla="*/ 1326 h 1355"/>
                <a:gd name="T54" fmla="*/ 515 w 1962"/>
                <a:gd name="T55" fmla="*/ 1307 h 1355"/>
                <a:gd name="T56" fmla="*/ 351 w 1962"/>
                <a:gd name="T57" fmla="*/ 1207 h 1355"/>
                <a:gd name="T58" fmla="*/ 250 w 1962"/>
                <a:gd name="T59" fmla="*/ 1143 h 1355"/>
                <a:gd name="T60" fmla="*/ 131 w 1962"/>
                <a:gd name="T61" fmla="*/ 1079 h 1355"/>
                <a:gd name="T62" fmla="*/ 58 w 1962"/>
                <a:gd name="T63" fmla="*/ 997 h 1355"/>
                <a:gd name="T64" fmla="*/ 31 w 1962"/>
                <a:gd name="T65" fmla="*/ 933 h 1355"/>
                <a:gd name="T66" fmla="*/ 86 w 1962"/>
                <a:gd name="T67" fmla="*/ 613 h 1355"/>
                <a:gd name="T68" fmla="*/ 113 w 1962"/>
                <a:gd name="T69" fmla="*/ 530 h 1355"/>
                <a:gd name="T70" fmla="*/ 122 w 1962"/>
                <a:gd name="T71" fmla="*/ 503 h 1355"/>
                <a:gd name="T72" fmla="*/ 159 w 1962"/>
                <a:gd name="T73" fmla="*/ 366 h 1355"/>
                <a:gd name="T74" fmla="*/ 195 w 1962"/>
                <a:gd name="T75" fmla="*/ 283 h 1355"/>
                <a:gd name="T76" fmla="*/ 214 w 1962"/>
                <a:gd name="T77" fmla="*/ 238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62" h="1355">
                  <a:moveTo>
                    <a:pt x="214" y="238"/>
                  </a:moveTo>
                  <a:cubicBezTo>
                    <a:pt x="230" y="188"/>
                    <a:pt x="256" y="186"/>
                    <a:pt x="296" y="155"/>
                  </a:cubicBezTo>
                  <a:cubicBezTo>
                    <a:pt x="309" y="144"/>
                    <a:pt x="352" y="99"/>
                    <a:pt x="369" y="82"/>
                  </a:cubicBezTo>
                  <a:cubicBezTo>
                    <a:pt x="385" y="65"/>
                    <a:pt x="413" y="66"/>
                    <a:pt x="433" y="55"/>
                  </a:cubicBezTo>
                  <a:cubicBezTo>
                    <a:pt x="471" y="34"/>
                    <a:pt x="502" y="13"/>
                    <a:pt x="543" y="0"/>
                  </a:cubicBezTo>
                  <a:cubicBezTo>
                    <a:pt x="680" y="3"/>
                    <a:pt x="817" y="1"/>
                    <a:pt x="954" y="9"/>
                  </a:cubicBezTo>
                  <a:cubicBezTo>
                    <a:pt x="995" y="11"/>
                    <a:pt x="1029" y="40"/>
                    <a:pt x="1064" y="55"/>
                  </a:cubicBezTo>
                  <a:cubicBezTo>
                    <a:pt x="1082" y="63"/>
                    <a:pt x="1119" y="73"/>
                    <a:pt x="1119" y="73"/>
                  </a:cubicBezTo>
                  <a:cubicBezTo>
                    <a:pt x="1164" y="103"/>
                    <a:pt x="1213" y="102"/>
                    <a:pt x="1265" y="119"/>
                  </a:cubicBezTo>
                  <a:cubicBezTo>
                    <a:pt x="1283" y="125"/>
                    <a:pt x="1302" y="131"/>
                    <a:pt x="1320" y="137"/>
                  </a:cubicBezTo>
                  <a:cubicBezTo>
                    <a:pt x="1329" y="140"/>
                    <a:pt x="1347" y="146"/>
                    <a:pt x="1347" y="146"/>
                  </a:cubicBezTo>
                  <a:cubicBezTo>
                    <a:pt x="1389" y="174"/>
                    <a:pt x="1459" y="203"/>
                    <a:pt x="1494" y="238"/>
                  </a:cubicBezTo>
                  <a:cubicBezTo>
                    <a:pt x="1547" y="291"/>
                    <a:pt x="1650" y="375"/>
                    <a:pt x="1722" y="411"/>
                  </a:cubicBezTo>
                  <a:cubicBezTo>
                    <a:pt x="1785" y="509"/>
                    <a:pt x="1692" y="373"/>
                    <a:pt x="1768" y="457"/>
                  </a:cubicBezTo>
                  <a:cubicBezTo>
                    <a:pt x="1797" y="489"/>
                    <a:pt x="1822" y="525"/>
                    <a:pt x="1850" y="558"/>
                  </a:cubicBezTo>
                  <a:cubicBezTo>
                    <a:pt x="1874" y="587"/>
                    <a:pt x="1877" y="612"/>
                    <a:pt x="1905" y="640"/>
                  </a:cubicBezTo>
                  <a:cubicBezTo>
                    <a:pt x="1914" y="677"/>
                    <a:pt x="1920" y="700"/>
                    <a:pt x="1942" y="731"/>
                  </a:cubicBezTo>
                  <a:cubicBezTo>
                    <a:pt x="1962" y="852"/>
                    <a:pt x="1925" y="930"/>
                    <a:pt x="1859" y="1024"/>
                  </a:cubicBezTo>
                  <a:cubicBezTo>
                    <a:pt x="1844" y="1085"/>
                    <a:pt x="1791" y="1119"/>
                    <a:pt x="1731" y="1134"/>
                  </a:cubicBezTo>
                  <a:cubicBezTo>
                    <a:pt x="1701" y="1154"/>
                    <a:pt x="1673" y="1159"/>
                    <a:pt x="1640" y="1170"/>
                  </a:cubicBezTo>
                  <a:cubicBezTo>
                    <a:pt x="1577" y="1213"/>
                    <a:pt x="1654" y="1166"/>
                    <a:pt x="1567" y="1198"/>
                  </a:cubicBezTo>
                  <a:cubicBezTo>
                    <a:pt x="1557" y="1202"/>
                    <a:pt x="1549" y="1212"/>
                    <a:pt x="1539" y="1216"/>
                  </a:cubicBezTo>
                  <a:cubicBezTo>
                    <a:pt x="1505" y="1230"/>
                    <a:pt x="1466" y="1243"/>
                    <a:pt x="1430" y="1253"/>
                  </a:cubicBezTo>
                  <a:cubicBezTo>
                    <a:pt x="1384" y="1283"/>
                    <a:pt x="1319" y="1298"/>
                    <a:pt x="1265" y="1307"/>
                  </a:cubicBezTo>
                  <a:cubicBezTo>
                    <a:pt x="1169" y="1347"/>
                    <a:pt x="1276" y="1308"/>
                    <a:pt x="1128" y="1335"/>
                  </a:cubicBezTo>
                  <a:cubicBezTo>
                    <a:pt x="1109" y="1339"/>
                    <a:pt x="1073" y="1353"/>
                    <a:pt x="1073" y="1353"/>
                  </a:cubicBezTo>
                  <a:cubicBezTo>
                    <a:pt x="621" y="1334"/>
                    <a:pt x="785" y="1355"/>
                    <a:pt x="579" y="1326"/>
                  </a:cubicBezTo>
                  <a:cubicBezTo>
                    <a:pt x="558" y="1319"/>
                    <a:pt x="535" y="1317"/>
                    <a:pt x="515" y="1307"/>
                  </a:cubicBezTo>
                  <a:cubicBezTo>
                    <a:pt x="458" y="1278"/>
                    <a:pt x="413" y="1228"/>
                    <a:pt x="351" y="1207"/>
                  </a:cubicBezTo>
                  <a:cubicBezTo>
                    <a:pt x="304" y="1160"/>
                    <a:pt x="335" y="1185"/>
                    <a:pt x="250" y="1143"/>
                  </a:cubicBezTo>
                  <a:cubicBezTo>
                    <a:pt x="204" y="1121"/>
                    <a:pt x="180" y="1095"/>
                    <a:pt x="131" y="1079"/>
                  </a:cubicBezTo>
                  <a:cubicBezTo>
                    <a:pt x="68" y="1016"/>
                    <a:pt x="90" y="1046"/>
                    <a:pt x="58" y="997"/>
                  </a:cubicBezTo>
                  <a:cubicBezTo>
                    <a:pt x="51" y="975"/>
                    <a:pt x="32" y="956"/>
                    <a:pt x="31" y="933"/>
                  </a:cubicBezTo>
                  <a:cubicBezTo>
                    <a:pt x="27" y="819"/>
                    <a:pt x="0" y="694"/>
                    <a:pt x="86" y="613"/>
                  </a:cubicBezTo>
                  <a:cubicBezTo>
                    <a:pt x="95" y="585"/>
                    <a:pt x="104" y="558"/>
                    <a:pt x="113" y="530"/>
                  </a:cubicBezTo>
                  <a:cubicBezTo>
                    <a:pt x="116" y="521"/>
                    <a:pt x="122" y="503"/>
                    <a:pt x="122" y="503"/>
                  </a:cubicBezTo>
                  <a:cubicBezTo>
                    <a:pt x="129" y="439"/>
                    <a:pt x="125" y="414"/>
                    <a:pt x="159" y="366"/>
                  </a:cubicBezTo>
                  <a:cubicBezTo>
                    <a:pt x="169" y="336"/>
                    <a:pt x="187" y="314"/>
                    <a:pt x="195" y="283"/>
                  </a:cubicBezTo>
                  <a:cubicBezTo>
                    <a:pt x="207" y="235"/>
                    <a:pt x="188" y="238"/>
                    <a:pt x="214" y="238"/>
                  </a:cubicBezTo>
                  <a:close/>
                </a:path>
              </a:pathLst>
            </a:custGeom>
            <a:solidFill>
              <a:srgbClr val="FFFF99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567" y="1979"/>
              <a:ext cx="453" cy="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579616" name="Text Box 32"/>
            <p:cNvSpPr txBox="1">
              <a:spLocks noChangeArrowheads="1"/>
            </p:cNvSpPr>
            <p:nvPr/>
          </p:nvSpPr>
          <p:spPr bwMode="auto">
            <a:xfrm>
              <a:off x="430" y="1979"/>
              <a:ext cx="2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/>
                <a:t>-</a:t>
              </a:r>
              <a:r>
                <a:rPr lang="en-US" altLang="zh-TW" i="1"/>
                <a:t>a</a:t>
              </a:r>
            </a:p>
          </p:txBody>
        </p:sp>
        <p:sp>
          <p:nvSpPr>
            <p:cNvPr id="579617" name="Text Box 33"/>
            <p:cNvSpPr txBox="1">
              <a:spLocks noChangeArrowheads="1"/>
            </p:cNvSpPr>
            <p:nvPr/>
          </p:nvSpPr>
          <p:spPr bwMode="auto">
            <a:xfrm>
              <a:off x="884" y="1979"/>
              <a:ext cx="2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i="1"/>
                <a:t>a</a:t>
              </a:r>
            </a:p>
          </p:txBody>
        </p:sp>
      </p:grpSp>
      <p:sp>
        <p:nvSpPr>
          <p:cNvPr id="579618" name="Freeform 34"/>
          <p:cNvSpPr>
            <a:spLocks/>
          </p:cNvSpPr>
          <p:nvPr/>
        </p:nvSpPr>
        <p:spPr bwMode="auto">
          <a:xfrm>
            <a:off x="8688389" y="2781301"/>
            <a:ext cx="1800225" cy="1071563"/>
          </a:xfrm>
          <a:custGeom>
            <a:avLst/>
            <a:gdLst>
              <a:gd name="T0" fmla="*/ 214 w 1962"/>
              <a:gd name="T1" fmla="*/ 238 h 1355"/>
              <a:gd name="T2" fmla="*/ 296 w 1962"/>
              <a:gd name="T3" fmla="*/ 155 h 1355"/>
              <a:gd name="T4" fmla="*/ 369 w 1962"/>
              <a:gd name="T5" fmla="*/ 82 h 1355"/>
              <a:gd name="T6" fmla="*/ 433 w 1962"/>
              <a:gd name="T7" fmla="*/ 55 h 1355"/>
              <a:gd name="T8" fmla="*/ 543 w 1962"/>
              <a:gd name="T9" fmla="*/ 0 h 1355"/>
              <a:gd name="T10" fmla="*/ 954 w 1962"/>
              <a:gd name="T11" fmla="*/ 9 h 1355"/>
              <a:gd name="T12" fmla="*/ 1064 w 1962"/>
              <a:gd name="T13" fmla="*/ 55 h 1355"/>
              <a:gd name="T14" fmla="*/ 1119 w 1962"/>
              <a:gd name="T15" fmla="*/ 73 h 1355"/>
              <a:gd name="T16" fmla="*/ 1265 w 1962"/>
              <a:gd name="T17" fmla="*/ 119 h 1355"/>
              <a:gd name="T18" fmla="*/ 1320 w 1962"/>
              <a:gd name="T19" fmla="*/ 137 h 1355"/>
              <a:gd name="T20" fmla="*/ 1347 w 1962"/>
              <a:gd name="T21" fmla="*/ 146 h 1355"/>
              <a:gd name="T22" fmla="*/ 1494 w 1962"/>
              <a:gd name="T23" fmla="*/ 238 h 1355"/>
              <a:gd name="T24" fmla="*/ 1722 w 1962"/>
              <a:gd name="T25" fmla="*/ 411 h 1355"/>
              <a:gd name="T26" fmla="*/ 1768 w 1962"/>
              <a:gd name="T27" fmla="*/ 457 h 1355"/>
              <a:gd name="T28" fmla="*/ 1850 w 1962"/>
              <a:gd name="T29" fmla="*/ 558 h 1355"/>
              <a:gd name="T30" fmla="*/ 1905 w 1962"/>
              <a:gd name="T31" fmla="*/ 640 h 1355"/>
              <a:gd name="T32" fmla="*/ 1942 w 1962"/>
              <a:gd name="T33" fmla="*/ 731 h 1355"/>
              <a:gd name="T34" fmla="*/ 1859 w 1962"/>
              <a:gd name="T35" fmla="*/ 1024 h 1355"/>
              <a:gd name="T36" fmla="*/ 1731 w 1962"/>
              <a:gd name="T37" fmla="*/ 1134 h 1355"/>
              <a:gd name="T38" fmla="*/ 1640 w 1962"/>
              <a:gd name="T39" fmla="*/ 1170 h 1355"/>
              <a:gd name="T40" fmla="*/ 1567 w 1962"/>
              <a:gd name="T41" fmla="*/ 1198 h 1355"/>
              <a:gd name="T42" fmla="*/ 1539 w 1962"/>
              <a:gd name="T43" fmla="*/ 1216 h 1355"/>
              <a:gd name="T44" fmla="*/ 1430 w 1962"/>
              <a:gd name="T45" fmla="*/ 1253 h 1355"/>
              <a:gd name="T46" fmla="*/ 1265 w 1962"/>
              <a:gd name="T47" fmla="*/ 1307 h 1355"/>
              <a:gd name="T48" fmla="*/ 1128 w 1962"/>
              <a:gd name="T49" fmla="*/ 1335 h 1355"/>
              <a:gd name="T50" fmla="*/ 1073 w 1962"/>
              <a:gd name="T51" fmla="*/ 1353 h 1355"/>
              <a:gd name="T52" fmla="*/ 579 w 1962"/>
              <a:gd name="T53" fmla="*/ 1326 h 1355"/>
              <a:gd name="T54" fmla="*/ 515 w 1962"/>
              <a:gd name="T55" fmla="*/ 1307 h 1355"/>
              <a:gd name="T56" fmla="*/ 351 w 1962"/>
              <a:gd name="T57" fmla="*/ 1207 h 1355"/>
              <a:gd name="T58" fmla="*/ 250 w 1962"/>
              <a:gd name="T59" fmla="*/ 1143 h 1355"/>
              <a:gd name="T60" fmla="*/ 131 w 1962"/>
              <a:gd name="T61" fmla="*/ 1079 h 1355"/>
              <a:gd name="T62" fmla="*/ 58 w 1962"/>
              <a:gd name="T63" fmla="*/ 997 h 1355"/>
              <a:gd name="T64" fmla="*/ 31 w 1962"/>
              <a:gd name="T65" fmla="*/ 933 h 1355"/>
              <a:gd name="T66" fmla="*/ 86 w 1962"/>
              <a:gd name="T67" fmla="*/ 613 h 1355"/>
              <a:gd name="T68" fmla="*/ 113 w 1962"/>
              <a:gd name="T69" fmla="*/ 530 h 1355"/>
              <a:gd name="T70" fmla="*/ 122 w 1962"/>
              <a:gd name="T71" fmla="*/ 503 h 1355"/>
              <a:gd name="T72" fmla="*/ 159 w 1962"/>
              <a:gd name="T73" fmla="*/ 366 h 1355"/>
              <a:gd name="T74" fmla="*/ 195 w 1962"/>
              <a:gd name="T75" fmla="*/ 283 h 1355"/>
              <a:gd name="T76" fmla="*/ 214 w 1962"/>
              <a:gd name="T77" fmla="*/ 238 h 1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62" h="1355">
                <a:moveTo>
                  <a:pt x="214" y="238"/>
                </a:moveTo>
                <a:cubicBezTo>
                  <a:pt x="230" y="188"/>
                  <a:pt x="256" y="186"/>
                  <a:pt x="296" y="155"/>
                </a:cubicBezTo>
                <a:cubicBezTo>
                  <a:pt x="309" y="144"/>
                  <a:pt x="352" y="99"/>
                  <a:pt x="369" y="82"/>
                </a:cubicBezTo>
                <a:cubicBezTo>
                  <a:pt x="385" y="65"/>
                  <a:pt x="413" y="66"/>
                  <a:pt x="433" y="55"/>
                </a:cubicBezTo>
                <a:cubicBezTo>
                  <a:pt x="471" y="34"/>
                  <a:pt x="502" y="13"/>
                  <a:pt x="543" y="0"/>
                </a:cubicBezTo>
                <a:cubicBezTo>
                  <a:pt x="680" y="3"/>
                  <a:pt x="817" y="1"/>
                  <a:pt x="954" y="9"/>
                </a:cubicBezTo>
                <a:cubicBezTo>
                  <a:pt x="995" y="11"/>
                  <a:pt x="1029" y="40"/>
                  <a:pt x="1064" y="55"/>
                </a:cubicBezTo>
                <a:cubicBezTo>
                  <a:pt x="1082" y="63"/>
                  <a:pt x="1119" y="73"/>
                  <a:pt x="1119" y="73"/>
                </a:cubicBezTo>
                <a:cubicBezTo>
                  <a:pt x="1164" y="103"/>
                  <a:pt x="1213" y="102"/>
                  <a:pt x="1265" y="119"/>
                </a:cubicBezTo>
                <a:cubicBezTo>
                  <a:pt x="1283" y="125"/>
                  <a:pt x="1302" y="131"/>
                  <a:pt x="1320" y="137"/>
                </a:cubicBezTo>
                <a:cubicBezTo>
                  <a:pt x="1329" y="140"/>
                  <a:pt x="1347" y="146"/>
                  <a:pt x="1347" y="146"/>
                </a:cubicBezTo>
                <a:cubicBezTo>
                  <a:pt x="1389" y="174"/>
                  <a:pt x="1459" y="203"/>
                  <a:pt x="1494" y="238"/>
                </a:cubicBezTo>
                <a:cubicBezTo>
                  <a:pt x="1547" y="291"/>
                  <a:pt x="1650" y="375"/>
                  <a:pt x="1722" y="411"/>
                </a:cubicBezTo>
                <a:cubicBezTo>
                  <a:pt x="1785" y="509"/>
                  <a:pt x="1692" y="373"/>
                  <a:pt x="1768" y="457"/>
                </a:cubicBezTo>
                <a:cubicBezTo>
                  <a:pt x="1797" y="489"/>
                  <a:pt x="1822" y="525"/>
                  <a:pt x="1850" y="558"/>
                </a:cubicBezTo>
                <a:cubicBezTo>
                  <a:pt x="1874" y="587"/>
                  <a:pt x="1877" y="612"/>
                  <a:pt x="1905" y="640"/>
                </a:cubicBezTo>
                <a:cubicBezTo>
                  <a:pt x="1914" y="677"/>
                  <a:pt x="1920" y="700"/>
                  <a:pt x="1942" y="731"/>
                </a:cubicBezTo>
                <a:cubicBezTo>
                  <a:pt x="1962" y="852"/>
                  <a:pt x="1925" y="930"/>
                  <a:pt x="1859" y="1024"/>
                </a:cubicBezTo>
                <a:cubicBezTo>
                  <a:pt x="1844" y="1085"/>
                  <a:pt x="1791" y="1119"/>
                  <a:pt x="1731" y="1134"/>
                </a:cubicBezTo>
                <a:cubicBezTo>
                  <a:pt x="1701" y="1154"/>
                  <a:pt x="1673" y="1159"/>
                  <a:pt x="1640" y="1170"/>
                </a:cubicBezTo>
                <a:cubicBezTo>
                  <a:pt x="1577" y="1213"/>
                  <a:pt x="1654" y="1166"/>
                  <a:pt x="1567" y="1198"/>
                </a:cubicBezTo>
                <a:cubicBezTo>
                  <a:pt x="1557" y="1202"/>
                  <a:pt x="1549" y="1212"/>
                  <a:pt x="1539" y="1216"/>
                </a:cubicBezTo>
                <a:cubicBezTo>
                  <a:pt x="1505" y="1230"/>
                  <a:pt x="1466" y="1243"/>
                  <a:pt x="1430" y="1253"/>
                </a:cubicBezTo>
                <a:cubicBezTo>
                  <a:pt x="1384" y="1283"/>
                  <a:pt x="1319" y="1298"/>
                  <a:pt x="1265" y="1307"/>
                </a:cubicBezTo>
                <a:cubicBezTo>
                  <a:pt x="1169" y="1347"/>
                  <a:pt x="1276" y="1308"/>
                  <a:pt x="1128" y="1335"/>
                </a:cubicBezTo>
                <a:cubicBezTo>
                  <a:pt x="1109" y="1339"/>
                  <a:pt x="1073" y="1353"/>
                  <a:pt x="1073" y="1353"/>
                </a:cubicBezTo>
                <a:cubicBezTo>
                  <a:pt x="621" y="1334"/>
                  <a:pt x="785" y="1355"/>
                  <a:pt x="579" y="1326"/>
                </a:cubicBezTo>
                <a:cubicBezTo>
                  <a:pt x="558" y="1319"/>
                  <a:pt x="535" y="1317"/>
                  <a:pt x="515" y="1307"/>
                </a:cubicBezTo>
                <a:cubicBezTo>
                  <a:pt x="458" y="1278"/>
                  <a:pt x="413" y="1228"/>
                  <a:pt x="351" y="1207"/>
                </a:cubicBezTo>
                <a:cubicBezTo>
                  <a:pt x="304" y="1160"/>
                  <a:pt x="335" y="1185"/>
                  <a:pt x="250" y="1143"/>
                </a:cubicBezTo>
                <a:cubicBezTo>
                  <a:pt x="204" y="1121"/>
                  <a:pt x="180" y="1095"/>
                  <a:pt x="131" y="1079"/>
                </a:cubicBezTo>
                <a:cubicBezTo>
                  <a:pt x="68" y="1016"/>
                  <a:pt x="90" y="1046"/>
                  <a:pt x="58" y="997"/>
                </a:cubicBezTo>
                <a:cubicBezTo>
                  <a:pt x="51" y="975"/>
                  <a:pt x="32" y="956"/>
                  <a:pt x="31" y="933"/>
                </a:cubicBezTo>
                <a:cubicBezTo>
                  <a:pt x="27" y="819"/>
                  <a:pt x="0" y="694"/>
                  <a:pt x="86" y="613"/>
                </a:cubicBezTo>
                <a:cubicBezTo>
                  <a:pt x="95" y="585"/>
                  <a:pt x="104" y="558"/>
                  <a:pt x="113" y="530"/>
                </a:cubicBezTo>
                <a:cubicBezTo>
                  <a:pt x="116" y="521"/>
                  <a:pt x="122" y="503"/>
                  <a:pt x="122" y="503"/>
                </a:cubicBezTo>
                <a:cubicBezTo>
                  <a:pt x="129" y="439"/>
                  <a:pt x="125" y="414"/>
                  <a:pt x="159" y="366"/>
                </a:cubicBezTo>
                <a:cubicBezTo>
                  <a:pt x="169" y="336"/>
                  <a:pt x="187" y="314"/>
                  <a:pt x="195" y="283"/>
                </a:cubicBezTo>
                <a:cubicBezTo>
                  <a:pt x="207" y="235"/>
                  <a:pt x="188" y="238"/>
                  <a:pt x="214" y="238"/>
                </a:cubicBezTo>
                <a:close/>
              </a:path>
            </a:pathLst>
          </a:custGeom>
          <a:solidFill>
            <a:srgbClr val="FFFF99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9619" name="Text Box 35"/>
          <p:cNvSpPr txBox="1">
            <a:spLocks noChangeArrowheads="1"/>
          </p:cNvSpPr>
          <p:nvPr/>
        </p:nvSpPr>
        <p:spPr bwMode="auto">
          <a:xfrm>
            <a:off x="8975725" y="3286125"/>
            <a:ext cx="43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/>
              <a:t>0</a:t>
            </a:r>
          </a:p>
        </p:txBody>
      </p:sp>
      <p:sp>
        <p:nvSpPr>
          <p:cNvPr id="579620" name="Text Box 36"/>
          <p:cNvSpPr txBox="1">
            <a:spLocks noChangeArrowheads="1"/>
          </p:cNvSpPr>
          <p:nvPr/>
        </p:nvSpPr>
        <p:spPr bwMode="auto">
          <a:xfrm>
            <a:off x="9912350" y="3284538"/>
            <a:ext cx="43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latin typeface="Calibri" panose="020F0502020204030204" pitchFamily="34" charset="0"/>
              </a:rPr>
              <a:t>∞</a:t>
            </a:r>
          </a:p>
        </p:txBody>
      </p:sp>
      <p:sp>
        <p:nvSpPr>
          <p:cNvPr id="579621" name="AutoShape 37"/>
          <p:cNvSpPr>
            <a:spLocks noChangeArrowheads="1"/>
          </p:cNvSpPr>
          <p:nvPr/>
        </p:nvSpPr>
        <p:spPr bwMode="auto">
          <a:xfrm>
            <a:off x="9120188" y="3286125"/>
            <a:ext cx="1008062" cy="71438"/>
          </a:xfrm>
          <a:prstGeom prst="rightArrow">
            <a:avLst>
              <a:gd name="adj1" fmla="val 50000"/>
              <a:gd name="adj2" fmla="val 352775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579622" name="Object 38"/>
          <p:cNvGraphicFramePr>
            <a:graphicFrameLocks noChangeAspect="1"/>
          </p:cNvGraphicFramePr>
          <p:nvPr/>
        </p:nvGraphicFramePr>
        <p:xfrm>
          <a:off x="7896225" y="3141664"/>
          <a:ext cx="655638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291973" imgH="355446" progId="Equation.3">
                  <p:embed/>
                </p:oleObj>
              </mc:Choice>
              <mc:Fallback>
                <p:oleObj name="方程式" r:id="rId11" imgW="291973" imgH="355446" progId="Equation.3">
                  <p:embed/>
                  <p:pic>
                    <p:nvPicPr>
                      <p:cNvPr id="579622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225" y="3141664"/>
                        <a:ext cx="655638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9623" name="Object 39"/>
          <p:cNvGraphicFramePr>
            <a:graphicFrameLocks noChangeAspect="1"/>
          </p:cNvGraphicFramePr>
          <p:nvPr/>
        </p:nvGraphicFramePr>
        <p:xfrm>
          <a:off x="3935413" y="3141663"/>
          <a:ext cx="6858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304536" imgH="355292" progId="Equation.3">
                  <p:embed/>
                </p:oleObj>
              </mc:Choice>
              <mc:Fallback>
                <p:oleObj name="方程式" r:id="rId13" imgW="304536" imgH="355292" progId="Equation.3">
                  <p:embed/>
                  <p:pic>
                    <p:nvPicPr>
                      <p:cNvPr id="579623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413" y="3141663"/>
                        <a:ext cx="685800" cy="79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5387494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847052" y="2427229"/>
            <a:ext cx="5844479" cy="3828135"/>
            <a:chOff x="323051" y="2427228"/>
            <a:chExt cx="5844479" cy="3828135"/>
          </a:xfrm>
        </p:grpSpPr>
        <p:sp>
          <p:nvSpPr>
            <p:cNvPr id="3" name="直線接點 2"/>
            <p:cNvSpPr/>
            <p:nvPr/>
          </p:nvSpPr>
          <p:spPr>
            <a:xfrm>
              <a:off x="2105977" y="5263403"/>
              <a:ext cx="3060192" cy="0"/>
            </a:xfrm>
            <a:prstGeom prst="line">
              <a:avLst/>
            </a:prstGeom>
          </p:spPr>
          <p:style>
            <a:lnRef idx="2">
              <a:schemeClr val="accent5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5" name="直線接點 4"/>
            <p:cNvSpPr/>
            <p:nvPr/>
          </p:nvSpPr>
          <p:spPr>
            <a:xfrm>
              <a:off x="2102989" y="3997097"/>
              <a:ext cx="2621280" cy="0"/>
            </a:xfrm>
            <a:prstGeom prst="line">
              <a:avLst/>
            </a:prstGeom>
          </p:spPr>
          <p:style>
            <a:lnRef idx="2">
              <a:schemeClr val="accent5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7" name="直線接點 6"/>
            <p:cNvSpPr/>
            <p:nvPr/>
          </p:nvSpPr>
          <p:spPr>
            <a:xfrm>
              <a:off x="1283887" y="2777113"/>
              <a:ext cx="3060192" cy="0"/>
            </a:xfrm>
            <a:prstGeom prst="line">
              <a:avLst/>
            </a:prstGeom>
          </p:spPr>
          <p:style>
            <a:lnRef idx="2">
              <a:schemeClr val="accent5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9" name="橢圓 8"/>
            <p:cNvSpPr/>
            <p:nvPr/>
          </p:nvSpPr>
          <p:spPr>
            <a:xfrm>
              <a:off x="323051" y="2472745"/>
              <a:ext cx="3565855" cy="3447714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30" name="手繪多邊形 29"/>
            <p:cNvSpPr/>
            <p:nvPr/>
          </p:nvSpPr>
          <p:spPr>
            <a:xfrm>
              <a:off x="1130617" y="4291091"/>
              <a:ext cx="1950720" cy="1005840"/>
            </a:xfrm>
            <a:custGeom>
              <a:avLst/>
              <a:gdLst>
                <a:gd name="connsiteX0" fmla="*/ 0 w 1950720"/>
                <a:gd name="connsiteY0" fmla="*/ 0 h 1005840"/>
                <a:gd name="connsiteX1" fmla="*/ 1950720 w 1950720"/>
                <a:gd name="connsiteY1" fmla="*/ 0 h 1005840"/>
                <a:gd name="connsiteX2" fmla="*/ 1950720 w 1950720"/>
                <a:gd name="connsiteY2" fmla="*/ 1005840 h 1005840"/>
                <a:gd name="connsiteX3" fmla="*/ 0 w 1950720"/>
                <a:gd name="connsiteY3" fmla="*/ 1005840 h 1005840"/>
                <a:gd name="connsiteX4" fmla="*/ 0 w 1950720"/>
                <a:gd name="connsiteY4" fmla="*/ 0 h 100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0720" h="1005840">
                  <a:moveTo>
                    <a:pt x="0" y="0"/>
                  </a:moveTo>
                  <a:lnTo>
                    <a:pt x="1950720" y="0"/>
                  </a:lnTo>
                  <a:lnTo>
                    <a:pt x="1950720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dirty="0"/>
            </a:p>
          </p:txBody>
        </p:sp>
        <p:sp>
          <p:nvSpPr>
            <p:cNvPr id="33" name="橢圓 32"/>
            <p:cNvSpPr/>
            <p:nvPr/>
          </p:nvSpPr>
          <p:spPr>
            <a:xfrm>
              <a:off x="3550708" y="2427228"/>
              <a:ext cx="1299034" cy="1076438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42" name="手繪多邊形 41"/>
            <p:cNvSpPr/>
            <p:nvPr/>
          </p:nvSpPr>
          <p:spPr>
            <a:xfrm>
              <a:off x="3563888" y="2500874"/>
              <a:ext cx="1467063" cy="928126"/>
            </a:xfrm>
            <a:custGeom>
              <a:avLst/>
              <a:gdLst>
                <a:gd name="connsiteX0" fmla="*/ 0 w 1053269"/>
                <a:gd name="connsiteY0" fmla="*/ 0 h 914400"/>
                <a:gd name="connsiteX1" fmla="*/ 1053269 w 1053269"/>
                <a:gd name="connsiteY1" fmla="*/ 0 h 914400"/>
                <a:gd name="connsiteX2" fmla="*/ 1053269 w 1053269"/>
                <a:gd name="connsiteY2" fmla="*/ 914400 h 914400"/>
                <a:gd name="connsiteX3" fmla="*/ 0 w 1053269"/>
                <a:gd name="connsiteY3" fmla="*/ 914400 h 914400"/>
                <a:gd name="connsiteX4" fmla="*/ 0 w 1053269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269" h="914400">
                  <a:moveTo>
                    <a:pt x="0" y="0"/>
                  </a:moveTo>
                  <a:lnTo>
                    <a:pt x="1053269" y="0"/>
                  </a:lnTo>
                  <a:lnTo>
                    <a:pt x="1053269" y="914400"/>
                  </a:lnTo>
                  <a:lnTo>
                    <a:pt x="0" y="914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2400" b="1" dirty="0">
                  <a:solidFill>
                    <a:schemeClr val="accent5">
                      <a:lumMod val="75000"/>
                    </a:schemeClr>
                  </a:solidFill>
                </a:rPr>
                <a:t>Paradise</a:t>
              </a:r>
            </a:p>
            <a:p>
              <a:pPr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b="1" dirty="0">
                  <a:solidFill>
                    <a:schemeClr val="accent5">
                      <a:lumMod val="75000"/>
                    </a:schemeClr>
                  </a:solidFill>
                </a:rPr>
                <a:t>(1988-1998)</a:t>
              </a:r>
              <a:endParaRPr lang="zh-TW" altLang="en-US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5" name="橢圓 44"/>
            <p:cNvSpPr/>
            <p:nvPr/>
          </p:nvSpPr>
          <p:spPr>
            <a:xfrm>
              <a:off x="4155245" y="3573016"/>
              <a:ext cx="1007065" cy="1003764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46" name="手繪多邊形 45"/>
            <p:cNvSpPr/>
            <p:nvPr/>
          </p:nvSpPr>
          <p:spPr>
            <a:xfrm>
              <a:off x="4716016" y="2946648"/>
              <a:ext cx="1451514" cy="914400"/>
            </a:xfrm>
            <a:custGeom>
              <a:avLst/>
              <a:gdLst>
                <a:gd name="connsiteX0" fmla="*/ 0 w 1451514"/>
                <a:gd name="connsiteY0" fmla="*/ 0 h 914400"/>
                <a:gd name="connsiteX1" fmla="*/ 1451514 w 1451514"/>
                <a:gd name="connsiteY1" fmla="*/ 0 h 914400"/>
                <a:gd name="connsiteX2" fmla="*/ 1451514 w 1451514"/>
                <a:gd name="connsiteY2" fmla="*/ 914400 h 914400"/>
                <a:gd name="connsiteX3" fmla="*/ 0 w 1451514"/>
                <a:gd name="connsiteY3" fmla="*/ 914400 h 914400"/>
                <a:gd name="connsiteX4" fmla="*/ 0 w 1451514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1514" h="914400">
                  <a:moveTo>
                    <a:pt x="0" y="0"/>
                  </a:moveTo>
                  <a:lnTo>
                    <a:pt x="1451514" y="0"/>
                  </a:lnTo>
                  <a:lnTo>
                    <a:pt x="1451514" y="914400"/>
                  </a:lnTo>
                  <a:lnTo>
                    <a:pt x="0" y="914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0" rIns="110490" bIns="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2900" b="1" dirty="0">
                  <a:solidFill>
                    <a:srgbClr val="FF3300"/>
                  </a:solidFill>
                </a:rPr>
                <a:t>Parasite</a:t>
              </a:r>
            </a:p>
            <a:p>
              <a:pPr algn="ctr" defTabSz="128905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b="1" dirty="0">
                  <a:solidFill>
                    <a:srgbClr val="FF3300"/>
                  </a:solidFill>
                </a:rPr>
                <a:t>(1998-2008)</a:t>
              </a:r>
              <a:endParaRPr lang="zh-TW" altLang="en-US" b="1" dirty="0">
                <a:solidFill>
                  <a:srgbClr val="FF3300"/>
                </a:solidFill>
              </a:endParaRPr>
            </a:p>
          </p:txBody>
        </p:sp>
        <p:sp>
          <p:nvSpPr>
            <p:cNvPr id="47" name="橢圓 46"/>
            <p:cNvSpPr/>
            <p:nvPr/>
          </p:nvSpPr>
          <p:spPr>
            <a:xfrm>
              <a:off x="4708969" y="4806203"/>
              <a:ext cx="914400" cy="91440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0" r="-30000"/>
              </a:stretch>
            </a:blipFill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49" name="手繪多邊形 48"/>
            <p:cNvSpPr/>
            <p:nvPr/>
          </p:nvSpPr>
          <p:spPr>
            <a:xfrm>
              <a:off x="3419872" y="5445224"/>
              <a:ext cx="1566942" cy="810139"/>
            </a:xfrm>
            <a:custGeom>
              <a:avLst/>
              <a:gdLst>
                <a:gd name="connsiteX0" fmla="*/ 0 w 1054607"/>
                <a:gd name="connsiteY0" fmla="*/ 0 h 914400"/>
                <a:gd name="connsiteX1" fmla="*/ 1054607 w 1054607"/>
                <a:gd name="connsiteY1" fmla="*/ 0 h 914400"/>
                <a:gd name="connsiteX2" fmla="*/ 1054607 w 1054607"/>
                <a:gd name="connsiteY2" fmla="*/ 914400 h 914400"/>
                <a:gd name="connsiteX3" fmla="*/ 0 w 1054607"/>
                <a:gd name="connsiteY3" fmla="*/ 914400 h 914400"/>
                <a:gd name="connsiteX4" fmla="*/ 0 w 1054607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607" h="914400">
                  <a:moveTo>
                    <a:pt x="0" y="0"/>
                  </a:moveTo>
                  <a:lnTo>
                    <a:pt x="1054607" y="0"/>
                  </a:lnTo>
                  <a:lnTo>
                    <a:pt x="1054607" y="914400"/>
                  </a:lnTo>
                  <a:lnTo>
                    <a:pt x="0" y="914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0" rIns="106680" bIns="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2800" b="1" dirty="0">
                  <a:solidFill>
                    <a:srgbClr val="FF0000"/>
                  </a:solidFill>
                </a:rPr>
                <a:t>Paradox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TW" sz="1600" b="1" dirty="0">
                  <a:solidFill>
                    <a:srgbClr val="FF0000"/>
                  </a:solidFill>
                </a:rPr>
                <a:t>(2008-2022)</a:t>
              </a:r>
              <a:endParaRPr lang="zh-TW" alt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861321" y="1644627"/>
            <a:ext cx="1285147" cy="836795"/>
            <a:chOff x="3107854" y="96209"/>
            <a:chExt cx="1713529" cy="1115727"/>
          </a:xfrm>
        </p:grpSpPr>
        <p:grpSp>
          <p:nvGrpSpPr>
            <p:cNvPr id="27" name="群組 26"/>
            <p:cNvGrpSpPr/>
            <p:nvPr/>
          </p:nvGrpSpPr>
          <p:grpSpPr>
            <a:xfrm>
              <a:off x="3107854" y="96209"/>
              <a:ext cx="1713529" cy="864524"/>
              <a:chOff x="3082915" y="216132"/>
              <a:chExt cx="1713529" cy="864524"/>
            </a:xfrm>
          </p:grpSpPr>
          <p:grpSp>
            <p:nvGrpSpPr>
              <p:cNvPr id="6" name="群組 22"/>
              <p:cNvGrpSpPr>
                <a:grpSpLocks/>
              </p:cNvGrpSpPr>
              <p:nvPr/>
            </p:nvGrpSpPr>
            <p:grpSpPr bwMode="auto">
              <a:xfrm>
                <a:off x="3157604" y="317116"/>
                <a:ext cx="1623137" cy="664824"/>
                <a:chOff x="684316" y="1351814"/>
                <a:chExt cx="2449416" cy="1003029"/>
              </a:xfrm>
            </p:grpSpPr>
            <p:grpSp>
              <p:nvGrpSpPr>
                <p:cNvPr id="10" name="群組 4"/>
                <p:cNvGrpSpPr>
                  <a:grpSpLocks/>
                </p:cNvGrpSpPr>
                <p:nvPr/>
              </p:nvGrpSpPr>
              <p:grpSpPr bwMode="auto">
                <a:xfrm>
                  <a:off x="684316" y="1361337"/>
                  <a:ext cx="984211" cy="993506"/>
                  <a:chOff x="5409971" y="278666"/>
                  <a:chExt cx="1640351" cy="1655843"/>
                </a:xfrm>
              </p:grpSpPr>
              <p:sp>
                <p:nvSpPr>
                  <p:cNvPr id="19" name="立方體 18"/>
                  <p:cNvSpPr>
                    <a:spLocks noChangeAspect="1"/>
                  </p:cNvSpPr>
                  <p:nvPr/>
                </p:nvSpPr>
                <p:spPr>
                  <a:xfrm>
                    <a:off x="5669251" y="1249426"/>
                    <a:ext cx="685243" cy="682441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0" name="立方體 19"/>
                  <p:cNvSpPr>
                    <a:spLocks noChangeAspect="1"/>
                  </p:cNvSpPr>
                  <p:nvPr/>
                </p:nvSpPr>
                <p:spPr>
                  <a:xfrm>
                    <a:off x="5669251" y="278666"/>
                    <a:ext cx="685243" cy="685087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1" name="立方體 20"/>
                  <p:cNvSpPr>
                    <a:spLocks noChangeAspect="1"/>
                  </p:cNvSpPr>
                  <p:nvPr/>
                </p:nvSpPr>
                <p:spPr>
                  <a:xfrm>
                    <a:off x="6365076" y="976977"/>
                    <a:ext cx="685244" cy="682441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2" name="立方體 21"/>
                  <p:cNvSpPr>
                    <a:spLocks noChangeAspect="1"/>
                  </p:cNvSpPr>
                  <p:nvPr/>
                </p:nvSpPr>
                <p:spPr>
                  <a:xfrm>
                    <a:off x="6365076" y="278666"/>
                    <a:ext cx="685244" cy="685087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3" name="立方體 22"/>
                  <p:cNvSpPr>
                    <a:spLocks noChangeAspect="1"/>
                  </p:cNvSpPr>
                  <p:nvPr/>
                </p:nvSpPr>
                <p:spPr>
                  <a:xfrm>
                    <a:off x="5409969" y="1249426"/>
                    <a:ext cx="685243" cy="685085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4" name="立方體 23"/>
                  <p:cNvSpPr>
                    <a:spLocks noChangeAspect="1"/>
                  </p:cNvSpPr>
                  <p:nvPr/>
                </p:nvSpPr>
                <p:spPr>
                  <a:xfrm>
                    <a:off x="5441718" y="545824"/>
                    <a:ext cx="685243" cy="682441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5" name="立方體 24"/>
                  <p:cNvSpPr>
                    <a:spLocks noChangeAspect="1"/>
                  </p:cNvSpPr>
                  <p:nvPr/>
                </p:nvSpPr>
                <p:spPr>
                  <a:xfrm>
                    <a:off x="6095212" y="1230909"/>
                    <a:ext cx="685244" cy="685087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26" name="立方體 25"/>
                  <p:cNvSpPr>
                    <a:spLocks noChangeAspect="1"/>
                  </p:cNvSpPr>
                  <p:nvPr/>
                </p:nvSpPr>
                <p:spPr>
                  <a:xfrm>
                    <a:off x="6137544" y="545824"/>
                    <a:ext cx="682598" cy="682441"/>
                  </a:xfrm>
                  <a:prstGeom prst="cube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</p:grpSp>
            <p:grpSp>
              <p:nvGrpSpPr>
                <p:cNvPr id="11" name="群組 13"/>
                <p:cNvGrpSpPr>
                  <a:grpSpLocks/>
                </p:cNvGrpSpPr>
                <p:nvPr/>
              </p:nvGrpSpPr>
              <p:grpSpPr bwMode="auto">
                <a:xfrm>
                  <a:off x="2047925" y="1351814"/>
                  <a:ext cx="1085807" cy="977636"/>
                  <a:chOff x="5385490" y="4274203"/>
                  <a:chExt cx="1809678" cy="1629393"/>
                </a:xfrm>
              </p:grpSpPr>
              <p:sp>
                <p:nvSpPr>
                  <p:cNvPr id="13" name="菱形 5"/>
                  <p:cNvSpPr>
                    <a:spLocks noChangeAspect="1"/>
                  </p:cNvSpPr>
                  <p:nvPr/>
                </p:nvSpPr>
                <p:spPr>
                  <a:xfrm rot="1206991">
                    <a:off x="5385488" y="4517556"/>
                    <a:ext cx="500043" cy="1256432"/>
                  </a:xfrm>
                  <a:custGeom>
                    <a:avLst/>
                    <a:gdLst>
                      <a:gd name="connsiteX0" fmla="*/ 0 w 648072"/>
                      <a:gd name="connsiteY0" fmla="*/ 466751 h 933502"/>
                      <a:gd name="connsiteX1" fmla="*/ 324036 w 648072"/>
                      <a:gd name="connsiteY1" fmla="*/ 0 h 933502"/>
                      <a:gd name="connsiteX2" fmla="*/ 648072 w 648072"/>
                      <a:gd name="connsiteY2" fmla="*/ 466751 h 933502"/>
                      <a:gd name="connsiteX3" fmla="*/ 324036 w 648072"/>
                      <a:gd name="connsiteY3" fmla="*/ 933502 h 933502"/>
                      <a:gd name="connsiteX4" fmla="*/ 0 w 648072"/>
                      <a:gd name="connsiteY4" fmla="*/ 466751 h 933502"/>
                      <a:gd name="connsiteX0" fmla="*/ 0 w 648072"/>
                      <a:gd name="connsiteY0" fmla="*/ 466751 h 1121870"/>
                      <a:gd name="connsiteX1" fmla="*/ 324036 w 648072"/>
                      <a:gd name="connsiteY1" fmla="*/ 0 h 1121870"/>
                      <a:gd name="connsiteX2" fmla="*/ 648072 w 648072"/>
                      <a:gd name="connsiteY2" fmla="*/ 466751 h 1121870"/>
                      <a:gd name="connsiteX3" fmla="*/ 245946 w 648072"/>
                      <a:gd name="connsiteY3" fmla="*/ 1121870 h 1121870"/>
                      <a:gd name="connsiteX4" fmla="*/ 0 w 648072"/>
                      <a:gd name="connsiteY4" fmla="*/ 466751 h 1121870"/>
                      <a:gd name="connsiteX0" fmla="*/ 0 w 648072"/>
                      <a:gd name="connsiteY0" fmla="*/ 293399 h 948518"/>
                      <a:gd name="connsiteX1" fmla="*/ 141544 w 648072"/>
                      <a:gd name="connsiteY1" fmla="*/ 0 h 948518"/>
                      <a:gd name="connsiteX2" fmla="*/ 648072 w 648072"/>
                      <a:gd name="connsiteY2" fmla="*/ 293399 h 948518"/>
                      <a:gd name="connsiteX3" fmla="*/ 245946 w 648072"/>
                      <a:gd name="connsiteY3" fmla="*/ 948518 h 948518"/>
                      <a:gd name="connsiteX4" fmla="*/ 0 w 648072"/>
                      <a:gd name="connsiteY4" fmla="*/ 293399 h 948518"/>
                      <a:gd name="connsiteX0" fmla="*/ 0 w 362542"/>
                      <a:gd name="connsiteY0" fmla="*/ 293399 h 948518"/>
                      <a:gd name="connsiteX1" fmla="*/ 141544 w 362542"/>
                      <a:gd name="connsiteY1" fmla="*/ 0 h 948518"/>
                      <a:gd name="connsiteX2" fmla="*/ 362542 w 362542"/>
                      <a:gd name="connsiteY2" fmla="*/ 600858 h 948518"/>
                      <a:gd name="connsiteX3" fmla="*/ 245946 w 362542"/>
                      <a:gd name="connsiteY3" fmla="*/ 948518 h 948518"/>
                      <a:gd name="connsiteX4" fmla="*/ 0 w 362542"/>
                      <a:gd name="connsiteY4" fmla="*/ 293399 h 948518"/>
                      <a:gd name="connsiteX0" fmla="*/ 0 w 385252"/>
                      <a:gd name="connsiteY0" fmla="*/ 293399 h 948518"/>
                      <a:gd name="connsiteX1" fmla="*/ 141544 w 385252"/>
                      <a:gd name="connsiteY1" fmla="*/ 0 h 948518"/>
                      <a:gd name="connsiteX2" fmla="*/ 385252 w 385252"/>
                      <a:gd name="connsiteY2" fmla="*/ 655939 h 948518"/>
                      <a:gd name="connsiteX3" fmla="*/ 245946 w 385252"/>
                      <a:gd name="connsiteY3" fmla="*/ 948518 h 948518"/>
                      <a:gd name="connsiteX4" fmla="*/ 0 w 385252"/>
                      <a:gd name="connsiteY4" fmla="*/ 293399 h 948518"/>
                      <a:gd name="connsiteX0" fmla="*/ 0 w 385252"/>
                      <a:gd name="connsiteY0" fmla="*/ 295037 h 950156"/>
                      <a:gd name="connsiteX1" fmla="*/ 146017 w 385252"/>
                      <a:gd name="connsiteY1" fmla="*/ 0 h 950156"/>
                      <a:gd name="connsiteX2" fmla="*/ 385252 w 385252"/>
                      <a:gd name="connsiteY2" fmla="*/ 657577 h 950156"/>
                      <a:gd name="connsiteX3" fmla="*/ 245946 w 385252"/>
                      <a:gd name="connsiteY3" fmla="*/ 950156 h 950156"/>
                      <a:gd name="connsiteX4" fmla="*/ 0 w 385252"/>
                      <a:gd name="connsiteY4" fmla="*/ 295037 h 950156"/>
                      <a:gd name="connsiteX0" fmla="*/ 0 w 385252"/>
                      <a:gd name="connsiteY0" fmla="*/ 306217 h 961336"/>
                      <a:gd name="connsiteX1" fmla="*/ 141922 w 385252"/>
                      <a:gd name="connsiteY1" fmla="*/ 0 h 961336"/>
                      <a:gd name="connsiteX2" fmla="*/ 385252 w 385252"/>
                      <a:gd name="connsiteY2" fmla="*/ 668757 h 961336"/>
                      <a:gd name="connsiteX3" fmla="*/ 245946 w 385252"/>
                      <a:gd name="connsiteY3" fmla="*/ 961336 h 961336"/>
                      <a:gd name="connsiteX4" fmla="*/ 0 w 385252"/>
                      <a:gd name="connsiteY4" fmla="*/ 306217 h 961336"/>
                      <a:gd name="connsiteX0" fmla="*/ 0 w 378544"/>
                      <a:gd name="connsiteY0" fmla="*/ 303760 h 961336"/>
                      <a:gd name="connsiteX1" fmla="*/ 135214 w 378544"/>
                      <a:gd name="connsiteY1" fmla="*/ 0 h 961336"/>
                      <a:gd name="connsiteX2" fmla="*/ 378544 w 378544"/>
                      <a:gd name="connsiteY2" fmla="*/ 668757 h 961336"/>
                      <a:gd name="connsiteX3" fmla="*/ 239238 w 378544"/>
                      <a:gd name="connsiteY3" fmla="*/ 961336 h 961336"/>
                      <a:gd name="connsiteX4" fmla="*/ 0 w 378544"/>
                      <a:gd name="connsiteY4" fmla="*/ 303760 h 961336"/>
                      <a:gd name="connsiteX0" fmla="*/ 0 w 383614"/>
                      <a:gd name="connsiteY0" fmla="*/ 303760 h 961336"/>
                      <a:gd name="connsiteX1" fmla="*/ 135214 w 383614"/>
                      <a:gd name="connsiteY1" fmla="*/ 0 h 961336"/>
                      <a:gd name="connsiteX2" fmla="*/ 383614 w 383614"/>
                      <a:gd name="connsiteY2" fmla="*/ 661827 h 961336"/>
                      <a:gd name="connsiteX3" fmla="*/ 239238 w 383614"/>
                      <a:gd name="connsiteY3" fmla="*/ 961336 h 961336"/>
                      <a:gd name="connsiteX4" fmla="*/ 0 w 383614"/>
                      <a:gd name="connsiteY4" fmla="*/ 303760 h 961336"/>
                      <a:gd name="connsiteX0" fmla="*/ 0 w 383614"/>
                      <a:gd name="connsiteY0" fmla="*/ 308453 h 966029"/>
                      <a:gd name="connsiteX1" fmla="*/ 141104 w 383614"/>
                      <a:gd name="connsiteY1" fmla="*/ 0 h 966029"/>
                      <a:gd name="connsiteX2" fmla="*/ 383614 w 383614"/>
                      <a:gd name="connsiteY2" fmla="*/ 666520 h 966029"/>
                      <a:gd name="connsiteX3" fmla="*/ 239238 w 383614"/>
                      <a:gd name="connsiteY3" fmla="*/ 966029 h 966029"/>
                      <a:gd name="connsiteX4" fmla="*/ 0 w 383614"/>
                      <a:gd name="connsiteY4" fmla="*/ 308453 h 966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3614" h="966029">
                        <a:moveTo>
                          <a:pt x="0" y="308453"/>
                        </a:moveTo>
                        <a:lnTo>
                          <a:pt x="141104" y="0"/>
                        </a:lnTo>
                        <a:lnTo>
                          <a:pt x="383614" y="666520"/>
                        </a:lnTo>
                        <a:lnTo>
                          <a:pt x="239238" y="966029"/>
                        </a:lnTo>
                        <a:lnTo>
                          <a:pt x="0" y="30845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14" name="矩形 7"/>
                  <p:cNvSpPr>
                    <a:spLocks noChangeAspect="1"/>
                  </p:cNvSpPr>
                  <p:nvPr/>
                </p:nvSpPr>
                <p:spPr>
                  <a:xfrm>
                    <a:off x="5634187" y="5586183"/>
                    <a:ext cx="1251430" cy="317414"/>
                  </a:xfrm>
                  <a:custGeom>
                    <a:avLst/>
                    <a:gdLst>
                      <a:gd name="connsiteX0" fmla="*/ 0 w 700524"/>
                      <a:gd name="connsiteY0" fmla="*/ 0 h 432048"/>
                      <a:gd name="connsiteX1" fmla="*/ 700524 w 700524"/>
                      <a:gd name="connsiteY1" fmla="*/ 0 h 432048"/>
                      <a:gd name="connsiteX2" fmla="*/ 700524 w 700524"/>
                      <a:gd name="connsiteY2" fmla="*/ 432048 h 432048"/>
                      <a:gd name="connsiteX3" fmla="*/ 0 w 700524"/>
                      <a:gd name="connsiteY3" fmla="*/ 432048 h 432048"/>
                      <a:gd name="connsiteX4" fmla="*/ 0 w 700524"/>
                      <a:gd name="connsiteY4" fmla="*/ 0 h 432048"/>
                      <a:gd name="connsiteX0" fmla="*/ 0 w 933887"/>
                      <a:gd name="connsiteY0" fmla="*/ 0 h 432048"/>
                      <a:gd name="connsiteX1" fmla="*/ 933887 w 933887"/>
                      <a:gd name="connsiteY1" fmla="*/ 195262 h 432048"/>
                      <a:gd name="connsiteX2" fmla="*/ 700524 w 933887"/>
                      <a:gd name="connsiteY2" fmla="*/ 432048 h 432048"/>
                      <a:gd name="connsiteX3" fmla="*/ 0 w 933887"/>
                      <a:gd name="connsiteY3" fmla="*/ 432048 h 432048"/>
                      <a:gd name="connsiteX4" fmla="*/ 0 w 933887"/>
                      <a:gd name="connsiteY4" fmla="*/ 0 h 432048"/>
                      <a:gd name="connsiteX0" fmla="*/ 252412 w 933887"/>
                      <a:gd name="connsiteY0" fmla="*/ 0 h 258217"/>
                      <a:gd name="connsiteX1" fmla="*/ 933887 w 933887"/>
                      <a:gd name="connsiteY1" fmla="*/ 21431 h 258217"/>
                      <a:gd name="connsiteX2" fmla="*/ 700524 w 933887"/>
                      <a:gd name="connsiteY2" fmla="*/ 258217 h 258217"/>
                      <a:gd name="connsiteX3" fmla="*/ 0 w 933887"/>
                      <a:gd name="connsiteY3" fmla="*/ 258217 h 258217"/>
                      <a:gd name="connsiteX4" fmla="*/ 252412 w 933887"/>
                      <a:gd name="connsiteY4" fmla="*/ 0 h 258217"/>
                      <a:gd name="connsiteX0" fmla="*/ 278606 w 933887"/>
                      <a:gd name="connsiteY0" fmla="*/ 9525 h 236786"/>
                      <a:gd name="connsiteX1" fmla="*/ 933887 w 933887"/>
                      <a:gd name="connsiteY1" fmla="*/ 0 h 236786"/>
                      <a:gd name="connsiteX2" fmla="*/ 700524 w 933887"/>
                      <a:gd name="connsiteY2" fmla="*/ 236786 h 236786"/>
                      <a:gd name="connsiteX3" fmla="*/ 0 w 933887"/>
                      <a:gd name="connsiteY3" fmla="*/ 236786 h 236786"/>
                      <a:gd name="connsiteX4" fmla="*/ 278606 w 933887"/>
                      <a:gd name="connsiteY4" fmla="*/ 9525 h 236786"/>
                      <a:gd name="connsiteX0" fmla="*/ 230981 w 933887"/>
                      <a:gd name="connsiteY0" fmla="*/ 0 h 241549"/>
                      <a:gd name="connsiteX1" fmla="*/ 933887 w 933887"/>
                      <a:gd name="connsiteY1" fmla="*/ 4763 h 241549"/>
                      <a:gd name="connsiteX2" fmla="*/ 700524 w 933887"/>
                      <a:gd name="connsiteY2" fmla="*/ 241549 h 241549"/>
                      <a:gd name="connsiteX3" fmla="*/ 0 w 933887"/>
                      <a:gd name="connsiteY3" fmla="*/ 241549 h 241549"/>
                      <a:gd name="connsiteX4" fmla="*/ 230981 w 933887"/>
                      <a:gd name="connsiteY4" fmla="*/ 0 h 241549"/>
                      <a:gd name="connsiteX0" fmla="*/ 230981 w 933887"/>
                      <a:gd name="connsiteY0" fmla="*/ 0 h 236787"/>
                      <a:gd name="connsiteX1" fmla="*/ 933887 w 933887"/>
                      <a:gd name="connsiteY1" fmla="*/ 1 h 236787"/>
                      <a:gd name="connsiteX2" fmla="*/ 700524 w 933887"/>
                      <a:gd name="connsiteY2" fmla="*/ 236787 h 236787"/>
                      <a:gd name="connsiteX3" fmla="*/ 0 w 933887"/>
                      <a:gd name="connsiteY3" fmla="*/ 236787 h 236787"/>
                      <a:gd name="connsiteX4" fmla="*/ 230981 w 933887"/>
                      <a:gd name="connsiteY4" fmla="*/ 0 h 236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887" h="236787">
                        <a:moveTo>
                          <a:pt x="230981" y="0"/>
                        </a:moveTo>
                        <a:lnTo>
                          <a:pt x="933887" y="1"/>
                        </a:lnTo>
                        <a:lnTo>
                          <a:pt x="700524" y="236787"/>
                        </a:lnTo>
                        <a:lnTo>
                          <a:pt x="0" y="236787"/>
                        </a:lnTo>
                        <a:lnTo>
                          <a:pt x="230981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15" name="矩形 14"/>
                  <p:cNvSpPr>
                    <a:spLocks noChangeAspect="1"/>
                  </p:cNvSpPr>
                  <p:nvPr/>
                </p:nvSpPr>
                <p:spPr>
                  <a:xfrm>
                    <a:off x="5970195" y="4469943"/>
                    <a:ext cx="933941" cy="933728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16" name="菱形 5"/>
                  <p:cNvSpPr>
                    <a:spLocks noChangeAspect="1"/>
                  </p:cNvSpPr>
                  <p:nvPr/>
                </p:nvSpPr>
                <p:spPr>
                  <a:xfrm rot="1206991">
                    <a:off x="6695125" y="4480524"/>
                    <a:ext cx="500042" cy="1256432"/>
                  </a:xfrm>
                  <a:custGeom>
                    <a:avLst/>
                    <a:gdLst>
                      <a:gd name="connsiteX0" fmla="*/ 0 w 648072"/>
                      <a:gd name="connsiteY0" fmla="*/ 466751 h 933502"/>
                      <a:gd name="connsiteX1" fmla="*/ 324036 w 648072"/>
                      <a:gd name="connsiteY1" fmla="*/ 0 h 933502"/>
                      <a:gd name="connsiteX2" fmla="*/ 648072 w 648072"/>
                      <a:gd name="connsiteY2" fmla="*/ 466751 h 933502"/>
                      <a:gd name="connsiteX3" fmla="*/ 324036 w 648072"/>
                      <a:gd name="connsiteY3" fmla="*/ 933502 h 933502"/>
                      <a:gd name="connsiteX4" fmla="*/ 0 w 648072"/>
                      <a:gd name="connsiteY4" fmla="*/ 466751 h 933502"/>
                      <a:gd name="connsiteX0" fmla="*/ 0 w 648072"/>
                      <a:gd name="connsiteY0" fmla="*/ 466751 h 1121870"/>
                      <a:gd name="connsiteX1" fmla="*/ 324036 w 648072"/>
                      <a:gd name="connsiteY1" fmla="*/ 0 h 1121870"/>
                      <a:gd name="connsiteX2" fmla="*/ 648072 w 648072"/>
                      <a:gd name="connsiteY2" fmla="*/ 466751 h 1121870"/>
                      <a:gd name="connsiteX3" fmla="*/ 245946 w 648072"/>
                      <a:gd name="connsiteY3" fmla="*/ 1121870 h 1121870"/>
                      <a:gd name="connsiteX4" fmla="*/ 0 w 648072"/>
                      <a:gd name="connsiteY4" fmla="*/ 466751 h 1121870"/>
                      <a:gd name="connsiteX0" fmla="*/ 0 w 648072"/>
                      <a:gd name="connsiteY0" fmla="*/ 293399 h 948518"/>
                      <a:gd name="connsiteX1" fmla="*/ 141544 w 648072"/>
                      <a:gd name="connsiteY1" fmla="*/ 0 h 948518"/>
                      <a:gd name="connsiteX2" fmla="*/ 648072 w 648072"/>
                      <a:gd name="connsiteY2" fmla="*/ 293399 h 948518"/>
                      <a:gd name="connsiteX3" fmla="*/ 245946 w 648072"/>
                      <a:gd name="connsiteY3" fmla="*/ 948518 h 948518"/>
                      <a:gd name="connsiteX4" fmla="*/ 0 w 648072"/>
                      <a:gd name="connsiteY4" fmla="*/ 293399 h 948518"/>
                      <a:gd name="connsiteX0" fmla="*/ 0 w 362542"/>
                      <a:gd name="connsiteY0" fmla="*/ 293399 h 948518"/>
                      <a:gd name="connsiteX1" fmla="*/ 141544 w 362542"/>
                      <a:gd name="connsiteY1" fmla="*/ 0 h 948518"/>
                      <a:gd name="connsiteX2" fmla="*/ 362542 w 362542"/>
                      <a:gd name="connsiteY2" fmla="*/ 600858 h 948518"/>
                      <a:gd name="connsiteX3" fmla="*/ 245946 w 362542"/>
                      <a:gd name="connsiteY3" fmla="*/ 948518 h 948518"/>
                      <a:gd name="connsiteX4" fmla="*/ 0 w 362542"/>
                      <a:gd name="connsiteY4" fmla="*/ 293399 h 948518"/>
                      <a:gd name="connsiteX0" fmla="*/ 0 w 385252"/>
                      <a:gd name="connsiteY0" fmla="*/ 293399 h 948518"/>
                      <a:gd name="connsiteX1" fmla="*/ 141544 w 385252"/>
                      <a:gd name="connsiteY1" fmla="*/ 0 h 948518"/>
                      <a:gd name="connsiteX2" fmla="*/ 385252 w 385252"/>
                      <a:gd name="connsiteY2" fmla="*/ 655939 h 948518"/>
                      <a:gd name="connsiteX3" fmla="*/ 245946 w 385252"/>
                      <a:gd name="connsiteY3" fmla="*/ 948518 h 948518"/>
                      <a:gd name="connsiteX4" fmla="*/ 0 w 385252"/>
                      <a:gd name="connsiteY4" fmla="*/ 293399 h 948518"/>
                      <a:gd name="connsiteX0" fmla="*/ 0 w 385252"/>
                      <a:gd name="connsiteY0" fmla="*/ 295037 h 950156"/>
                      <a:gd name="connsiteX1" fmla="*/ 146017 w 385252"/>
                      <a:gd name="connsiteY1" fmla="*/ 0 h 950156"/>
                      <a:gd name="connsiteX2" fmla="*/ 385252 w 385252"/>
                      <a:gd name="connsiteY2" fmla="*/ 657577 h 950156"/>
                      <a:gd name="connsiteX3" fmla="*/ 245946 w 385252"/>
                      <a:gd name="connsiteY3" fmla="*/ 950156 h 950156"/>
                      <a:gd name="connsiteX4" fmla="*/ 0 w 385252"/>
                      <a:gd name="connsiteY4" fmla="*/ 295037 h 950156"/>
                      <a:gd name="connsiteX0" fmla="*/ 0 w 385252"/>
                      <a:gd name="connsiteY0" fmla="*/ 306217 h 961336"/>
                      <a:gd name="connsiteX1" fmla="*/ 141922 w 385252"/>
                      <a:gd name="connsiteY1" fmla="*/ 0 h 961336"/>
                      <a:gd name="connsiteX2" fmla="*/ 385252 w 385252"/>
                      <a:gd name="connsiteY2" fmla="*/ 668757 h 961336"/>
                      <a:gd name="connsiteX3" fmla="*/ 245946 w 385252"/>
                      <a:gd name="connsiteY3" fmla="*/ 961336 h 961336"/>
                      <a:gd name="connsiteX4" fmla="*/ 0 w 385252"/>
                      <a:gd name="connsiteY4" fmla="*/ 306217 h 961336"/>
                      <a:gd name="connsiteX0" fmla="*/ 0 w 378544"/>
                      <a:gd name="connsiteY0" fmla="*/ 303760 h 961336"/>
                      <a:gd name="connsiteX1" fmla="*/ 135214 w 378544"/>
                      <a:gd name="connsiteY1" fmla="*/ 0 h 961336"/>
                      <a:gd name="connsiteX2" fmla="*/ 378544 w 378544"/>
                      <a:gd name="connsiteY2" fmla="*/ 668757 h 961336"/>
                      <a:gd name="connsiteX3" fmla="*/ 239238 w 378544"/>
                      <a:gd name="connsiteY3" fmla="*/ 961336 h 961336"/>
                      <a:gd name="connsiteX4" fmla="*/ 0 w 378544"/>
                      <a:gd name="connsiteY4" fmla="*/ 303760 h 961336"/>
                      <a:gd name="connsiteX0" fmla="*/ 0 w 383614"/>
                      <a:gd name="connsiteY0" fmla="*/ 303760 h 961336"/>
                      <a:gd name="connsiteX1" fmla="*/ 135214 w 383614"/>
                      <a:gd name="connsiteY1" fmla="*/ 0 h 961336"/>
                      <a:gd name="connsiteX2" fmla="*/ 383614 w 383614"/>
                      <a:gd name="connsiteY2" fmla="*/ 661827 h 961336"/>
                      <a:gd name="connsiteX3" fmla="*/ 239238 w 383614"/>
                      <a:gd name="connsiteY3" fmla="*/ 961336 h 961336"/>
                      <a:gd name="connsiteX4" fmla="*/ 0 w 383614"/>
                      <a:gd name="connsiteY4" fmla="*/ 303760 h 961336"/>
                      <a:gd name="connsiteX0" fmla="*/ 0 w 383614"/>
                      <a:gd name="connsiteY0" fmla="*/ 308453 h 966029"/>
                      <a:gd name="connsiteX1" fmla="*/ 141104 w 383614"/>
                      <a:gd name="connsiteY1" fmla="*/ 0 h 966029"/>
                      <a:gd name="connsiteX2" fmla="*/ 383614 w 383614"/>
                      <a:gd name="connsiteY2" fmla="*/ 666520 h 966029"/>
                      <a:gd name="connsiteX3" fmla="*/ 239238 w 383614"/>
                      <a:gd name="connsiteY3" fmla="*/ 966029 h 966029"/>
                      <a:gd name="connsiteX4" fmla="*/ 0 w 383614"/>
                      <a:gd name="connsiteY4" fmla="*/ 308453 h 966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3614" h="966029">
                        <a:moveTo>
                          <a:pt x="0" y="308453"/>
                        </a:moveTo>
                        <a:lnTo>
                          <a:pt x="141104" y="0"/>
                        </a:lnTo>
                        <a:lnTo>
                          <a:pt x="383614" y="666520"/>
                        </a:lnTo>
                        <a:lnTo>
                          <a:pt x="239238" y="966029"/>
                        </a:lnTo>
                        <a:lnTo>
                          <a:pt x="0" y="30845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17" name="矩形 7"/>
                  <p:cNvSpPr>
                    <a:spLocks noChangeAspect="1"/>
                  </p:cNvSpPr>
                  <p:nvPr/>
                </p:nvSpPr>
                <p:spPr>
                  <a:xfrm>
                    <a:off x="5679165" y="4274205"/>
                    <a:ext cx="1248784" cy="317414"/>
                  </a:xfrm>
                  <a:custGeom>
                    <a:avLst/>
                    <a:gdLst>
                      <a:gd name="connsiteX0" fmla="*/ 0 w 700524"/>
                      <a:gd name="connsiteY0" fmla="*/ 0 h 432048"/>
                      <a:gd name="connsiteX1" fmla="*/ 700524 w 700524"/>
                      <a:gd name="connsiteY1" fmla="*/ 0 h 432048"/>
                      <a:gd name="connsiteX2" fmla="*/ 700524 w 700524"/>
                      <a:gd name="connsiteY2" fmla="*/ 432048 h 432048"/>
                      <a:gd name="connsiteX3" fmla="*/ 0 w 700524"/>
                      <a:gd name="connsiteY3" fmla="*/ 432048 h 432048"/>
                      <a:gd name="connsiteX4" fmla="*/ 0 w 700524"/>
                      <a:gd name="connsiteY4" fmla="*/ 0 h 432048"/>
                      <a:gd name="connsiteX0" fmla="*/ 0 w 933887"/>
                      <a:gd name="connsiteY0" fmla="*/ 0 h 432048"/>
                      <a:gd name="connsiteX1" fmla="*/ 933887 w 933887"/>
                      <a:gd name="connsiteY1" fmla="*/ 195262 h 432048"/>
                      <a:gd name="connsiteX2" fmla="*/ 700524 w 933887"/>
                      <a:gd name="connsiteY2" fmla="*/ 432048 h 432048"/>
                      <a:gd name="connsiteX3" fmla="*/ 0 w 933887"/>
                      <a:gd name="connsiteY3" fmla="*/ 432048 h 432048"/>
                      <a:gd name="connsiteX4" fmla="*/ 0 w 933887"/>
                      <a:gd name="connsiteY4" fmla="*/ 0 h 432048"/>
                      <a:gd name="connsiteX0" fmla="*/ 252412 w 933887"/>
                      <a:gd name="connsiteY0" fmla="*/ 0 h 258217"/>
                      <a:gd name="connsiteX1" fmla="*/ 933887 w 933887"/>
                      <a:gd name="connsiteY1" fmla="*/ 21431 h 258217"/>
                      <a:gd name="connsiteX2" fmla="*/ 700524 w 933887"/>
                      <a:gd name="connsiteY2" fmla="*/ 258217 h 258217"/>
                      <a:gd name="connsiteX3" fmla="*/ 0 w 933887"/>
                      <a:gd name="connsiteY3" fmla="*/ 258217 h 258217"/>
                      <a:gd name="connsiteX4" fmla="*/ 252412 w 933887"/>
                      <a:gd name="connsiteY4" fmla="*/ 0 h 258217"/>
                      <a:gd name="connsiteX0" fmla="*/ 278606 w 933887"/>
                      <a:gd name="connsiteY0" fmla="*/ 9525 h 236786"/>
                      <a:gd name="connsiteX1" fmla="*/ 933887 w 933887"/>
                      <a:gd name="connsiteY1" fmla="*/ 0 h 236786"/>
                      <a:gd name="connsiteX2" fmla="*/ 700524 w 933887"/>
                      <a:gd name="connsiteY2" fmla="*/ 236786 h 236786"/>
                      <a:gd name="connsiteX3" fmla="*/ 0 w 933887"/>
                      <a:gd name="connsiteY3" fmla="*/ 236786 h 236786"/>
                      <a:gd name="connsiteX4" fmla="*/ 278606 w 933887"/>
                      <a:gd name="connsiteY4" fmla="*/ 9525 h 236786"/>
                      <a:gd name="connsiteX0" fmla="*/ 230981 w 933887"/>
                      <a:gd name="connsiteY0" fmla="*/ 0 h 241549"/>
                      <a:gd name="connsiteX1" fmla="*/ 933887 w 933887"/>
                      <a:gd name="connsiteY1" fmla="*/ 4763 h 241549"/>
                      <a:gd name="connsiteX2" fmla="*/ 700524 w 933887"/>
                      <a:gd name="connsiteY2" fmla="*/ 241549 h 241549"/>
                      <a:gd name="connsiteX3" fmla="*/ 0 w 933887"/>
                      <a:gd name="connsiteY3" fmla="*/ 241549 h 241549"/>
                      <a:gd name="connsiteX4" fmla="*/ 230981 w 933887"/>
                      <a:gd name="connsiteY4" fmla="*/ 0 h 241549"/>
                      <a:gd name="connsiteX0" fmla="*/ 230981 w 933887"/>
                      <a:gd name="connsiteY0" fmla="*/ 0 h 236787"/>
                      <a:gd name="connsiteX1" fmla="*/ 933887 w 933887"/>
                      <a:gd name="connsiteY1" fmla="*/ 1 h 236787"/>
                      <a:gd name="connsiteX2" fmla="*/ 700524 w 933887"/>
                      <a:gd name="connsiteY2" fmla="*/ 236787 h 236787"/>
                      <a:gd name="connsiteX3" fmla="*/ 0 w 933887"/>
                      <a:gd name="connsiteY3" fmla="*/ 236787 h 236787"/>
                      <a:gd name="connsiteX4" fmla="*/ 230981 w 933887"/>
                      <a:gd name="connsiteY4" fmla="*/ 0 h 236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887" h="236787">
                        <a:moveTo>
                          <a:pt x="230981" y="0"/>
                        </a:moveTo>
                        <a:lnTo>
                          <a:pt x="933887" y="1"/>
                        </a:lnTo>
                        <a:lnTo>
                          <a:pt x="700524" y="236787"/>
                        </a:lnTo>
                        <a:lnTo>
                          <a:pt x="0" y="236787"/>
                        </a:lnTo>
                        <a:lnTo>
                          <a:pt x="230981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18" name="矩形 17"/>
                  <p:cNvSpPr>
                    <a:spLocks noChangeAspect="1"/>
                  </p:cNvSpPr>
                  <p:nvPr/>
                </p:nvSpPr>
                <p:spPr>
                  <a:xfrm>
                    <a:off x="5705622" y="4821745"/>
                    <a:ext cx="933941" cy="931082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</p:grpSp>
            <p:cxnSp>
              <p:nvCxnSpPr>
                <p:cNvPr id="12" name="直線單箭頭接點 11"/>
                <p:cNvCxnSpPr/>
                <p:nvPr/>
              </p:nvCxnSpPr>
              <p:spPr>
                <a:xfrm>
                  <a:off x="1766948" y="1767628"/>
                  <a:ext cx="227003" cy="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圓角矩形 7"/>
              <p:cNvSpPr/>
              <p:nvPr/>
            </p:nvSpPr>
            <p:spPr bwMode="auto">
              <a:xfrm>
                <a:off x="3082915" y="216132"/>
                <a:ext cx="1713529" cy="864524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350"/>
              </a:p>
            </p:txBody>
          </p:sp>
        </p:grpSp>
        <p:sp>
          <p:nvSpPr>
            <p:cNvPr id="28" name="文字方塊 27"/>
            <p:cNvSpPr txBox="1"/>
            <p:nvPr/>
          </p:nvSpPr>
          <p:spPr bwMode="auto">
            <a:xfrm>
              <a:off x="3498833" y="873381"/>
              <a:ext cx="866001" cy="338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TW" sz="1050" dirty="0">
                  <a:solidFill>
                    <a:schemeClr val="bg1"/>
                  </a:solidFill>
                </a:rPr>
                <a:t>3D→2D</a:t>
              </a: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3314373" y="1586168"/>
            <a:ext cx="1112606" cy="864247"/>
            <a:chOff x="2933347" y="102201"/>
            <a:chExt cx="1483475" cy="1152330"/>
          </a:xfrm>
        </p:grpSpPr>
        <p:grpSp>
          <p:nvGrpSpPr>
            <p:cNvPr id="44" name="群組 43"/>
            <p:cNvGrpSpPr/>
            <p:nvPr/>
          </p:nvGrpSpPr>
          <p:grpSpPr>
            <a:xfrm>
              <a:off x="2933347" y="102201"/>
              <a:ext cx="1483475" cy="979001"/>
              <a:chOff x="5848350" y="1066800"/>
              <a:chExt cx="3067050" cy="2024062"/>
            </a:xfrm>
          </p:grpSpPr>
          <p:grpSp>
            <p:nvGrpSpPr>
              <p:cNvPr id="31" name="群組 27"/>
              <p:cNvGrpSpPr>
                <a:grpSpLocks/>
              </p:cNvGrpSpPr>
              <p:nvPr/>
            </p:nvGrpSpPr>
            <p:grpSpPr bwMode="auto">
              <a:xfrm>
                <a:off x="5848350" y="1066800"/>
                <a:ext cx="3067050" cy="2024062"/>
                <a:chOff x="5848988" y="1099264"/>
                <a:chExt cx="3066412" cy="2024360"/>
              </a:xfrm>
            </p:grpSpPr>
            <p:sp>
              <p:nvSpPr>
                <p:cNvPr id="41" name="圓角矩形 40"/>
                <p:cNvSpPr/>
                <p:nvPr/>
              </p:nvSpPr>
              <p:spPr bwMode="auto">
                <a:xfrm>
                  <a:off x="5848988" y="1099264"/>
                  <a:ext cx="3066412" cy="2024360"/>
                </a:xfrm>
                <a:prstGeom prst="round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 sz="1350"/>
                </a:p>
              </p:txBody>
            </p:sp>
            <p:grpSp>
              <p:nvGrpSpPr>
                <p:cNvPr id="34" name="群組 46"/>
                <p:cNvGrpSpPr>
                  <a:grpSpLocks/>
                </p:cNvGrpSpPr>
                <p:nvPr/>
              </p:nvGrpSpPr>
              <p:grpSpPr bwMode="auto">
                <a:xfrm>
                  <a:off x="5942978" y="1403683"/>
                  <a:ext cx="2882425" cy="1337192"/>
                  <a:chOff x="914400" y="1911417"/>
                  <a:chExt cx="6248400" cy="2898709"/>
                </a:xfrm>
              </p:grpSpPr>
              <p:grpSp>
                <p:nvGrpSpPr>
                  <p:cNvPr id="35" name="群組 47"/>
                  <p:cNvGrpSpPr>
                    <a:grpSpLocks/>
                  </p:cNvGrpSpPr>
                  <p:nvPr/>
                </p:nvGrpSpPr>
                <p:grpSpPr bwMode="auto">
                  <a:xfrm>
                    <a:off x="914400" y="1914525"/>
                    <a:ext cx="2884488" cy="2895601"/>
                    <a:chOff x="914400" y="1914525"/>
                    <a:chExt cx="2884488" cy="2895601"/>
                  </a:xfrm>
                </p:grpSpPr>
                <p:pic>
                  <p:nvPicPr>
                    <p:cNvPr id="39" name="Picture 8" descr="fem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lum bright="6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14400" y="1914525"/>
                      <a:ext cx="2884488" cy="2895601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0" name="Oval 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60790" y="2651248"/>
                      <a:ext cx="1418142" cy="141593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Char char="•"/>
                        <a:defRPr kumimoji="1" sz="32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Char char="•"/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TW" altLang="en-US" sz="1350">
                        <a:solidFill>
                          <a:schemeClr val="tx1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36" name="群組 49"/>
                  <p:cNvGrpSpPr>
                    <a:grpSpLocks/>
                  </p:cNvGrpSpPr>
                  <p:nvPr/>
                </p:nvGrpSpPr>
                <p:grpSpPr bwMode="auto">
                  <a:xfrm>
                    <a:off x="4267200" y="1911417"/>
                    <a:ext cx="2895600" cy="2895600"/>
                    <a:chOff x="4343400" y="1911417"/>
                    <a:chExt cx="2895600" cy="2895600"/>
                  </a:xfrm>
                </p:grpSpPr>
                <p:sp>
                  <p:nvSpPr>
                    <p:cNvPr id="37" name="矩形 36"/>
                    <p:cNvSpPr/>
                    <p:nvPr/>
                  </p:nvSpPr>
                  <p:spPr>
                    <a:xfrm>
                      <a:off x="4334111" y="1912341"/>
                      <a:ext cx="2903866" cy="2894572"/>
                    </a:xfrm>
                    <a:prstGeom prst="rect">
                      <a:avLst/>
                    </a:prstGeom>
                    <a:solidFill>
                      <a:srgbClr val="87D8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 sz="1350"/>
                    </a:p>
                  </p:txBody>
                </p:sp>
                <p:sp>
                  <p:nvSpPr>
                    <p:cNvPr id="38" name="Oval 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82129" y="2654356"/>
                      <a:ext cx="1418142" cy="141593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000000"/>
                      </a:solidFill>
                      <a:prstDash val="sysDash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Char char="•"/>
                        <a:defRPr kumimoji="1" sz="32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Char char="•"/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charset="-120"/>
                          <a:cs typeface="Tahoma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TW" altLang="en-US" sz="1350">
                        <a:solidFill>
                          <a:schemeClr val="tx1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</p:grpSp>
          <p:cxnSp>
            <p:nvCxnSpPr>
              <p:cNvPr id="32" name="直線單箭頭接點 31"/>
              <p:cNvCxnSpPr/>
              <p:nvPr/>
            </p:nvCxnSpPr>
            <p:spPr bwMode="auto">
              <a:xfrm>
                <a:off x="7273925" y="2041525"/>
                <a:ext cx="22542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文字方塊 42"/>
            <p:cNvSpPr txBox="1"/>
            <p:nvPr/>
          </p:nvSpPr>
          <p:spPr bwMode="auto">
            <a:xfrm>
              <a:off x="2995767" y="915976"/>
              <a:ext cx="1396742" cy="338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TW" sz="1050" dirty="0">
                  <a:solidFill>
                    <a:schemeClr val="bg1"/>
                  </a:solidFill>
                </a:rPr>
                <a:t>Infinite domain</a:t>
              </a:r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4581597" y="1571630"/>
            <a:ext cx="1329862" cy="871605"/>
            <a:chOff x="6097583" y="100699"/>
            <a:chExt cx="1773149" cy="1162140"/>
          </a:xfrm>
        </p:grpSpPr>
        <p:grpSp>
          <p:nvGrpSpPr>
            <p:cNvPr id="48" name="群組 47"/>
            <p:cNvGrpSpPr/>
            <p:nvPr/>
          </p:nvGrpSpPr>
          <p:grpSpPr>
            <a:xfrm>
              <a:off x="6256182" y="100699"/>
              <a:ext cx="1432506" cy="887643"/>
              <a:chOff x="536008" y="4147582"/>
              <a:chExt cx="3297237" cy="2043112"/>
            </a:xfrm>
          </p:grpSpPr>
          <p:sp>
            <p:nvSpPr>
              <p:cNvPr id="51" name="圓角矩形 50"/>
              <p:cNvSpPr/>
              <p:nvPr/>
            </p:nvSpPr>
            <p:spPr bwMode="auto">
              <a:xfrm>
                <a:off x="536008" y="4147582"/>
                <a:ext cx="3297237" cy="2043112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350"/>
              </a:p>
            </p:txBody>
          </p:sp>
          <p:pic>
            <p:nvPicPr>
              <p:cNvPr id="50" name="圖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1119" y="4389075"/>
                <a:ext cx="2471737" cy="1654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3" name="文字方塊 52"/>
            <p:cNvSpPr txBox="1"/>
            <p:nvPr/>
          </p:nvSpPr>
          <p:spPr bwMode="auto">
            <a:xfrm>
              <a:off x="6097583" y="924284"/>
              <a:ext cx="1773149" cy="338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TW" sz="1050" dirty="0">
                  <a:solidFill>
                    <a:schemeClr val="bg1"/>
                  </a:solidFill>
                </a:rPr>
                <a:t>Stress concentration</a:t>
              </a:r>
              <a:endParaRPr lang="zh-TW" altLang="en-US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群組 61"/>
          <p:cNvGrpSpPr/>
          <p:nvPr/>
        </p:nvGrpSpPr>
        <p:grpSpPr>
          <a:xfrm>
            <a:off x="6022064" y="1574464"/>
            <a:ext cx="1347380" cy="867255"/>
            <a:chOff x="6434222" y="91949"/>
            <a:chExt cx="1796506" cy="1156340"/>
          </a:xfrm>
        </p:grpSpPr>
        <p:grpSp>
          <p:nvGrpSpPr>
            <p:cNvPr id="56" name="群組 70"/>
            <p:cNvGrpSpPr>
              <a:grpSpLocks/>
            </p:cNvGrpSpPr>
            <p:nvPr/>
          </p:nvGrpSpPr>
          <p:grpSpPr bwMode="auto">
            <a:xfrm>
              <a:off x="6593398" y="91949"/>
              <a:ext cx="1422997" cy="868784"/>
              <a:chOff x="5805303" y="4531820"/>
              <a:chExt cx="3346306" cy="2043463"/>
            </a:xfrm>
          </p:grpSpPr>
          <p:pic>
            <p:nvPicPr>
              <p:cNvPr id="57" name="Picture 3" descr="d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2" t="75865" r="51544" b="4279"/>
              <a:stretch>
                <a:fillRect/>
              </a:stretch>
            </p:blipFill>
            <p:spPr bwMode="auto">
              <a:xfrm>
                <a:off x="5805303" y="4975305"/>
                <a:ext cx="3346306" cy="1080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圓角矩形 58"/>
              <p:cNvSpPr/>
              <p:nvPr/>
            </p:nvSpPr>
            <p:spPr bwMode="auto">
              <a:xfrm>
                <a:off x="5805303" y="4531820"/>
                <a:ext cx="3297097" cy="2043463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350"/>
              </a:p>
            </p:txBody>
          </p:sp>
        </p:grpSp>
        <p:sp>
          <p:nvSpPr>
            <p:cNvPr id="61" name="文字方塊 60"/>
            <p:cNvSpPr txBox="1"/>
            <p:nvPr/>
          </p:nvSpPr>
          <p:spPr bwMode="auto">
            <a:xfrm>
              <a:off x="6434222" y="909734"/>
              <a:ext cx="1796506" cy="338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TW" sz="1050" dirty="0">
                  <a:solidFill>
                    <a:schemeClr val="bg1"/>
                  </a:solidFill>
                </a:rPr>
                <a:t>Fracture and fatigue</a:t>
              </a:r>
            </a:p>
          </p:txBody>
        </p:sp>
      </p:grpSp>
      <p:grpSp>
        <p:nvGrpSpPr>
          <p:cNvPr id="162" name="群組 161"/>
          <p:cNvGrpSpPr/>
          <p:nvPr/>
        </p:nvGrpSpPr>
        <p:grpSpPr>
          <a:xfrm>
            <a:off x="7521316" y="2197624"/>
            <a:ext cx="1237655" cy="1040955"/>
            <a:chOff x="7750701" y="2738804"/>
            <a:chExt cx="1650206" cy="1387940"/>
          </a:xfrm>
        </p:grpSpPr>
        <p:pic>
          <p:nvPicPr>
            <p:cNvPr id="90" name="Picture 27" descr="1u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610" y="2839752"/>
              <a:ext cx="1075069" cy="1055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3" name="圓角矩形 92"/>
            <p:cNvSpPr/>
            <p:nvPr/>
          </p:nvSpPr>
          <p:spPr>
            <a:xfrm>
              <a:off x="7825054" y="2738804"/>
              <a:ext cx="1535338" cy="1240217"/>
            </a:xfrm>
            <a:prstGeom prst="roundRect">
              <a:avLst/>
            </a:prstGeom>
            <a:noFill/>
            <a:ln w="5715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95" name="矩形 94"/>
            <p:cNvSpPr/>
            <p:nvPr/>
          </p:nvSpPr>
          <p:spPr>
            <a:xfrm>
              <a:off x="7750701" y="3850519"/>
              <a:ext cx="1650206" cy="2762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050" dirty="0"/>
                <a:t>Degenerate scale</a:t>
              </a:r>
              <a:endParaRPr lang="zh-TW" altLang="en-US" sz="1050" dirty="0"/>
            </a:p>
          </p:txBody>
        </p:sp>
      </p:grpSp>
      <p:grpSp>
        <p:nvGrpSpPr>
          <p:cNvPr id="163" name="群組 162"/>
          <p:cNvGrpSpPr/>
          <p:nvPr/>
        </p:nvGrpSpPr>
        <p:grpSpPr>
          <a:xfrm>
            <a:off x="8850402" y="2231997"/>
            <a:ext cx="1343843" cy="987734"/>
            <a:chOff x="9601148" y="2771492"/>
            <a:chExt cx="1791791" cy="1316978"/>
          </a:xfrm>
        </p:grpSpPr>
        <p:grpSp>
          <p:nvGrpSpPr>
            <p:cNvPr id="98" name="群組 97"/>
            <p:cNvGrpSpPr/>
            <p:nvPr/>
          </p:nvGrpSpPr>
          <p:grpSpPr>
            <a:xfrm>
              <a:off x="9786431" y="2911151"/>
              <a:ext cx="1526225" cy="1056224"/>
              <a:chOff x="5925741" y="3787776"/>
              <a:chExt cx="3169741" cy="2328863"/>
            </a:xfrm>
          </p:grpSpPr>
          <p:pic>
            <p:nvPicPr>
              <p:cNvPr id="99" name="圖片 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514"/>
              <a:stretch>
                <a:fillRect/>
              </a:stretch>
            </p:blipFill>
            <p:spPr bwMode="auto">
              <a:xfrm>
                <a:off x="5925741" y="3787776"/>
                <a:ext cx="2803922" cy="2328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0" name="矩形 99"/>
              <p:cNvSpPr/>
              <p:nvPr/>
            </p:nvSpPr>
            <p:spPr>
              <a:xfrm>
                <a:off x="6680598" y="3898900"/>
                <a:ext cx="211931" cy="48260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350"/>
              </a:p>
            </p:txBody>
          </p:sp>
          <p:cxnSp>
            <p:nvCxnSpPr>
              <p:cNvPr id="101" name="直線單箭頭接點 100"/>
              <p:cNvCxnSpPr/>
              <p:nvPr/>
            </p:nvCxnSpPr>
            <p:spPr>
              <a:xfrm flipH="1">
                <a:off x="6773466" y="4381500"/>
                <a:ext cx="28575" cy="787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單箭頭接點 101"/>
              <p:cNvCxnSpPr/>
              <p:nvPr/>
            </p:nvCxnSpPr>
            <p:spPr>
              <a:xfrm>
                <a:off x="6810376" y="4376739"/>
                <a:ext cx="1232297" cy="83502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文字方塊 11"/>
              <p:cNvSpPr txBox="1">
                <a:spLocks noChangeArrowheads="1"/>
              </p:cNvSpPr>
              <p:nvPr/>
            </p:nvSpPr>
            <p:spPr bwMode="auto">
              <a:xfrm>
                <a:off x="6400694" y="5197759"/>
                <a:ext cx="2694788" cy="678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en-US" altLang="zh-TW" sz="9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Dependency</a:t>
                </a:r>
                <a:endParaRPr lang="zh-TW" altLang="en-US" sz="9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4" name="圓角矩形 103"/>
            <p:cNvSpPr/>
            <p:nvPr/>
          </p:nvSpPr>
          <p:spPr>
            <a:xfrm>
              <a:off x="9693805" y="2771492"/>
              <a:ext cx="1535338" cy="1205214"/>
            </a:xfrm>
            <a:prstGeom prst="roundRect">
              <a:avLst/>
            </a:prstGeom>
            <a:noFill/>
            <a:ln w="5715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107" name="矩形 106"/>
            <p:cNvSpPr/>
            <p:nvPr/>
          </p:nvSpPr>
          <p:spPr>
            <a:xfrm>
              <a:off x="9601148" y="3812245"/>
              <a:ext cx="1791791" cy="2762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050" dirty="0"/>
                <a:t>Degenerate boundary</a:t>
              </a:r>
              <a:endParaRPr lang="zh-TW" altLang="en-US" sz="1050" dirty="0"/>
            </a:p>
          </p:txBody>
        </p:sp>
      </p:grpSp>
      <p:grpSp>
        <p:nvGrpSpPr>
          <p:cNvPr id="164" name="群組 163"/>
          <p:cNvGrpSpPr/>
          <p:nvPr/>
        </p:nvGrpSpPr>
        <p:grpSpPr>
          <a:xfrm>
            <a:off x="7149042" y="3717929"/>
            <a:ext cx="1835944" cy="1657551"/>
            <a:chOff x="7223614" y="4251528"/>
            <a:chExt cx="2447925" cy="2210067"/>
          </a:xfrm>
        </p:grpSpPr>
        <p:sp>
          <p:nvSpPr>
            <p:cNvPr id="150" name="圓角矩形 149"/>
            <p:cNvSpPr/>
            <p:nvPr/>
          </p:nvSpPr>
          <p:spPr>
            <a:xfrm>
              <a:off x="7364416" y="4303667"/>
              <a:ext cx="1777382" cy="162309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7428004" y="5748136"/>
              <a:ext cx="1650206" cy="276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050" dirty="0"/>
                <a:t>Levy’s problem</a:t>
              </a:r>
            </a:p>
          </p:txBody>
        </p:sp>
        <p:pic>
          <p:nvPicPr>
            <p:cNvPr id="152" name="圖片 15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3932" y="4251528"/>
              <a:ext cx="1332954" cy="1531616"/>
            </a:xfrm>
            <a:prstGeom prst="rect">
              <a:avLst/>
            </a:prstGeom>
          </p:spPr>
        </p:pic>
        <p:sp>
          <p:nvSpPr>
            <p:cNvPr id="153" name="Text Box 8"/>
            <p:cNvSpPr txBox="1">
              <a:spLocks noChangeArrowheads="1"/>
            </p:cNvSpPr>
            <p:nvPr/>
          </p:nvSpPr>
          <p:spPr bwMode="auto">
            <a:xfrm>
              <a:off x="7223614" y="6061486"/>
              <a:ext cx="2447925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1350" dirty="0">
                  <a:latin typeface="Times New Roman" panose="02020603050405020304" pitchFamily="18" charset="0"/>
                </a:rPr>
                <a:t>( From T.C.T. Ting )</a:t>
              </a:r>
            </a:p>
          </p:txBody>
        </p:sp>
      </p:grpSp>
      <p:grpSp>
        <p:nvGrpSpPr>
          <p:cNvPr id="159" name="群組 158"/>
          <p:cNvGrpSpPr/>
          <p:nvPr/>
        </p:nvGrpSpPr>
        <p:grpSpPr>
          <a:xfrm>
            <a:off x="7487108" y="1090185"/>
            <a:ext cx="1262007" cy="1002863"/>
            <a:chOff x="7709058" y="1315112"/>
            <a:chExt cx="1682676" cy="1337151"/>
          </a:xfrm>
        </p:grpSpPr>
        <p:grpSp>
          <p:nvGrpSpPr>
            <p:cNvPr id="78" name="群組 77"/>
            <p:cNvGrpSpPr/>
            <p:nvPr/>
          </p:nvGrpSpPr>
          <p:grpSpPr>
            <a:xfrm>
              <a:off x="7709058" y="1315112"/>
              <a:ext cx="1682676" cy="1337151"/>
              <a:chOff x="8230728" y="341042"/>
              <a:chExt cx="1739504" cy="1566791"/>
            </a:xfrm>
          </p:grpSpPr>
          <p:grpSp>
            <p:nvGrpSpPr>
              <p:cNvPr id="63" name="Group 3"/>
              <p:cNvGrpSpPr>
                <a:grpSpLocks/>
              </p:cNvGrpSpPr>
              <p:nvPr/>
            </p:nvGrpSpPr>
            <p:grpSpPr bwMode="auto">
              <a:xfrm>
                <a:off x="9506409" y="1111989"/>
                <a:ext cx="117991" cy="220505"/>
                <a:chOff x="4649" y="3538"/>
                <a:chExt cx="191" cy="245"/>
              </a:xfrm>
            </p:grpSpPr>
            <p:sp>
              <p:nvSpPr>
                <p:cNvPr id="64" name="Rectangle 4"/>
                <p:cNvSpPr>
                  <a:spLocks noChangeArrowheads="1"/>
                </p:cNvSpPr>
                <p:nvPr/>
              </p:nvSpPr>
              <p:spPr bwMode="auto">
                <a:xfrm>
                  <a:off x="4649" y="3538"/>
                  <a:ext cx="19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9pPr>
                </a:lstStyle>
                <a:p>
                  <a:endParaRPr lang="zh-TW" altLang="zh-TW" sz="900"/>
                </a:p>
              </p:txBody>
            </p:sp>
            <p:sp>
              <p:nvSpPr>
                <p:cNvPr id="65" name="Rectangle 5"/>
                <p:cNvSpPr>
                  <a:spLocks noChangeArrowheads="1"/>
                </p:cNvSpPr>
                <p:nvPr/>
              </p:nvSpPr>
              <p:spPr bwMode="auto">
                <a:xfrm>
                  <a:off x="4649" y="3645"/>
                  <a:ext cx="191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新細明體" charset="-120"/>
                    </a:defRPr>
                  </a:lvl9pPr>
                </a:lstStyle>
                <a:p>
                  <a:endParaRPr lang="zh-TW" altLang="zh-TW" sz="900"/>
                </a:p>
              </p:txBody>
            </p:sp>
          </p:grpSp>
          <p:sp>
            <p:nvSpPr>
              <p:cNvPr id="77" name="圓角矩形 76"/>
              <p:cNvSpPr/>
              <p:nvPr/>
            </p:nvSpPr>
            <p:spPr>
              <a:xfrm>
                <a:off x="8346465" y="341042"/>
                <a:ext cx="1535338" cy="1398088"/>
              </a:xfrm>
              <a:prstGeom prst="roundRect">
                <a:avLst/>
              </a:prstGeom>
              <a:noFill/>
              <a:ln w="5715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8230728" y="1631608"/>
                <a:ext cx="1739504" cy="276225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1050" dirty="0"/>
                  <a:t>Fictitious frequency</a:t>
                </a:r>
                <a:endParaRPr lang="zh-TW" altLang="en-US" sz="1050" dirty="0"/>
              </a:p>
            </p:txBody>
          </p:sp>
        </p:grpSp>
        <p:pic>
          <p:nvPicPr>
            <p:cNvPr id="154" name="圖片 15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13610" y="1399694"/>
              <a:ext cx="1061815" cy="1003398"/>
            </a:xfrm>
            <a:prstGeom prst="rect">
              <a:avLst/>
            </a:prstGeom>
          </p:spPr>
        </p:pic>
      </p:grpSp>
      <p:grpSp>
        <p:nvGrpSpPr>
          <p:cNvPr id="158" name="群組 157"/>
          <p:cNvGrpSpPr/>
          <p:nvPr/>
        </p:nvGrpSpPr>
        <p:grpSpPr>
          <a:xfrm>
            <a:off x="8829406" y="1086890"/>
            <a:ext cx="1304628" cy="1022558"/>
            <a:chOff x="9560551" y="1315112"/>
            <a:chExt cx="1739504" cy="1363410"/>
          </a:xfrm>
        </p:grpSpPr>
        <p:sp>
          <p:nvSpPr>
            <p:cNvPr id="79" name="圓角矩形 78"/>
            <p:cNvSpPr/>
            <p:nvPr/>
          </p:nvSpPr>
          <p:spPr>
            <a:xfrm>
              <a:off x="9671758" y="1315112"/>
              <a:ext cx="1496942" cy="1226616"/>
            </a:xfrm>
            <a:prstGeom prst="roundRect">
              <a:avLst/>
            </a:prstGeom>
            <a:noFill/>
            <a:ln w="5715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81" name="矩形 80"/>
            <p:cNvSpPr/>
            <p:nvPr/>
          </p:nvSpPr>
          <p:spPr>
            <a:xfrm>
              <a:off x="9560551" y="2402297"/>
              <a:ext cx="1739504" cy="27622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050" dirty="0"/>
                <a:t>Spurious eigenvalue</a:t>
              </a:r>
              <a:endParaRPr lang="zh-TW" altLang="en-US" sz="1050" dirty="0"/>
            </a:p>
          </p:txBody>
        </p:sp>
        <p:pic>
          <p:nvPicPr>
            <p:cNvPr id="157" name="圖片 15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01681" y="1399810"/>
              <a:ext cx="1152385" cy="992868"/>
            </a:xfrm>
            <a:prstGeom prst="rect">
              <a:avLst/>
            </a:prstGeom>
          </p:spPr>
        </p:pic>
      </p:grpSp>
      <p:grpSp>
        <p:nvGrpSpPr>
          <p:cNvPr id="168" name="群組 167"/>
          <p:cNvGrpSpPr/>
          <p:nvPr/>
        </p:nvGrpSpPr>
        <p:grpSpPr>
          <a:xfrm>
            <a:off x="8756730" y="3346563"/>
            <a:ext cx="1333037" cy="1264424"/>
            <a:chOff x="9494203" y="3299837"/>
            <a:chExt cx="1777382" cy="1685899"/>
          </a:xfrm>
        </p:grpSpPr>
        <p:sp>
          <p:nvSpPr>
            <p:cNvPr id="161" name="圓角矩形 160"/>
            <p:cNvSpPr/>
            <p:nvPr/>
          </p:nvSpPr>
          <p:spPr>
            <a:xfrm>
              <a:off x="9494203" y="3299837"/>
              <a:ext cx="1777382" cy="162309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167" name="矩形 166"/>
            <p:cNvSpPr/>
            <p:nvPr/>
          </p:nvSpPr>
          <p:spPr>
            <a:xfrm>
              <a:off x="9576964" y="4709511"/>
              <a:ext cx="1650206" cy="276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050" dirty="0"/>
                <a:t>Resonance</a:t>
              </a:r>
            </a:p>
          </p:txBody>
        </p:sp>
      </p:grpSp>
      <p:grpSp>
        <p:nvGrpSpPr>
          <p:cNvPr id="171" name="群組 170"/>
          <p:cNvGrpSpPr/>
          <p:nvPr/>
        </p:nvGrpSpPr>
        <p:grpSpPr>
          <a:xfrm>
            <a:off x="8749732" y="4686395"/>
            <a:ext cx="1333037" cy="1249533"/>
            <a:chOff x="9429026" y="5040208"/>
            <a:chExt cx="1777382" cy="1666044"/>
          </a:xfrm>
        </p:grpSpPr>
        <p:sp>
          <p:nvSpPr>
            <p:cNvPr id="160" name="圓角矩形 159"/>
            <p:cNvSpPr/>
            <p:nvPr/>
          </p:nvSpPr>
          <p:spPr>
            <a:xfrm>
              <a:off x="9429026" y="5040208"/>
              <a:ext cx="1777382" cy="162309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pic>
          <p:nvPicPr>
            <p:cNvPr id="169" name="圖片 16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655773" y="5131645"/>
              <a:ext cx="1303313" cy="1317057"/>
            </a:xfrm>
            <a:prstGeom prst="rect">
              <a:avLst/>
            </a:prstGeom>
          </p:spPr>
        </p:pic>
        <p:sp>
          <p:nvSpPr>
            <p:cNvPr id="170" name="矩形 169"/>
            <p:cNvSpPr/>
            <p:nvPr/>
          </p:nvSpPr>
          <p:spPr>
            <a:xfrm>
              <a:off x="9493125" y="6430027"/>
              <a:ext cx="1650206" cy="276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050" dirty="0"/>
                <a:t>Degenerate scale</a:t>
              </a:r>
            </a:p>
          </p:txBody>
        </p:sp>
      </p:grpSp>
      <p:sp>
        <p:nvSpPr>
          <p:cNvPr id="172" name="矩形 171"/>
          <p:cNvSpPr/>
          <p:nvPr/>
        </p:nvSpPr>
        <p:spPr>
          <a:xfrm>
            <a:off x="1442905" y="151939"/>
            <a:ext cx="8513089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 Para~ over 39 years (1984-2023)</a:t>
            </a:r>
            <a:endParaRPr lang="zh-TW" altLang="en-US" sz="405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173" name="群組 1035"/>
          <p:cNvGrpSpPr>
            <a:grpSpLocks/>
          </p:cNvGrpSpPr>
          <p:nvPr/>
        </p:nvGrpSpPr>
        <p:grpSpPr bwMode="auto">
          <a:xfrm>
            <a:off x="8827145" y="3708961"/>
            <a:ext cx="1162779" cy="469310"/>
            <a:chOff x="6300192" y="2780928"/>
            <a:chExt cx="2611718" cy="1140045"/>
          </a:xfrm>
        </p:grpSpPr>
        <p:grpSp>
          <p:nvGrpSpPr>
            <p:cNvPr id="174" name="群組 125"/>
            <p:cNvGrpSpPr>
              <a:grpSpLocks/>
            </p:cNvGrpSpPr>
            <p:nvPr/>
          </p:nvGrpSpPr>
          <p:grpSpPr bwMode="auto">
            <a:xfrm>
              <a:off x="6300192" y="2780928"/>
              <a:ext cx="2536153" cy="1140045"/>
              <a:chOff x="6300190" y="2697051"/>
              <a:chExt cx="2536153" cy="1140045"/>
            </a:xfrm>
          </p:grpSpPr>
          <p:pic>
            <p:nvPicPr>
              <p:cNvPr id="176" name="Picture 23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7561"/>
              <a:stretch>
                <a:fillRect/>
              </a:stretch>
            </p:blipFill>
            <p:spPr bwMode="auto">
              <a:xfrm>
                <a:off x="6300190" y="2697051"/>
                <a:ext cx="2284153" cy="1140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77" name="直線單箭頭接點 176"/>
              <p:cNvCxnSpPr/>
              <p:nvPr/>
            </p:nvCxnSpPr>
            <p:spPr>
              <a:xfrm>
                <a:off x="8583261" y="3319471"/>
                <a:ext cx="25243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75" name="物件 149"/>
            <p:cNvGraphicFramePr>
              <a:graphicFrameLocks noChangeAspect="1"/>
            </p:cNvGraphicFramePr>
            <p:nvPr/>
          </p:nvGraphicFramePr>
          <p:xfrm>
            <a:off x="8662673" y="3003204"/>
            <a:ext cx="24923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52334" imgH="139639" progId="Equation.DSMT4">
                    <p:embed/>
                  </p:oleObj>
                </mc:Choice>
                <mc:Fallback>
                  <p:oleObj name="Equation" r:id="rId16" imgW="152334" imgH="139639" progId="Equation.DSMT4">
                    <p:embed/>
                    <p:pic>
                      <p:nvPicPr>
                        <p:cNvPr id="175" name="物件 1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62673" y="3003204"/>
                          <a:ext cx="24923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15299908"/>
      </p:ext>
    </p:extLst>
  </p:cSld>
  <p:clrMapOvr>
    <a:masterClrMapping/>
  </p:clrMapOvr>
  <p:transition>
    <p:cover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3396"/>
            <a:ext cx="10582275" cy="1576387"/>
          </a:xfrm>
        </p:spPr>
        <p:txBody>
          <a:bodyPr/>
          <a:lstStyle/>
          <a:p>
            <a:r>
              <a:rPr lang="en-US" altLang="zh-TW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Paradox in mathematics and mechanics</a:t>
            </a:r>
            <a:br>
              <a:rPr lang="en-US" altLang="zh-TW" sz="4000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en-US" altLang="zh-TW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(1986-2019)</a:t>
            </a: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160589" y="1550988"/>
            <a:ext cx="1800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anose="02020603050405020304" pitchFamily="18" charset="0"/>
              </a:rPr>
              <a:t>Elasticity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8256216" y="1484784"/>
            <a:ext cx="1800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 dirty="0">
                <a:latin typeface="Times New Roman" panose="02020603050405020304" pitchFamily="18" charset="0"/>
              </a:rPr>
              <a:t>Harbor</a:t>
            </a: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5275466" y="1616873"/>
            <a:ext cx="1800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 dirty="0">
                <a:latin typeface="Times New Roman" panose="02020603050405020304" pitchFamily="18" charset="0"/>
              </a:rPr>
              <a:t>BIEM</a:t>
            </a: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1782764" y="4003675"/>
            <a:ext cx="24479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 dirty="0">
                <a:latin typeface="Times New Roman" panose="02020603050405020304" pitchFamily="18" charset="0"/>
              </a:rPr>
              <a:t>( From T.C.T. Ting )</a:t>
            </a:r>
          </a:p>
        </p:txBody>
      </p:sp>
      <p:sp>
        <p:nvSpPr>
          <p:cNvPr id="2055" name="Text Box 9"/>
          <p:cNvSpPr txBox="1">
            <a:spLocks noChangeArrowheads="1"/>
          </p:cNvSpPr>
          <p:nvPr/>
        </p:nvSpPr>
        <p:spPr bwMode="auto">
          <a:xfrm>
            <a:off x="1981201" y="3695700"/>
            <a:ext cx="24479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2000">
                <a:solidFill>
                  <a:schemeClr val="tx2"/>
                </a:solidFill>
                <a:latin typeface="Times New Roman" panose="02020603050405020304" pitchFamily="18" charset="0"/>
              </a:rPr>
              <a:t>Levy’s problem</a:t>
            </a:r>
          </a:p>
        </p:txBody>
      </p:sp>
      <p:graphicFrame>
        <p:nvGraphicFramePr>
          <p:cNvPr id="2056" name="Object 10"/>
          <p:cNvGraphicFramePr>
            <a:graphicFrameLocks noChangeAspect="1"/>
          </p:cNvGraphicFramePr>
          <p:nvPr/>
        </p:nvGraphicFramePr>
        <p:xfrm>
          <a:off x="4775894" y="2129373"/>
          <a:ext cx="1717675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173114" imgH="6185002" progId="Grapher.Document">
                  <p:embed/>
                </p:oleObj>
              </mc:Choice>
              <mc:Fallback>
                <p:oleObj r:id="rId2" imgW="6173114" imgH="6185002" progId="Grapher.Document">
                  <p:embed/>
                  <p:pic>
                    <p:nvPicPr>
                      <p:cNvPr id="205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894" y="2129373"/>
                        <a:ext cx="1717675" cy="173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4705628" y="3861474"/>
            <a:ext cx="24479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2000" dirty="0">
                <a:solidFill>
                  <a:schemeClr val="tx2"/>
                </a:solidFill>
                <a:latin typeface="Times New Roman" panose="02020603050405020304" pitchFamily="18" charset="0"/>
              </a:rPr>
              <a:t>Degenerate scale</a:t>
            </a:r>
          </a:p>
        </p:txBody>
      </p:sp>
      <p:sp>
        <p:nvSpPr>
          <p:cNvPr id="2058" name="Text Box 14"/>
          <p:cNvSpPr txBox="1">
            <a:spLocks noChangeArrowheads="1"/>
          </p:cNvSpPr>
          <p:nvPr/>
        </p:nvSpPr>
        <p:spPr bwMode="auto">
          <a:xfrm>
            <a:off x="7896548" y="3778250"/>
            <a:ext cx="24479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2000" dirty="0">
                <a:solidFill>
                  <a:schemeClr val="tx2"/>
                </a:solidFill>
                <a:latin typeface="Times New Roman" panose="02020603050405020304" pitchFamily="18" charset="0"/>
              </a:rPr>
              <a:t>Harbor resonance</a:t>
            </a:r>
          </a:p>
        </p:txBody>
      </p:sp>
      <p:grpSp>
        <p:nvGrpSpPr>
          <p:cNvPr id="2059" name="Group 15"/>
          <p:cNvGrpSpPr>
            <a:grpSpLocks/>
          </p:cNvGrpSpPr>
          <p:nvPr/>
        </p:nvGrpSpPr>
        <p:grpSpPr bwMode="auto">
          <a:xfrm>
            <a:off x="1720850" y="1831975"/>
            <a:ext cx="1873250" cy="1944688"/>
            <a:chOff x="510" y="1207"/>
            <a:chExt cx="1599" cy="1777"/>
          </a:xfrm>
        </p:grpSpPr>
        <p:grpSp>
          <p:nvGrpSpPr>
            <p:cNvPr id="2086" name="Group 16"/>
            <p:cNvGrpSpPr>
              <a:grpSpLocks/>
            </p:cNvGrpSpPr>
            <p:nvPr/>
          </p:nvGrpSpPr>
          <p:grpSpPr bwMode="auto">
            <a:xfrm>
              <a:off x="510" y="1207"/>
              <a:ext cx="1599" cy="1777"/>
              <a:chOff x="510" y="1207"/>
              <a:chExt cx="1599" cy="1777"/>
            </a:xfrm>
          </p:grpSpPr>
          <p:grpSp>
            <p:nvGrpSpPr>
              <p:cNvPr id="2088" name="Group 17"/>
              <p:cNvGrpSpPr>
                <a:grpSpLocks/>
              </p:cNvGrpSpPr>
              <p:nvPr/>
            </p:nvGrpSpPr>
            <p:grpSpPr bwMode="auto">
              <a:xfrm>
                <a:off x="510" y="1207"/>
                <a:ext cx="1599" cy="1777"/>
                <a:chOff x="510" y="1207"/>
                <a:chExt cx="1599" cy="1777"/>
              </a:xfrm>
            </p:grpSpPr>
            <p:grpSp>
              <p:nvGrpSpPr>
                <p:cNvPr id="2102" name="Group 18"/>
                <p:cNvGrpSpPr>
                  <a:grpSpLocks/>
                </p:cNvGrpSpPr>
                <p:nvPr/>
              </p:nvGrpSpPr>
              <p:grpSpPr bwMode="auto">
                <a:xfrm>
                  <a:off x="642" y="1493"/>
                  <a:ext cx="1216" cy="1491"/>
                  <a:chOff x="699" y="1493"/>
                  <a:chExt cx="1216" cy="1491"/>
                </a:xfrm>
              </p:grpSpPr>
              <p:grpSp>
                <p:nvGrpSpPr>
                  <p:cNvPr id="210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699" y="1493"/>
                    <a:ext cx="1216" cy="1491"/>
                    <a:chOff x="699" y="1493"/>
                    <a:chExt cx="1216" cy="1491"/>
                  </a:xfrm>
                </p:grpSpPr>
                <p:grpSp>
                  <p:nvGrpSpPr>
                    <p:cNvPr id="2112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9" y="1493"/>
                      <a:ext cx="1216" cy="1491"/>
                      <a:chOff x="699" y="1493"/>
                      <a:chExt cx="1216" cy="1491"/>
                    </a:xfrm>
                  </p:grpSpPr>
                  <p:sp>
                    <p:nvSpPr>
                      <p:cNvPr id="2121" name="Arc 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36" y="1501"/>
                        <a:ext cx="1179" cy="1475"/>
                      </a:xfrm>
                      <a:custGeom>
                        <a:avLst/>
                        <a:gdLst>
                          <a:gd name="T0" fmla="*/ 0 w 21600"/>
                          <a:gd name="T1" fmla="*/ 0 h 27021"/>
                          <a:gd name="T2" fmla="*/ 0 w 21600"/>
                          <a:gd name="T3" fmla="*/ 0 h 27021"/>
                          <a:gd name="T4" fmla="*/ 0 w 21600"/>
                          <a:gd name="T5" fmla="*/ 0 h 27021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27021" fill="none" extrusionOk="0">
                            <a:moveTo>
                              <a:pt x="16828" y="-1"/>
                            </a:moveTo>
                            <a:cubicBezTo>
                              <a:pt x="19916" y="3837"/>
                              <a:pt x="21600" y="8615"/>
                              <a:pt x="21600" y="13541"/>
                            </a:cubicBezTo>
                            <a:cubicBezTo>
                              <a:pt x="21600" y="18439"/>
                              <a:pt x="19934" y="23193"/>
                              <a:pt x="16877" y="27021"/>
                            </a:cubicBezTo>
                          </a:path>
                          <a:path w="21600" h="27021" stroke="0" extrusionOk="0">
                            <a:moveTo>
                              <a:pt x="16828" y="-1"/>
                            </a:moveTo>
                            <a:cubicBezTo>
                              <a:pt x="19916" y="3837"/>
                              <a:pt x="21600" y="8615"/>
                              <a:pt x="21600" y="13541"/>
                            </a:cubicBezTo>
                            <a:cubicBezTo>
                              <a:pt x="21600" y="18439"/>
                              <a:pt x="19934" y="23193"/>
                              <a:pt x="16877" y="27021"/>
                            </a:cubicBezTo>
                            <a:lnTo>
                              <a:pt x="0" y="13541"/>
                            </a:lnTo>
                            <a:lnTo>
                              <a:pt x="16828" y="-1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TW" altLang="en-US"/>
                      </a:p>
                    </p:txBody>
                  </p:sp>
                  <p:cxnSp>
                    <p:nvCxnSpPr>
                      <p:cNvPr id="2122" name="AutoShape 22"/>
                      <p:cNvCxnSpPr>
                        <a:cxnSpLocks noChangeShapeType="1"/>
                        <a:stCxn id="2104" idx="0"/>
                        <a:endCxn id="2121" idx="0"/>
                      </p:cNvCxnSpPr>
                      <p:nvPr/>
                    </p:nvCxnSpPr>
                    <p:spPr bwMode="auto">
                      <a:xfrm flipV="1">
                        <a:off x="703" y="1493"/>
                        <a:ext cx="952" cy="712"/>
                      </a:xfrm>
                      <a:prstGeom prst="straightConnector1">
                        <a:avLst/>
                      </a:pr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123" name="AutoShape 23"/>
                      <p:cNvCxnSpPr>
                        <a:cxnSpLocks noChangeShapeType="1"/>
                        <a:stCxn id="2105" idx="0"/>
                        <a:endCxn id="2121" idx="1"/>
                      </p:cNvCxnSpPr>
                      <p:nvPr/>
                    </p:nvCxnSpPr>
                    <p:spPr bwMode="auto">
                      <a:xfrm>
                        <a:off x="699" y="2206"/>
                        <a:ext cx="958" cy="778"/>
                      </a:xfrm>
                      <a:prstGeom prst="straightConnector1">
                        <a:avLst/>
                      </a:pr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2113" name="Group 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1" y="1980"/>
                      <a:ext cx="462" cy="469"/>
                      <a:chOff x="701" y="1980"/>
                      <a:chExt cx="462" cy="469"/>
                    </a:xfrm>
                  </p:grpSpPr>
                  <p:sp>
                    <p:nvSpPr>
                      <p:cNvPr id="2117" name="Arc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03" y="1985"/>
                        <a:ext cx="363" cy="229"/>
                      </a:xfrm>
                      <a:custGeom>
                        <a:avLst/>
                        <a:gdLst>
                          <a:gd name="T0" fmla="*/ 0 w 21600"/>
                          <a:gd name="T1" fmla="*/ 0 h 13576"/>
                          <a:gd name="T2" fmla="*/ 0 w 21600"/>
                          <a:gd name="T3" fmla="*/ 0 h 13576"/>
                          <a:gd name="T4" fmla="*/ 0 w 21600"/>
                          <a:gd name="T5" fmla="*/ 0 h 13576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13576" fill="none" extrusionOk="0">
                            <a:moveTo>
                              <a:pt x="17081" y="0"/>
                            </a:moveTo>
                            <a:cubicBezTo>
                              <a:pt x="20010" y="3784"/>
                              <a:pt x="21600" y="8434"/>
                              <a:pt x="21600" y="13220"/>
                            </a:cubicBezTo>
                            <a:cubicBezTo>
                              <a:pt x="21600" y="13338"/>
                              <a:pt x="21599" y="13457"/>
                              <a:pt x="21597" y="13576"/>
                            </a:cubicBezTo>
                          </a:path>
                          <a:path w="21600" h="13576" stroke="0" extrusionOk="0">
                            <a:moveTo>
                              <a:pt x="17081" y="0"/>
                            </a:moveTo>
                            <a:cubicBezTo>
                              <a:pt x="20010" y="3784"/>
                              <a:pt x="21600" y="8434"/>
                              <a:pt x="21600" y="13220"/>
                            </a:cubicBezTo>
                            <a:cubicBezTo>
                              <a:pt x="21600" y="13338"/>
                              <a:pt x="21599" y="13457"/>
                              <a:pt x="21597" y="13576"/>
                            </a:cubicBezTo>
                            <a:lnTo>
                              <a:pt x="0" y="13220"/>
                            </a:lnTo>
                            <a:lnTo>
                              <a:pt x="17081" y="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 type="arrow" w="med" len="med"/>
                        <a:tailEnd type="arrow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2118" name="Arc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01" y="2190"/>
                        <a:ext cx="363" cy="259"/>
                      </a:xfrm>
                      <a:custGeom>
                        <a:avLst/>
                        <a:gdLst>
                          <a:gd name="T0" fmla="*/ 0 w 21600"/>
                          <a:gd name="T1" fmla="*/ 0 h 15352"/>
                          <a:gd name="T2" fmla="*/ 0 w 21600"/>
                          <a:gd name="T3" fmla="*/ 0 h 15352"/>
                          <a:gd name="T4" fmla="*/ 0 w 21600"/>
                          <a:gd name="T5" fmla="*/ 0 h 15352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15352" fill="none" extrusionOk="0">
                            <a:moveTo>
                              <a:pt x="21557" y="-1"/>
                            </a:moveTo>
                            <a:cubicBezTo>
                              <a:pt x="21585" y="450"/>
                              <a:pt x="21600" y="902"/>
                              <a:pt x="21600" y="1354"/>
                            </a:cubicBezTo>
                            <a:cubicBezTo>
                              <a:pt x="21600" y="6483"/>
                              <a:pt x="19774" y="11445"/>
                              <a:pt x="16450" y="15351"/>
                            </a:cubicBezTo>
                          </a:path>
                          <a:path w="21600" h="15352" stroke="0" extrusionOk="0">
                            <a:moveTo>
                              <a:pt x="21557" y="-1"/>
                            </a:moveTo>
                            <a:cubicBezTo>
                              <a:pt x="21585" y="450"/>
                              <a:pt x="21600" y="902"/>
                              <a:pt x="21600" y="1354"/>
                            </a:cubicBezTo>
                            <a:cubicBezTo>
                              <a:pt x="21600" y="6483"/>
                              <a:pt x="19774" y="11445"/>
                              <a:pt x="16450" y="15351"/>
                            </a:cubicBezTo>
                            <a:lnTo>
                              <a:pt x="0" y="1354"/>
                            </a:lnTo>
                            <a:lnTo>
                              <a:pt x="21557" y="-1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 type="arrow" w="med" len="med"/>
                        <a:tailEnd type="arrow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TW" altLang="en-US"/>
                      </a:p>
                    </p:txBody>
                  </p:sp>
                  <p:graphicFrame>
                    <p:nvGraphicFramePr>
                      <p:cNvPr id="2119" name="Object 27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1059" y="1980"/>
                      <a:ext cx="97" cy="89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name="方程式" r:id="rId4" imgW="152334" imgH="139639" progId="Equation.3">
                              <p:embed/>
                            </p:oleObj>
                          </mc:Choice>
                          <mc:Fallback>
                            <p:oleObj name="方程式" r:id="rId4" imgW="152334" imgH="139639" progId="Equation.3">
                              <p:embed/>
                              <p:pic>
                                <p:nvPicPr>
                                  <p:cNvPr id="2119" name="Object 27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5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1059" y="1980"/>
                                    <a:ext cx="97" cy="89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rgbClr val="808080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graphicFrame>
                    <p:nvGraphicFramePr>
                      <p:cNvPr id="2120" name="Object 28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1066" y="2341"/>
                      <a:ext cx="97" cy="89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name="方程式" r:id="rId6" imgW="152334" imgH="139639" progId="Equation.3">
                              <p:embed/>
                            </p:oleObj>
                          </mc:Choice>
                          <mc:Fallback>
                            <p:oleObj name="方程式" r:id="rId6" imgW="152334" imgH="139639" progId="Equation.3">
                              <p:embed/>
                              <p:pic>
                                <p:nvPicPr>
                                  <p:cNvPr id="2120" name="Object 28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5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1066" y="2341"/>
                                    <a:ext cx="97" cy="89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rgbClr val="808080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p:grpSp>
                <p:grpSp>
                  <p:nvGrpSpPr>
                    <p:cNvPr id="2114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3" y="1979"/>
                      <a:ext cx="862" cy="226"/>
                      <a:chOff x="703" y="1979"/>
                      <a:chExt cx="862" cy="226"/>
                    </a:xfrm>
                  </p:grpSpPr>
                  <p:sp>
                    <p:nvSpPr>
                      <p:cNvPr id="2115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703" y="1979"/>
                        <a:ext cx="862" cy="22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graphicFrame>
                    <p:nvGraphicFramePr>
                      <p:cNvPr id="2116" name="Object 31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1187" y="1985"/>
                      <a:ext cx="73" cy="81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name="Equation" r:id="rId7" imgW="114102" imgH="126780" progId="Equation.DSMT4">
                              <p:embed/>
                            </p:oleObj>
                          </mc:Choice>
                          <mc:Fallback>
                            <p:oleObj name="Equation" r:id="rId7" imgW="114102" imgH="126780" progId="Equation.DSMT4">
                              <p:embed/>
                              <p:pic>
                                <p:nvPicPr>
                                  <p:cNvPr id="2116" name="Object 31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8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1187" y="1985"/>
                                    <a:ext cx="73" cy="8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rgbClr val="808080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p:grpSp>
              </p:grpSp>
              <p:grpSp>
                <p:nvGrpSpPr>
                  <p:cNvPr id="2109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703" y="2026"/>
                    <a:ext cx="775" cy="224"/>
                    <a:chOff x="703" y="2026"/>
                    <a:chExt cx="775" cy="224"/>
                  </a:xfrm>
                </p:grpSpPr>
                <p:sp>
                  <p:nvSpPr>
                    <p:cNvPr id="2110" name="Arc 33"/>
                    <p:cNvSpPr>
                      <a:spLocks/>
                    </p:cNvSpPr>
                    <p:nvPr/>
                  </p:nvSpPr>
                  <p:spPr bwMode="auto">
                    <a:xfrm>
                      <a:off x="703" y="2026"/>
                      <a:ext cx="680" cy="224"/>
                    </a:xfrm>
                    <a:custGeom>
                      <a:avLst/>
                      <a:gdLst>
                        <a:gd name="T0" fmla="*/ 0 w 21573"/>
                        <a:gd name="T1" fmla="*/ 0 h 7124"/>
                        <a:gd name="T2" fmla="*/ 0 w 21573"/>
                        <a:gd name="T3" fmla="*/ 0 h 7124"/>
                        <a:gd name="T4" fmla="*/ 0 w 21573"/>
                        <a:gd name="T5" fmla="*/ 0 h 7124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1573" h="7124" fill="none" extrusionOk="0">
                          <a:moveTo>
                            <a:pt x="20391" y="-1"/>
                          </a:moveTo>
                          <a:cubicBezTo>
                            <a:pt x="21072" y="1950"/>
                            <a:pt x="21471" y="3989"/>
                            <a:pt x="21573" y="6053"/>
                          </a:cubicBezTo>
                        </a:path>
                        <a:path w="21573" h="7124" stroke="0" extrusionOk="0">
                          <a:moveTo>
                            <a:pt x="20391" y="-1"/>
                          </a:moveTo>
                          <a:cubicBezTo>
                            <a:pt x="21072" y="1950"/>
                            <a:pt x="21471" y="3989"/>
                            <a:pt x="21573" y="6053"/>
                          </a:cubicBezTo>
                          <a:lnTo>
                            <a:pt x="0" y="7124"/>
                          </a:lnTo>
                          <a:lnTo>
                            <a:pt x="20391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 type="arrow" w="med" len="med"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TW" altLang="en-US"/>
                    </a:p>
                  </p:txBody>
                </p:sp>
                <p:graphicFrame>
                  <p:nvGraphicFramePr>
                    <p:cNvPr id="2111" name="Object 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1397" y="2049"/>
                    <a:ext cx="81" cy="113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9" imgW="126725" imgH="177415" progId="Equation.DSMT4">
                            <p:embed/>
                          </p:oleObj>
                        </mc:Choice>
                        <mc:Fallback>
                          <p:oleObj name="Equation" r:id="rId9" imgW="126725" imgH="177415" progId="Equation.DSMT4">
                            <p:embed/>
                            <p:pic>
                              <p:nvPicPr>
                                <p:cNvPr id="2111" name="Object 3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397" y="2049"/>
                                  <a:ext cx="81" cy="11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</p:grpSp>
            <p:grpSp>
              <p:nvGrpSpPr>
                <p:cNvPr id="2103" name="Group 35"/>
                <p:cNvGrpSpPr>
                  <a:grpSpLocks/>
                </p:cNvGrpSpPr>
                <p:nvPr/>
              </p:nvGrpSpPr>
              <p:grpSpPr bwMode="auto">
                <a:xfrm>
                  <a:off x="510" y="1207"/>
                  <a:ext cx="1599" cy="1099"/>
                  <a:chOff x="510" y="1207"/>
                  <a:chExt cx="1599" cy="1099"/>
                </a:xfrm>
              </p:grpSpPr>
              <p:sp>
                <p:nvSpPr>
                  <p:cNvPr id="210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646" y="2205"/>
                    <a:ext cx="13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stealth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05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42" y="1207"/>
                    <a:ext cx="4" cy="99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stealth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graphicFrame>
                <p:nvGraphicFramePr>
                  <p:cNvPr id="2106" name="Object 38"/>
                  <p:cNvGraphicFramePr>
                    <a:graphicFrameLocks noChangeAspect="1"/>
                  </p:cNvGraphicFramePr>
                  <p:nvPr/>
                </p:nvGraphicFramePr>
                <p:xfrm>
                  <a:off x="510" y="1207"/>
                  <a:ext cx="106" cy="14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1" imgW="165028" imgH="228501" progId="Equation.DSMT4">
                          <p:embed/>
                        </p:oleObj>
                      </mc:Choice>
                      <mc:Fallback>
                        <p:oleObj name="Equation" r:id="rId11" imgW="165028" imgH="228501" progId="Equation.DSMT4">
                          <p:embed/>
                          <p:pic>
                            <p:nvPicPr>
                              <p:cNvPr id="2106" name="Object 38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10" y="1207"/>
                                <a:ext cx="106" cy="14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107" name="Object 39"/>
                  <p:cNvGraphicFramePr>
                    <a:graphicFrameLocks noChangeAspect="1"/>
                  </p:cNvGraphicFramePr>
                  <p:nvPr/>
                </p:nvGraphicFramePr>
                <p:xfrm>
                  <a:off x="2011" y="2160"/>
                  <a:ext cx="98" cy="14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3" imgW="152334" imgH="228501" progId="Equation.DSMT4">
                          <p:embed/>
                        </p:oleObj>
                      </mc:Choice>
                      <mc:Fallback>
                        <p:oleObj name="Equation" r:id="rId13" imgW="152334" imgH="228501" progId="Equation.DSMT4">
                          <p:embed/>
                          <p:pic>
                            <p:nvPicPr>
                              <p:cNvPr id="2107" name="Object 39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011" y="2160"/>
                                <a:ext cx="98" cy="14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grpSp>
            <p:nvGrpSpPr>
              <p:cNvPr id="2089" name="Group 40"/>
              <p:cNvGrpSpPr>
                <a:grpSpLocks/>
              </p:cNvGrpSpPr>
              <p:nvPr/>
            </p:nvGrpSpPr>
            <p:grpSpPr bwMode="auto">
              <a:xfrm>
                <a:off x="535" y="1376"/>
                <a:ext cx="1061" cy="827"/>
                <a:chOff x="535" y="1376"/>
                <a:chExt cx="1061" cy="827"/>
              </a:xfrm>
            </p:grpSpPr>
            <p:sp>
              <p:nvSpPr>
                <p:cNvPr id="2090" name="Line 41"/>
                <p:cNvSpPr>
                  <a:spLocks noChangeShapeType="1"/>
                </p:cNvSpPr>
                <p:nvPr/>
              </p:nvSpPr>
              <p:spPr bwMode="auto">
                <a:xfrm>
                  <a:off x="1490" y="1376"/>
                  <a:ext cx="106" cy="12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091" name="Line 42"/>
                <p:cNvSpPr>
                  <a:spLocks noChangeShapeType="1"/>
                </p:cNvSpPr>
                <p:nvPr/>
              </p:nvSpPr>
              <p:spPr bwMode="auto">
                <a:xfrm>
                  <a:off x="535" y="2097"/>
                  <a:ext cx="106" cy="106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cxnSp>
              <p:nvCxnSpPr>
                <p:cNvPr id="2092" name="AutoShape 43"/>
                <p:cNvCxnSpPr>
                  <a:cxnSpLocks noChangeShapeType="1"/>
                  <a:stCxn id="2091" idx="0"/>
                  <a:endCxn id="2090" idx="0"/>
                </p:cNvCxnSpPr>
                <p:nvPr/>
              </p:nvCxnSpPr>
              <p:spPr bwMode="auto">
                <a:xfrm flipV="1">
                  <a:off x="535" y="1376"/>
                  <a:ext cx="955" cy="721"/>
                </a:xfrm>
                <a:prstGeom prst="straightConnector1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093" name="Line 44"/>
                <p:cNvSpPr>
                  <a:spLocks noChangeShapeType="1"/>
                </p:cNvSpPr>
                <p:nvPr/>
              </p:nvSpPr>
              <p:spPr bwMode="auto">
                <a:xfrm>
                  <a:off x="1395" y="1454"/>
                  <a:ext cx="103" cy="111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094" name="Line 45"/>
                <p:cNvSpPr>
                  <a:spLocks noChangeShapeType="1"/>
                </p:cNvSpPr>
                <p:nvPr/>
              </p:nvSpPr>
              <p:spPr bwMode="auto">
                <a:xfrm>
                  <a:off x="1306" y="1519"/>
                  <a:ext cx="100" cy="12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095" name="Line 46"/>
                <p:cNvSpPr>
                  <a:spLocks noChangeShapeType="1"/>
                </p:cNvSpPr>
                <p:nvPr/>
              </p:nvSpPr>
              <p:spPr bwMode="auto">
                <a:xfrm>
                  <a:off x="1220" y="1586"/>
                  <a:ext cx="104" cy="121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096" name="Line 47"/>
                <p:cNvSpPr>
                  <a:spLocks noChangeShapeType="1"/>
                </p:cNvSpPr>
                <p:nvPr/>
              </p:nvSpPr>
              <p:spPr bwMode="auto">
                <a:xfrm>
                  <a:off x="1117" y="1662"/>
                  <a:ext cx="100" cy="12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097" name="Line 48"/>
                <p:cNvSpPr>
                  <a:spLocks noChangeShapeType="1"/>
                </p:cNvSpPr>
                <p:nvPr/>
              </p:nvSpPr>
              <p:spPr bwMode="auto">
                <a:xfrm>
                  <a:off x="1021" y="1736"/>
                  <a:ext cx="99" cy="114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098" name="Line 49"/>
                <p:cNvSpPr>
                  <a:spLocks noChangeShapeType="1"/>
                </p:cNvSpPr>
                <p:nvPr/>
              </p:nvSpPr>
              <p:spPr bwMode="auto">
                <a:xfrm>
                  <a:off x="924" y="1806"/>
                  <a:ext cx="104" cy="119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099" name="Line 50"/>
                <p:cNvSpPr>
                  <a:spLocks noChangeShapeType="1"/>
                </p:cNvSpPr>
                <p:nvPr/>
              </p:nvSpPr>
              <p:spPr bwMode="auto">
                <a:xfrm>
                  <a:off x="835" y="1875"/>
                  <a:ext cx="100" cy="109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00" name="Line 51"/>
                <p:cNvSpPr>
                  <a:spLocks noChangeShapeType="1"/>
                </p:cNvSpPr>
                <p:nvPr/>
              </p:nvSpPr>
              <p:spPr bwMode="auto">
                <a:xfrm>
                  <a:off x="737" y="1947"/>
                  <a:ext cx="98" cy="111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01" name="Line 52"/>
                <p:cNvSpPr>
                  <a:spLocks noChangeShapeType="1"/>
                </p:cNvSpPr>
                <p:nvPr/>
              </p:nvSpPr>
              <p:spPr bwMode="auto">
                <a:xfrm>
                  <a:off x="634" y="2023"/>
                  <a:ext cx="98" cy="109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graphicFrame>
          <p:nvGraphicFramePr>
            <p:cNvPr id="2087" name="Object 53"/>
            <p:cNvGraphicFramePr>
              <a:graphicFrameLocks noChangeAspect="1"/>
            </p:cNvGraphicFramePr>
            <p:nvPr/>
          </p:nvGraphicFramePr>
          <p:xfrm>
            <a:off x="975" y="1590"/>
            <a:ext cx="98" cy="1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52268" imgH="164957" progId="Equation.DSMT4">
                    <p:embed/>
                  </p:oleObj>
                </mc:Choice>
                <mc:Fallback>
                  <p:oleObj name="Equation" r:id="rId15" imgW="152268" imgH="164957" progId="Equation.DSMT4">
                    <p:embed/>
                    <p:pic>
                      <p:nvPicPr>
                        <p:cNvPr id="2087" name="Object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5" y="1590"/>
                          <a:ext cx="98" cy="1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60" name="Picture 5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1" y="2055814"/>
            <a:ext cx="178752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矩形 1"/>
          <p:cNvSpPr>
            <a:spLocks noChangeArrowheads="1"/>
          </p:cNvSpPr>
          <p:nvPr/>
        </p:nvSpPr>
        <p:spPr bwMode="auto">
          <a:xfrm>
            <a:off x="1847528" y="6341318"/>
            <a:ext cx="210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莊子 日取一半尺</a:t>
            </a:r>
          </a:p>
        </p:txBody>
      </p:sp>
      <p:grpSp>
        <p:nvGrpSpPr>
          <p:cNvPr id="2062" name="群組 10"/>
          <p:cNvGrpSpPr>
            <a:grpSpLocks/>
          </p:cNvGrpSpPr>
          <p:nvPr/>
        </p:nvGrpSpPr>
        <p:grpSpPr bwMode="auto">
          <a:xfrm>
            <a:off x="1847528" y="4524276"/>
            <a:ext cx="2268538" cy="1497013"/>
            <a:chOff x="1807043" y="4478207"/>
            <a:chExt cx="2268717" cy="1496206"/>
          </a:xfrm>
        </p:grpSpPr>
        <p:pic>
          <p:nvPicPr>
            <p:cNvPr id="2076" name="圖片 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56241">
              <a:off x="1807043" y="4857309"/>
              <a:ext cx="2225125" cy="1117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直線接點 4"/>
            <p:cNvCxnSpPr>
              <a:stCxn id="2076" idx="0"/>
              <a:endCxn id="2076" idx="2"/>
            </p:cNvCxnSpPr>
            <p:nvPr/>
          </p:nvCxnSpPr>
          <p:spPr>
            <a:xfrm>
              <a:off x="2719928" y="4893908"/>
              <a:ext cx="398493" cy="1044012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接點 60"/>
            <p:cNvCxnSpPr/>
            <p:nvPr/>
          </p:nvCxnSpPr>
          <p:spPr>
            <a:xfrm>
              <a:off x="3232730" y="4684471"/>
              <a:ext cx="400082" cy="1042426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接點 61"/>
            <p:cNvCxnSpPr/>
            <p:nvPr/>
          </p:nvCxnSpPr>
          <p:spPr>
            <a:xfrm>
              <a:off x="3496276" y="4578166"/>
              <a:ext cx="398494" cy="1044012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80" name="Object 53"/>
            <p:cNvGraphicFramePr>
              <a:graphicFrameLocks noChangeAspect="1"/>
            </p:cNvGraphicFramePr>
            <p:nvPr/>
          </p:nvGraphicFramePr>
          <p:xfrm>
            <a:off x="2284435" y="5118997"/>
            <a:ext cx="115887" cy="273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52334" imgH="393529" progId="Equation.DSMT4">
                    <p:embed/>
                  </p:oleObj>
                </mc:Choice>
                <mc:Fallback>
                  <p:oleObj name="Equation" r:id="rId19" imgW="152334" imgH="393529" progId="Equation.DSMT4">
                    <p:embed/>
                    <p:pic>
                      <p:nvPicPr>
                        <p:cNvPr id="2080" name="Object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4435" y="5118997"/>
                          <a:ext cx="115887" cy="273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81" name="Object 53"/>
            <p:cNvGraphicFramePr>
              <a:graphicFrameLocks noChangeAspect="1"/>
            </p:cNvGraphicFramePr>
            <p:nvPr/>
          </p:nvGraphicFramePr>
          <p:xfrm>
            <a:off x="3019804" y="4852695"/>
            <a:ext cx="115887" cy="273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52334" imgH="393529" progId="Equation.DSMT4">
                    <p:embed/>
                  </p:oleObj>
                </mc:Choice>
                <mc:Fallback>
                  <p:oleObj name="Equation" r:id="rId21" imgW="152334" imgH="393529" progId="Equation.DSMT4">
                    <p:embed/>
                    <p:pic>
                      <p:nvPicPr>
                        <p:cNvPr id="2081" name="Object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9804" y="4852695"/>
                          <a:ext cx="115887" cy="273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82" name="Object 53"/>
            <p:cNvGraphicFramePr>
              <a:graphicFrameLocks noChangeAspect="1"/>
            </p:cNvGraphicFramePr>
            <p:nvPr/>
          </p:nvGraphicFramePr>
          <p:xfrm>
            <a:off x="3418998" y="4713751"/>
            <a:ext cx="106362" cy="273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139639" imgH="393529" progId="Equation.DSMT4">
                    <p:embed/>
                  </p:oleObj>
                </mc:Choice>
                <mc:Fallback>
                  <p:oleObj name="Equation" r:id="rId23" imgW="139639" imgH="393529" progId="Equation.DSMT4">
                    <p:embed/>
                    <p:pic>
                      <p:nvPicPr>
                        <p:cNvPr id="2082" name="Object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8998" y="4713751"/>
                          <a:ext cx="106362" cy="273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8" name="直線接點 67"/>
            <p:cNvCxnSpPr/>
            <p:nvPr/>
          </p:nvCxnSpPr>
          <p:spPr>
            <a:xfrm>
              <a:off x="3596297" y="4527393"/>
              <a:ext cx="400082" cy="1042425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接點 68"/>
            <p:cNvCxnSpPr/>
            <p:nvPr/>
          </p:nvCxnSpPr>
          <p:spPr>
            <a:xfrm>
              <a:off x="3643926" y="4503593"/>
              <a:ext cx="400082" cy="1044012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/>
            <p:cNvCxnSpPr/>
            <p:nvPr/>
          </p:nvCxnSpPr>
          <p:spPr>
            <a:xfrm>
              <a:off x="3677266" y="4478207"/>
              <a:ext cx="398494" cy="1044012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3" name="矩形 94"/>
          <p:cNvSpPr>
            <a:spLocks noChangeArrowheads="1"/>
          </p:cNvSpPr>
          <p:nvPr/>
        </p:nvSpPr>
        <p:spPr bwMode="auto">
          <a:xfrm>
            <a:off x="4275832" y="6248400"/>
            <a:ext cx="210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</a:rPr>
              <a:t>Zeno</a:t>
            </a:r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</a:rPr>
              <a:t> 人賽不過龜</a:t>
            </a:r>
          </a:p>
        </p:txBody>
      </p:sp>
      <p:pic>
        <p:nvPicPr>
          <p:cNvPr id="2064" name="圖片 3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4498975"/>
            <a:ext cx="1544638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矩形 96"/>
          <p:cNvSpPr>
            <a:spLocks noChangeArrowheads="1"/>
          </p:cNvSpPr>
          <p:nvPr/>
        </p:nvSpPr>
        <p:spPr bwMode="auto">
          <a:xfrm>
            <a:off x="7859713" y="6276975"/>
            <a:ext cx="249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</a:rPr>
              <a:t>有限體積無限表面積</a:t>
            </a:r>
          </a:p>
        </p:txBody>
      </p:sp>
      <p:grpSp>
        <p:nvGrpSpPr>
          <p:cNvPr id="2066" name="群組 2"/>
          <p:cNvGrpSpPr>
            <a:grpSpLocks/>
          </p:cNvGrpSpPr>
          <p:nvPr/>
        </p:nvGrpSpPr>
        <p:grpSpPr bwMode="auto">
          <a:xfrm>
            <a:off x="4367808" y="4738689"/>
            <a:ext cx="2222500" cy="1087437"/>
            <a:chOff x="4179888" y="4738688"/>
            <a:chExt cx="2222500" cy="1087437"/>
          </a:xfrm>
        </p:grpSpPr>
        <p:grpSp>
          <p:nvGrpSpPr>
            <p:cNvPr id="2067" name="群組 32"/>
            <p:cNvGrpSpPr>
              <a:grpSpLocks/>
            </p:cNvGrpSpPr>
            <p:nvPr/>
          </p:nvGrpSpPr>
          <p:grpSpPr bwMode="auto">
            <a:xfrm>
              <a:off x="4179888" y="4738688"/>
              <a:ext cx="2222500" cy="1087437"/>
              <a:chOff x="4182902" y="4824790"/>
              <a:chExt cx="2223239" cy="1087737"/>
            </a:xfrm>
          </p:grpSpPr>
          <p:pic>
            <p:nvPicPr>
              <p:cNvPr id="2069" name="圖片 13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2902" y="4824790"/>
                <a:ext cx="2223239" cy="1087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0" name="圖片 11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8868">
                <a:off x="5826421" y="5131706"/>
                <a:ext cx="506379" cy="508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7" name="直線單箭頭接點 16"/>
              <p:cNvCxnSpPr/>
              <p:nvPr/>
            </p:nvCxnSpPr>
            <p:spPr>
              <a:xfrm>
                <a:off x="4497332" y="5247181"/>
                <a:ext cx="740021" cy="0"/>
              </a:xfrm>
              <a:prstGeom prst="straightConnector1">
                <a:avLst/>
              </a:prstGeom>
              <a:ln w="2222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單箭頭接點 23"/>
              <p:cNvCxnSpPr/>
              <p:nvPr/>
            </p:nvCxnSpPr>
            <p:spPr>
              <a:xfrm>
                <a:off x="5234176" y="5247181"/>
                <a:ext cx="498641" cy="0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單箭頭接點 89"/>
              <p:cNvCxnSpPr/>
              <p:nvPr/>
            </p:nvCxnSpPr>
            <p:spPr>
              <a:xfrm flipV="1">
                <a:off x="5739169" y="5247181"/>
                <a:ext cx="308077" cy="6352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弧形向右箭號 30"/>
              <p:cNvSpPr/>
              <p:nvPr/>
            </p:nvSpPr>
            <p:spPr>
              <a:xfrm rot="16200000" flipH="1">
                <a:off x="4764918" y="4777927"/>
                <a:ext cx="168321" cy="684440"/>
              </a:xfrm>
              <a:prstGeom prst="curvedRightArrow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弧形向右箭號 93"/>
              <p:cNvSpPr/>
              <p:nvPr/>
            </p:nvSpPr>
            <p:spPr>
              <a:xfrm rot="16200000" flipH="1">
                <a:off x="5382661" y="4904969"/>
                <a:ext cx="136563" cy="433531"/>
              </a:xfrm>
              <a:prstGeom prst="curvedRightArrow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068" name="圖片 1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08" b="3380"/>
            <a:stretch>
              <a:fillRect/>
            </a:stretch>
          </p:blipFill>
          <p:spPr bwMode="auto">
            <a:xfrm flipH="1">
              <a:off x="5541095" y="5204343"/>
              <a:ext cx="331483" cy="482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34561" y="4580686"/>
            <a:ext cx="2158316" cy="158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978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15901"/>
            <a:ext cx="8229600" cy="83661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zh-TW" dirty="0">
                <a:latin typeface="+mj-ea"/>
              </a:rPr>
              <a:t>Some Paradox 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(NTOU/MSV)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30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fld id="{B70E5516-6ADF-458A-940F-6A986E3A6950}" type="slidenum">
              <a:rPr kumimoji="0" lang="zh-TW" altLang="en-US" sz="1400"/>
              <a:pPr/>
              <a:t>81</a:t>
            </a:fld>
            <a:endParaRPr kumimoji="0" lang="zh-TW" altLang="en-US" sz="140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71701" y="1298575"/>
            <a:ext cx="20542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0070C0"/>
                </a:solidFill>
                <a:latin typeface="+mj-ea"/>
                <a:ea typeface="+mj-ea"/>
              </a:rPr>
              <a:t>Angle degeneracy</a:t>
            </a:r>
          </a:p>
        </p:txBody>
      </p:sp>
      <p:grpSp>
        <p:nvGrpSpPr>
          <p:cNvPr id="3077" name="Group 15"/>
          <p:cNvGrpSpPr>
            <a:grpSpLocks/>
          </p:cNvGrpSpPr>
          <p:nvPr/>
        </p:nvGrpSpPr>
        <p:grpSpPr bwMode="auto">
          <a:xfrm>
            <a:off x="1957388" y="1973264"/>
            <a:ext cx="2482850" cy="2555875"/>
            <a:chOff x="510" y="1207"/>
            <a:chExt cx="1599" cy="1777"/>
          </a:xfrm>
        </p:grpSpPr>
        <p:grpSp>
          <p:nvGrpSpPr>
            <p:cNvPr id="3127" name="Group 16"/>
            <p:cNvGrpSpPr>
              <a:grpSpLocks/>
            </p:cNvGrpSpPr>
            <p:nvPr/>
          </p:nvGrpSpPr>
          <p:grpSpPr bwMode="auto">
            <a:xfrm>
              <a:off x="510" y="1207"/>
              <a:ext cx="1599" cy="1777"/>
              <a:chOff x="510" y="1207"/>
              <a:chExt cx="1599" cy="1777"/>
            </a:xfrm>
          </p:grpSpPr>
          <p:grpSp>
            <p:nvGrpSpPr>
              <p:cNvPr id="3129" name="Group 17"/>
              <p:cNvGrpSpPr>
                <a:grpSpLocks/>
              </p:cNvGrpSpPr>
              <p:nvPr/>
            </p:nvGrpSpPr>
            <p:grpSpPr bwMode="auto">
              <a:xfrm>
                <a:off x="510" y="1207"/>
                <a:ext cx="1599" cy="1777"/>
                <a:chOff x="510" y="1207"/>
                <a:chExt cx="1599" cy="1777"/>
              </a:xfrm>
            </p:grpSpPr>
            <p:grpSp>
              <p:nvGrpSpPr>
                <p:cNvPr id="3143" name="Group 18"/>
                <p:cNvGrpSpPr>
                  <a:grpSpLocks/>
                </p:cNvGrpSpPr>
                <p:nvPr/>
              </p:nvGrpSpPr>
              <p:grpSpPr bwMode="auto">
                <a:xfrm>
                  <a:off x="642" y="1493"/>
                  <a:ext cx="1216" cy="1491"/>
                  <a:chOff x="699" y="1493"/>
                  <a:chExt cx="1216" cy="1491"/>
                </a:xfrm>
              </p:grpSpPr>
              <p:grpSp>
                <p:nvGrpSpPr>
                  <p:cNvPr id="3149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699" y="1493"/>
                    <a:ext cx="1216" cy="1491"/>
                    <a:chOff x="699" y="1493"/>
                    <a:chExt cx="1216" cy="1491"/>
                  </a:xfrm>
                </p:grpSpPr>
                <p:grpSp>
                  <p:nvGrpSpPr>
                    <p:cNvPr id="3153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9" y="1493"/>
                      <a:ext cx="1216" cy="1491"/>
                      <a:chOff x="699" y="1493"/>
                      <a:chExt cx="1216" cy="1491"/>
                    </a:xfrm>
                  </p:grpSpPr>
                  <p:sp>
                    <p:nvSpPr>
                      <p:cNvPr id="3162" name="Arc 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36" y="1501"/>
                        <a:ext cx="1179" cy="1475"/>
                      </a:xfrm>
                      <a:custGeom>
                        <a:avLst/>
                        <a:gdLst>
                          <a:gd name="T0" fmla="*/ 0 w 21600"/>
                          <a:gd name="T1" fmla="*/ 0 h 27021"/>
                          <a:gd name="T2" fmla="*/ 0 w 21600"/>
                          <a:gd name="T3" fmla="*/ 0 h 27021"/>
                          <a:gd name="T4" fmla="*/ 0 w 21600"/>
                          <a:gd name="T5" fmla="*/ 0 h 27021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27021" fill="none" extrusionOk="0">
                            <a:moveTo>
                              <a:pt x="16828" y="-1"/>
                            </a:moveTo>
                            <a:cubicBezTo>
                              <a:pt x="19916" y="3837"/>
                              <a:pt x="21600" y="8615"/>
                              <a:pt x="21600" y="13541"/>
                            </a:cubicBezTo>
                            <a:cubicBezTo>
                              <a:pt x="21600" y="18439"/>
                              <a:pt x="19934" y="23193"/>
                              <a:pt x="16877" y="27021"/>
                            </a:cubicBezTo>
                          </a:path>
                          <a:path w="21600" h="27021" stroke="0" extrusionOk="0">
                            <a:moveTo>
                              <a:pt x="16828" y="-1"/>
                            </a:moveTo>
                            <a:cubicBezTo>
                              <a:pt x="19916" y="3837"/>
                              <a:pt x="21600" y="8615"/>
                              <a:pt x="21600" y="13541"/>
                            </a:cubicBezTo>
                            <a:cubicBezTo>
                              <a:pt x="21600" y="18439"/>
                              <a:pt x="19934" y="23193"/>
                              <a:pt x="16877" y="27021"/>
                            </a:cubicBezTo>
                            <a:lnTo>
                              <a:pt x="0" y="13541"/>
                            </a:lnTo>
                            <a:lnTo>
                              <a:pt x="16828" y="-1"/>
                            </a:lnTo>
                            <a:close/>
                          </a:path>
                        </a:pathLst>
                      </a:cu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TW" altLang="en-US"/>
                      </a:p>
                    </p:txBody>
                  </p:sp>
                  <p:cxnSp>
                    <p:nvCxnSpPr>
                      <p:cNvPr id="3163" name="AutoShape 22"/>
                      <p:cNvCxnSpPr>
                        <a:cxnSpLocks noChangeShapeType="1"/>
                        <a:stCxn id="3145" idx="0"/>
                        <a:endCxn id="3162" idx="0"/>
                      </p:cNvCxnSpPr>
                      <p:nvPr/>
                    </p:nvCxnSpPr>
                    <p:spPr bwMode="auto">
                      <a:xfrm flipV="1">
                        <a:off x="703" y="1493"/>
                        <a:ext cx="952" cy="712"/>
                      </a:xfrm>
                      <a:prstGeom prst="straightConnector1">
                        <a:avLst/>
                      </a:pr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3164" name="AutoShape 23"/>
                      <p:cNvCxnSpPr>
                        <a:cxnSpLocks noChangeShapeType="1"/>
                        <a:stCxn id="3146" idx="0"/>
                        <a:endCxn id="3162" idx="1"/>
                      </p:cNvCxnSpPr>
                      <p:nvPr/>
                    </p:nvCxnSpPr>
                    <p:spPr bwMode="auto">
                      <a:xfrm>
                        <a:off x="699" y="2206"/>
                        <a:ext cx="958" cy="778"/>
                      </a:xfrm>
                      <a:prstGeom prst="straightConnector1">
                        <a:avLst/>
                      </a:prstGeom>
                      <a:noFill/>
                      <a:ln w="2540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3154" name="Group 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1" y="1980"/>
                      <a:ext cx="462" cy="469"/>
                      <a:chOff x="701" y="1980"/>
                      <a:chExt cx="462" cy="469"/>
                    </a:xfrm>
                  </p:grpSpPr>
                  <p:sp>
                    <p:nvSpPr>
                      <p:cNvPr id="3158" name="Arc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03" y="1985"/>
                        <a:ext cx="363" cy="229"/>
                      </a:xfrm>
                      <a:custGeom>
                        <a:avLst/>
                        <a:gdLst>
                          <a:gd name="T0" fmla="*/ 0 w 21600"/>
                          <a:gd name="T1" fmla="*/ 0 h 13576"/>
                          <a:gd name="T2" fmla="*/ 0 w 21600"/>
                          <a:gd name="T3" fmla="*/ 0 h 13576"/>
                          <a:gd name="T4" fmla="*/ 0 w 21600"/>
                          <a:gd name="T5" fmla="*/ 0 h 13576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13576" fill="none" extrusionOk="0">
                            <a:moveTo>
                              <a:pt x="17081" y="0"/>
                            </a:moveTo>
                            <a:cubicBezTo>
                              <a:pt x="20010" y="3784"/>
                              <a:pt x="21600" y="8434"/>
                              <a:pt x="21600" y="13220"/>
                            </a:cubicBezTo>
                            <a:cubicBezTo>
                              <a:pt x="21600" y="13338"/>
                              <a:pt x="21599" y="13457"/>
                              <a:pt x="21597" y="13576"/>
                            </a:cubicBezTo>
                          </a:path>
                          <a:path w="21600" h="13576" stroke="0" extrusionOk="0">
                            <a:moveTo>
                              <a:pt x="17081" y="0"/>
                            </a:moveTo>
                            <a:cubicBezTo>
                              <a:pt x="20010" y="3784"/>
                              <a:pt x="21600" y="8434"/>
                              <a:pt x="21600" y="13220"/>
                            </a:cubicBezTo>
                            <a:cubicBezTo>
                              <a:pt x="21600" y="13338"/>
                              <a:pt x="21599" y="13457"/>
                              <a:pt x="21597" y="13576"/>
                            </a:cubicBezTo>
                            <a:lnTo>
                              <a:pt x="0" y="13220"/>
                            </a:lnTo>
                            <a:lnTo>
                              <a:pt x="17081" y="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 type="arrow" w="med" len="med"/>
                        <a:tailEnd type="arrow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3159" name="Arc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01" y="2190"/>
                        <a:ext cx="363" cy="259"/>
                      </a:xfrm>
                      <a:custGeom>
                        <a:avLst/>
                        <a:gdLst>
                          <a:gd name="T0" fmla="*/ 0 w 21600"/>
                          <a:gd name="T1" fmla="*/ 0 h 15352"/>
                          <a:gd name="T2" fmla="*/ 0 w 21600"/>
                          <a:gd name="T3" fmla="*/ 0 h 15352"/>
                          <a:gd name="T4" fmla="*/ 0 w 21600"/>
                          <a:gd name="T5" fmla="*/ 0 h 15352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1600" h="15352" fill="none" extrusionOk="0">
                            <a:moveTo>
                              <a:pt x="21557" y="-1"/>
                            </a:moveTo>
                            <a:cubicBezTo>
                              <a:pt x="21585" y="450"/>
                              <a:pt x="21600" y="902"/>
                              <a:pt x="21600" y="1354"/>
                            </a:cubicBezTo>
                            <a:cubicBezTo>
                              <a:pt x="21600" y="6483"/>
                              <a:pt x="19774" y="11445"/>
                              <a:pt x="16450" y="15351"/>
                            </a:cubicBezTo>
                          </a:path>
                          <a:path w="21600" h="15352" stroke="0" extrusionOk="0">
                            <a:moveTo>
                              <a:pt x="21557" y="-1"/>
                            </a:moveTo>
                            <a:cubicBezTo>
                              <a:pt x="21585" y="450"/>
                              <a:pt x="21600" y="902"/>
                              <a:pt x="21600" y="1354"/>
                            </a:cubicBezTo>
                            <a:cubicBezTo>
                              <a:pt x="21600" y="6483"/>
                              <a:pt x="19774" y="11445"/>
                              <a:pt x="16450" y="15351"/>
                            </a:cubicBezTo>
                            <a:lnTo>
                              <a:pt x="0" y="1354"/>
                            </a:lnTo>
                            <a:lnTo>
                              <a:pt x="21557" y="-1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 type="arrow" w="med" len="med"/>
                        <a:tailEnd type="arrow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TW" altLang="en-US"/>
                      </a:p>
                    </p:txBody>
                  </p:sp>
                  <p:graphicFrame>
                    <p:nvGraphicFramePr>
                      <p:cNvPr id="3160" name="Object 27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1059" y="1980"/>
                      <a:ext cx="97" cy="89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name="方程式" r:id="rId2" imgW="152334" imgH="139639" progId="Equation.3">
                              <p:embed/>
                            </p:oleObj>
                          </mc:Choice>
                          <mc:Fallback>
                            <p:oleObj name="方程式" r:id="rId2" imgW="152334" imgH="139639" progId="Equation.3">
                              <p:embed/>
                              <p:pic>
                                <p:nvPicPr>
                                  <p:cNvPr id="3160" name="Object 27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3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1059" y="1980"/>
                                    <a:ext cx="97" cy="89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rgbClr val="808080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graphicFrame>
                    <p:nvGraphicFramePr>
                      <p:cNvPr id="3161" name="Object 28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1066" y="2341"/>
                      <a:ext cx="97" cy="89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name="方程式" r:id="rId4" imgW="152334" imgH="139639" progId="Equation.3">
                              <p:embed/>
                            </p:oleObj>
                          </mc:Choice>
                          <mc:Fallback>
                            <p:oleObj name="方程式" r:id="rId4" imgW="152334" imgH="139639" progId="Equation.3">
                              <p:embed/>
                              <p:pic>
                                <p:nvPicPr>
                                  <p:cNvPr id="3161" name="Object 28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3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1066" y="2341"/>
                                    <a:ext cx="97" cy="89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rgbClr val="808080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p:grpSp>
                <p:grpSp>
                  <p:nvGrpSpPr>
                    <p:cNvPr id="3155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3" y="1979"/>
                      <a:ext cx="862" cy="226"/>
                      <a:chOff x="703" y="1979"/>
                      <a:chExt cx="862" cy="226"/>
                    </a:xfrm>
                  </p:grpSpPr>
                  <p:sp>
                    <p:nvSpPr>
                      <p:cNvPr id="3156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703" y="1979"/>
                        <a:ext cx="862" cy="22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graphicFrame>
                    <p:nvGraphicFramePr>
                      <p:cNvPr id="3157" name="Object 31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1187" y="1985"/>
                      <a:ext cx="73" cy="81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name="Equation" r:id="rId5" imgW="114102" imgH="126780" progId="Equation.DSMT4">
                              <p:embed/>
                            </p:oleObj>
                          </mc:Choice>
                          <mc:Fallback>
                            <p:oleObj name="Equation" r:id="rId5" imgW="114102" imgH="126780" progId="Equation.DSMT4">
                              <p:embed/>
                              <p:pic>
                                <p:nvPicPr>
                                  <p:cNvPr id="3157" name="Object 31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6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1187" y="1985"/>
                                    <a:ext cx="73" cy="8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rgbClr val="808080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p:grpSp>
              </p:grpSp>
              <p:grpSp>
                <p:nvGrpSpPr>
                  <p:cNvPr id="3150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703" y="2026"/>
                    <a:ext cx="775" cy="224"/>
                    <a:chOff x="703" y="2026"/>
                    <a:chExt cx="775" cy="224"/>
                  </a:xfrm>
                </p:grpSpPr>
                <p:sp>
                  <p:nvSpPr>
                    <p:cNvPr id="3151" name="Arc 33"/>
                    <p:cNvSpPr>
                      <a:spLocks/>
                    </p:cNvSpPr>
                    <p:nvPr/>
                  </p:nvSpPr>
                  <p:spPr bwMode="auto">
                    <a:xfrm>
                      <a:off x="703" y="2026"/>
                      <a:ext cx="680" cy="224"/>
                    </a:xfrm>
                    <a:custGeom>
                      <a:avLst/>
                      <a:gdLst>
                        <a:gd name="T0" fmla="*/ 0 w 21573"/>
                        <a:gd name="T1" fmla="*/ 0 h 7124"/>
                        <a:gd name="T2" fmla="*/ 0 w 21573"/>
                        <a:gd name="T3" fmla="*/ 0 h 7124"/>
                        <a:gd name="T4" fmla="*/ 0 w 21573"/>
                        <a:gd name="T5" fmla="*/ 0 h 7124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1573" h="7124" fill="none" extrusionOk="0">
                          <a:moveTo>
                            <a:pt x="20391" y="-1"/>
                          </a:moveTo>
                          <a:cubicBezTo>
                            <a:pt x="21072" y="1950"/>
                            <a:pt x="21471" y="3989"/>
                            <a:pt x="21573" y="6053"/>
                          </a:cubicBezTo>
                        </a:path>
                        <a:path w="21573" h="7124" stroke="0" extrusionOk="0">
                          <a:moveTo>
                            <a:pt x="20391" y="-1"/>
                          </a:moveTo>
                          <a:cubicBezTo>
                            <a:pt x="21072" y="1950"/>
                            <a:pt x="21471" y="3989"/>
                            <a:pt x="21573" y="6053"/>
                          </a:cubicBezTo>
                          <a:lnTo>
                            <a:pt x="0" y="7124"/>
                          </a:lnTo>
                          <a:lnTo>
                            <a:pt x="20391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 type="arrow" w="med" len="med"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TW" altLang="en-US"/>
                    </a:p>
                  </p:txBody>
                </p:sp>
                <p:graphicFrame>
                  <p:nvGraphicFramePr>
                    <p:cNvPr id="3152" name="Object 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1397" y="2049"/>
                    <a:ext cx="81" cy="113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7" imgW="126725" imgH="177415" progId="Equation.DSMT4">
                            <p:embed/>
                          </p:oleObj>
                        </mc:Choice>
                        <mc:Fallback>
                          <p:oleObj name="Equation" r:id="rId7" imgW="126725" imgH="177415" progId="Equation.DSMT4">
                            <p:embed/>
                            <p:pic>
                              <p:nvPicPr>
                                <p:cNvPr id="3152" name="Object 3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397" y="2049"/>
                                  <a:ext cx="81" cy="11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</p:grpSp>
            <p:grpSp>
              <p:nvGrpSpPr>
                <p:cNvPr id="3144" name="Group 35"/>
                <p:cNvGrpSpPr>
                  <a:grpSpLocks/>
                </p:cNvGrpSpPr>
                <p:nvPr/>
              </p:nvGrpSpPr>
              <p:grpSpPr bwMode="auto">
                <a:xfrm>
                  <a:off x="510" y="1207"/>
                  <a:ext cx="1599" cy="1099"/>
                  <a:chOff x="510" y="1207"/>
                  <a:chExt cx="1599" cy="1099"/>
                </a:xfrm>
              </p:grpSpPr>
              <p:sp>
                <p:nvSpPr>
                  <p:cNvPr id="3145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646" y="2205"/>
                    <a:ext cx="13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stealth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3146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42" y="1207"/>
                    <a:ext cx="4" cy="99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stealth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graphicFrame>
                <p:nvGraphicFramePr>
                  <p:cNvPr id="3147" name="Object 38"/>
                  <p:cNvGraphicFramePr>
                    <a:graphicFrameLocks noChangeAspect="1"/>
                  </p:cNvGraphicFramePr>
                  <p:nvPr/>
                </p:nvGraphicFramePr>
                <p:xfrm>
                  <a:off x="510" y="1207"/>
                  <a:ext cx="106" cy="14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9" imgW="165028" imgH="228501" progId="Equation.DSMT4">
                          <p:embed/>
                        </p:oleObj>
                      </mc:Choice>
                      <mc:Fallback>
                        <p:oleObj name="Equation" r:id="rId9" imgW="165028" imgH="228501" progId="Equation.DSMT4">
                          <p:embed/>
                          <p:pic>
                            <p:nvPicPr>
                              <p:cNvPr id="3147" name="Object 38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10" y="1207"/>
                                <a:ext cx="106" cy="14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3148" name="Object 39"/>
                  <p:cNvGraphicFramePr>
                    <a:graphicFrameLocks noChangeAspect="1"/>
                  </p:cNvGraphicFramePr>
                  <p:nvPr/>
                </p:nvGraphicFramePr>
                <p:xfrm>
                  <a:off x="2011" y="2160"/>
                  <a:ext cx="98" cy="14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1" imgW="152334" imgH="228501" progId="Equation.DSMT4">
                          <p:embed/>
                        </p:oleObj>
                      </mc:Choice>
                      <mc:Fallback>
                        <p:oleObj name="Equation" r:id="rId11" imgW="152334" imgH="228501" progId="Equation.DSMT4">
                          <p:embed/>
                          <p:pic>
                            <p:nvPicPr>
                              <p:cNvPr id="3148" name="Object 39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011" y="2160"/>
                                <a:ext cx="98" cy="14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grpSp>
            <p:nvGrpSpPr>
              <p:cNvPr id="3130" name="Group 40"/>
              <p:cNvGrpSpPr>
                <a:grpSpLocks/>
              </p:cNvGrpSpPr>
              <p:nvPr/>
            </p:nvGrpSpPr>
            <p:grpSpPr bwMode="auto">
              <a:xfrm>
                <a:off x="535" y="1376"/>
                <a:ext cx="1061" cy="827"/>
                <a:chOff x="535" y="1376"/>
                <a:chExt cx="1061" cy="827"/>
              </a:xfrm>
            </p:grpSpPr>
            <p:sp>
              <p:nvSpPr>
                <p:cNvPr id="3131" name="Line 41"/>
                <p:cNvSpPr>
                  <a:spLocks noChangeShapeType="1"/>
                </p:cNvSpPr>
                <p:nvPr/>
              </p:nvSpPr>
              <p:spPr bwMode="auto">
                <a:xfrm>
                  <a:off x="1490" y="1376"/>
                  <a:ext cx="106" cy="12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32" name="Line 42"/>
                <p:cNvSpPr>
                  <a:spLocks noChangeShapeType="1"/>
                </p:cNvSpPr>
                <p:nvPr/>
              </p:nvSpPr>
              <p:spPr bwMode="auto">
                <a:xfrm>
                  <a:off x="535" y="2097"/>
                  <a:ext cx="106" cy="106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cxnSp>
              <p:nvCxnSpPr>
                <p:cNvPr id="3133" name="AutoShape 43"/>
                <p:cNvCxnSpPr>
                  <a:cxnSpLocks noChangeShapeType="1"/>
                  <a:stCxn id="3132" idx="0"/>
                  <a:endCxn id="3131" idx="0"/>
                </p:cNvCxnSpPr>
                <p:nvPr/>
              </p:nvCxnSpPr>
              <p:spPr bwMode="auto">
                <a:xfrm flipV="1">
                  <a:off x="535" y="1376"/>
                  <a:ext cx="955" cy="721"/>
                </a:xfrm>
                <a:prstGeom prst="straightConnector1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134" name="Line 44"/>
                <p:cNvSpPr>
                  <a:spLocks noChangeShapeType="1"/>
                </p:cNvSpPr>
                <p:nvPr/>
              </p:nvSpPr>
              <p:spPr bwMode="auto">
                <a:xfrm>
                  <a:off x="1395" y="1454"/>
                  <a:ext cx="103" cy="111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35" name="Line 45"/>
                <p:cNvSpPr>
                  <a:spLocks noChangeShapeType="1"/>
                </p:cNvSpPr>
                <p:nvPr/>
              </p:nvSpPr>
              <p:spPr bwMode="auto">
                <a:xfrm>
                  <a:off x="1306" y="1519"/>
                  <a:ext cx="100" cy="12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36" name="Line 46"/>
                <p:cNvSpPr>
                  <a:spLocks noChangeShapeType="1"/>
                </p:cNvSpPr>
                <p:nvPr/>
              </p:nvSpPr>
              <p:spPr bwMode="auto">
                <a:xfrm>
                  <a:off x="1220" y="1586"/>
                  <a:ext cx="104" cy="121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37" name="Line 47"/>
                <p:cNvSpPr>
                  <a:spLocks noChangeShapeType="1"/>
                </p:cNvSpPr>
                <p:nvPr/>
              </p:nvSpPr>
              <p:spPr bwMode="auto">
                <a:xfrm>
                  <a:off x="1117" y="1662"/>
                  <a:ext cx="100" cy="12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38" name="Line 48"/>
                <p:cNvSpPr>
                  <a:spLocks noChangeShapeType="1"/>
                </p:cNvSpPr>
                <p:nvPr/>
              </p:nvSpPr>
              <p:spPr bwMode="auto">
                <a:xfrm>
                  <a:off x="1021" y="1736"/>
                  <a:ext cx="99" cy="114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39" name="Line 49"/>
                <p:cNvSpPr>
                  <a:spLocks noChangeShapeType="1"/>
                </p:cNvSpPr>
                <p:nvPr/>
              </p:nvSpPr>
              <p:spPr bwMode="auto">
                <a:xfrm>
                  <a:off x="924" y="1806"/>
                  <a:ext cx="104" cy="119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40" name="Line 50"/>
                <p:cNvSpPr>
                  <a:spLocks noChangeShapeType="1"/>
                </p:cNvSpPr>
                <p:nvPr/>
              </p:nvSpPr>
              <p:spPr bwMode="auto">
                <a:xfrm>
                  <a:off x="835" y="1875"/>
                  <a:ext cx="100" cy="109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41" name="Line 51"/>
                <p:cNvSpPr>
                  <a:spLocks noChangeShapeType="1"/>
                </p:cNvSpPr>
                <p:nvPr/>
              </p:nvSpPr>
              <p:spPr bwMode="auto">
                <a:xfrm>
                  <a:off x="737" y="1947"/>
                  <a:ext cx="98" cy="111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142" name="Line 52"/>
                <p:cNvSpPr>
                  <a:spLocks noChangeShapeType="1"/>
                </p:cNvSpPr>
                <p:nvPr/>
              </p:nvSpPr>
              <p:spPr bwMode="auto">
                <a:xfrm>
                  <a:off x="634" y="2023"/>
                  <a:ext cx="98" cy="109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graphicFrame>
          <p:nvGraphicFramePr>
            <p:cNvPr id="3128" name="Object 53"/>
            <p:cNvGraphicFramePr>
              <a:graphicFrameLocks noChangeAspect="1"/>
            </p:cNvGraphicFramePr>
            <p:nvPr/>
          </p:nvGraphicFramePr>
          <p:xfrm>
            <a:off x="975" y="1590"/>
            <a:ext cx="98" cy="1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52268" imgH="164957" progId="Equation.DSMT4">
                    <p:embed/>
                  </p:oleObj>
                </mc:Choice>
                <mc:Fallback>
                  <p:oleObj name="Equation" r:id="rId13" imgW="152268" imgH="164957" progId="Equation.DSMT4">
                    <p:embed/>
                    <p:pic>
                      <p:nvPicPr>
                        <p:cNvPr id="3128" name="Object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5" y="1590"/>
                          <a:ext cx="98" cy="1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78" name="群組 118"/>
          <p:cNvGrpSpPr>
            <a:grpSpLocks/>
          </p:cNvGrpSpPr>
          <p:nvPr/>
        </p:nvGrpSpPr>
        <p:grpSpPr bwMode="auto">
          <a:xfrm>
            <a:off x="4660900" y="1773239"/>
            <a:ext cx="2730500" cy="3119437"/>
            <a:chOff x="3131840" y="1868981"/>
            <a:chExt cx="2731880" cy="3119644"/>
          </a:xfrm>
        </p:grpSpPr>
        <p:pic>
          <p:nvPicPr>
            <p:cNvPr id="3110" name="Picture 99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2144625"/>
              <a:ext cx="2731880" cy="266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111" name="群組 101"/>
            <p:cNvGrpSpPr>
              <a:grpSpLocks noChangeAspect="1"/>
            </p:cNvGrpSpPr>
            <p:nvPr/>
          </p:nvGrpSpPr>
          <p:grpSpPr bwMode="auto">
            <a:xfrm>
              <a:off x="3564048" y="2452026"/>
              <a:ext cx="1152000" cy="576000"/>
              <a:chOff x="3564048" y="2473990"/>
              <a:chExt cx="1440000" cy="720000"/>
            </a:xfrm>
          </p:grpSpPr>
          <p:sp>
            <p:nvSpPr>
              <p:cNvPr id="103" name="橢圓 102"/>
              <p:cNvSpPr/>
              <p:nvPr/>
            </p:nvSpPr>
            <p:spPr>
              <a:xfrm>
                <a:off x="3563810" y="2473497"/>
                <a:ext cx="1439400" cy="72037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cxnSp>
            <p:nvCxnSpPr>
              <p:cNvPr id="104" name="直線單箭頭接點 103"/>
              <p:cNvCxnSpPr>
                <a:endCxn id="103" idx="6"/>
              </p:cNvCxnSpPr>
              <p:nvPr/>
            </p:nvCxnSpPr>
            <p:spPr>
              <a:xfrm>
                <a:off x="4284503" y="2834678"/>
                <a:ext cx="71870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單箭頭接點 104"/>
              <p:cNvCxnSpPr/>
              <p:nvPr/>
            </p:nvCxnSpPr>
            <p:spPr>
              <a:xfrm flipV="1">
                <a:off x="4284503" y="2473497"/>
                <a:ext cx="0" cy="3611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125" name="物件 105"/>
              <p:cNvGraphicFramePr>
                <a:graphicFrameLocks noChangeAspect="1"/>
              </p:cNvGraphicFramePr>
              <p:nvPr/>
            </p:nvGraphicFramePr>
            <p:xfrm>
              <a:off x="4088786" y="2516217"/>
              <a:ext cx="195262" cy="2778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126725" imgH="177415" progId="Equation.DSMT4">
                      <p:embed/>
                    </p:oleObj>
                  </mc:Choice>
                  <mc:Fallback>
                    <p:oleObj name="Equation" r:id="rId16" imgW="126725" imgH="177415" progId="Equation.DSMT4">
                      <p:embed/>
                      <p:pic>
                        <p:nvPicPr>
                          <p:cNvPr id="3125" name="物件 10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88786" y="2516217"/>
                            <a:ext cx="195262" cy="2778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6" name="物件 106"/>
              <p:cNvGraphicFramePr>
                <a:graphicFrameLocks noChangeAspect="1"/>
              </p:cNvGraphicFramePr>
              <p:nvPr/>
            </p:nvGraphicFramePr>
            <p:xfrm>
              <a:off x="4448807" y="2862336"/>
              <a:ext cx="195262" cy="2190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126835" imgH="139518" progId="Equation.DSMT4">
                      <p:embed/>
                    </p:oleObj>
                  </mc:Choice>
                  <mc:Fallback>
                    <p:oleObj name="Equation" r:id="rId18" imgW="126835" imgH="139518" progId="Equation.DSMT4">
                      <p:embed/>
                      <p:pic>
                        <p:nvPicPr>
                          <p:cNvPr id="3126" name="物件 10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48807" y="2862336"/>
                            <a:ext cx="195262" cy="2190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112" name="群組 113"/>
            <p:cNvGrpSpPr>
              <a:grpSpLocks/>
            </p:cNvGrpSpPr>
            <p:nvPr/>
          </p:nvGrpSpPr>
          <p:grpSpPr bwMode="auto">
            <a:xfrm>
              <a:off x="3203313" y="3356568"/>
              <a:ext cx="1095755" cy="1031943"/>
              <a:chOff x="3114995" y="3369054"/>
              <a:chExt cx="1154612" cy="1151770"/>
            </a:xfrm>
          </p:grpSpPr>
          <p:sp>
            <p:nvSpPr>
              <p:cNvPr id="109" name="矩形圖說文字 60"/>
              <p:cNvSpPr/>
              <p:nvPr/>
            </p:nvSpPr>
            <p:spPr>
              <a:xfrm>
                <a:off x="3114995" y="3369054"/>
                <a:ext cx="1153120" cy="1151770"/>
              </a:xfrm>
              <a:custGeom>
                <a:avLst/>
                <a:gdLst>
                  <a:gd name="connsiteX0" fmla="*/ 0 w 1295715"/>
                  <a:gd name="connsiteY0" fmla="*/ 0 h 288112"/>
                  <a:gd name="connsiteX1" fmla="*/ 755834 w 1295715"/>
                  <a:gd name="connsiteY1" fmla="*/ 0 h 288112"/>
                  <a:gd name="connsiteX2" fmla="*/ 755834 w 1295715"/>
                  <a:gd name="connsiteY2" fmla="*/ 0 h 288112"/>
                  <a:gd name="connsiteX3" fmla="*/ 1079763 w 1295715"/>
                  <a:gd name="connsiteY3" fmla="*/ 0 h 288112"/>
                  <a:gd name="connsiteX4" fmla="*/ 1295715 w 1295715"/>
                  <a:gd name="connsiteY4" fmla="*/ 0 h 288112"/>
                  <a:gd name="connsiteX5" fmla="*/ 1295715 w 1295715"/>
                  <a:gd name="connsiteY5" fmla="*/ 168065 h 288112"/>
                  <a:gd name="connsiteX6" fmla="*/ 1295715 w 1295715"/>
                  <a:gd name="connsiteY6" fmla="*/ 168065 h 288112"/>
                  <a:gd name="connsiteX7" fmla="*/ 1295715 w 1295715"/>
                  <a:gd name="connsiteY7" fmla="*/ 240093 h 288112"/>
                  <a:gd name="connsiteX8" fmla="*/ 1295715 w 1295715"/>
                  <a:gd name="connsiteY8" fmla="*/ 288112 h 288112"/>
                  <a:gd name="connsiteX9" fmla="*/ 1079763 w 1295715"/>
                  <a:gd name="connsiteY9" fmla="*/ 288112 h 288112"/>
                  <a:gd name="connsiteX10" fmla="*/ 1270086 w 1295715"/>
                  <a:gd name="connsiteY10" fmla="*/ 1295674 h 288112"/>
                  <a:gd name="connsiteX11" fmla="*/ 755834 w 1295715"/>
                  <a:gd name="connsiteY11" fmla="*/ 288112 h 288112"/>
                  <a:gd name="connsiteX12" fmla="*/ 0 w 1295715"/>
                  <a:gd name="connsiteY12" fmla="*/ 288112 h 288112"/>
                  <a:gd name="connsiteX13" fmla="*/ 0 w 1295715"/>
                  <a:gd name="connsiteY13" fmla="*/ 240093 h 288112"/>
                  <a:gd name="connsiteX14" fmla="*/ 0 w 1295715"/>
                  <a:gd name="connsiteY14" fmla="*/ 168065 h 288112"/>
                  <a:gd name="connsiteX15" fmla="*/ 0 w 1295715"/>
                  <a:gd name="connsiteY15" fmla="*/ 168065 h 288112"/>
                  <a:gd name="connsiteX16" fmla="*/ 0 w 1295715"/>
                  <a:gd name="connsiteY16" fmla="*/ 0 h 288112"/>
                  <a:gd name="connsiteX0" fmla="*/ 0 w 1295715"/>
                  <a:gd name="connsiteY0" fmla="*/ 0 h 1295674"/>
                  <a:gd name="connsiteX1" fmla="*/ 755834 w 1295715"/>
                  <a:gd name="connsiteY1" fmla="*/ 0 h 1295674"/>
                  <a:gd name="connsiteX2" fmla="*/ 755834 w 1295715"/>
                  <a:gd name="connsiteY2" fmla="*/ 0 h 1295674"/>
                  <a:gd name="connsiteX3" fmla="*/ 1079763 w 1295715"/>
                  <a:gd name="connsiteY3" fmla="*/ 0 h 1295674"/>
                  <a:gd name="connsiteX4" fmla="*/ 1295715 w 1295715"/>
                  <a:gd name="connsiteY4" fmla="*/ 0 h 1295674"/>
                  <a:gd name="connsiteX5" fmla="*/ 1295715 w 1295715"/>
                  <a:gd name="connsiteY5" fmla="*/ 168065 h 1295674"/>
                  <a:gd name="connsiteX6" fmla="*/ 1295715 w 1295715"/>
                  <a:gd name="connsiteY6" fmla="*/ 168065 h 1295674"/>
                  <a:gd name="connsiteX7" fmla="*/ 1295715 w 1295715"/>
                  <a:gd name="connsiteY7" fmla="*/ 240093 h 1295674"/>
                  <a:gd name="connsiteX8" fmla="*/ 1295715 w 1295715"/>
                  <a:gd name="connsiteY8" fmla="*/ 288112 h 1295674"/>
                  <a:gd name="connsiteX9" fmla="*/ 870213 w 1295715"/>
                  <a:gd name="connsiteY9" fmla="*/ 288112 h 1295674"/>
                  <a:gd name="connsiteX10" fmla="*/ 1270086 w 1295715"/>
                  <a:gd name="connsiteY10" fmla="*/ 1295674 h 1295674"/>
                  <a:gd name="connsiteX11" fmla="*/ 755834 w 1295715"/>
                  <a:gd name="connsiteY11" fmla="*/ 288112 h 1295674"/>
                  <a:gd name="connsiteX12" fmla="*/ 0 w 1295715"/>
                  <a:gd name="connsiteY12" fmla="*/ 288112 h 1295674"/>
                  <a:gd name="connsiteX13" fmla="*/ 0 w 1295715"/>
                  <a:gd name="connsiteY13" fmla="*/ 240093 h 1295674"/>
                  <a:gd name="connsiteX14" fmla="*/ 0 w 1295715"/>
                  <a:gd name="connsiteY14" fmla="*/ 168065 h 1295674"/>
                  <a:gd name="connsiteX15" fmla="*/ 0 w 1295715"/>
                  <a:gd name="connsiteY15" fmla="*/ 168065 h 1295674"/>
                  <a:gd name="connsiteX16" fmla="*/ 0 w 1295715"/>
                  <a:gd name="connsiteY16" fmla="*/ 0 h 1295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5715" h="1295674">
                    <a:moveTo>
                      <a:pt x="0" y="0"/>
                    </a:moveTo>
                    <a:lnTo>
                      <a:pt x="755834" y="0"/>
                    </a:lnTo>
                    <a:lnTo>
                      <a:pt x="755834" y="0"/>
                    </a:lnTo>
                    <a:lnTo>
                      <a:pt x="1079763" y="0"/>
                    </a:lnTo>
                    <a:lnTo>
                      <a:pt x="1295715" y="0"/>
                    </a:lnTo>
                    <a:lnTo>
                      <a:pt x="1295715" y="168065"/>
                    </a:lnTo>
                    <a:lnTo>
                      <a:pt x="1295715" y="168065"/>
                    </a:lnTo>
                    <a:lnTo>
                      <a:pt x="1295715" y="240093"/>
                    </a:lnTo>
                    <a:lnTo>
                      <a:pt x="1295715" y="288112"/>
                    </a:lnTo>
                    <a:lnTo>
                      <a:pt x="870213" y="288112"/>
                    </a:lnTo>
                    <a:lnTo>
                      <a:pt x="1270086" y="1295674"/>
                    </a:lnTo>
                    <a:lnTo>
                      <a:pt x="755834" y="288112"/>
                    </a:lnTo>
                    <a:lnTo>
                      <a:pt x="0" y="288112"/>
                    </a:lnTo>
                    <a:lnTo>
                      <a:pt x="0" y="240093"/>
                    </a:lnTo>
                    <a:lnTo>
                      <a:pt x="0" y="168065"/>
                    </a:lnTo>
                    <a:lnTo>
                      <a:pt x="0" y="16806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21" name="文字方塊 109"/>
              <p:cNvSpPr txBox="1">
                <a:spLocks noChangeArrowheads="1"/>
              </p:cNvSpPr>
              <p:nvPr/>
            </p:nvSpPr>
            <p:spPr bwMode="auto">
              <a:xfrm>
                <a:off x="3129422" y="3370787"/>
                <a:ext cx="1140185" cy="274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Degenerate scale</a:t>
                </a:r>
                <a:endParaRPr lang="zh-TW" altLang="en-US" sz="1000"/>
              </a:p>
            </p:txBody>
          </p:sp>
        </p:grpSp>
        <p:grpSp>
          <p:nvGrpSpPr>
            <p:cNvPr id="3113" name="群組 110"/>
            <p:cNvGrpSpPr>
              <a:grpSpLocks/>
            </p:cNvGrpSpPr>
            <p:nvPr/>
          </p:nvGrpSpPr>
          <p:grpSpPr bwMode="auto">
            <a:xfrm>
              <a:off x="3851920" y="3055937"/>
              <a:ext cx="1154340" cy="1394892"/>
              <a:chOff x="4139952" y="3258141"/>
              <a:chExt cx="1296144" cy="1831297"/>
            </a:xfrm>
          </p:grpSpPr>
          <p:sp>
            <p:nvSpPr>
              <p:cNvPr id="112" name="矩形圖說文字 57"/>
              <p:cNvSpPr/>
              <p:nvPr/>
            </p:nvSpPr>
            <p:spPr>
              <a:xfrm>
                <a:off x="4139303" y="3298494"/>
                <a:ext cx="1296543" cy="1790417"/>
              </a:xfrm>
              <a:custGeom>
                <a:avLst/>
                <a:gdLst>
                  <a:gd name="connsiteX0" fmla="*/ 0 w 1295715"/>
                  <a:gd name="connsiteY0" fmla="*/ 0 h 288112"/>
                  <a:gd name="connsiteX1" fmla="*/ 755834 w 1295715"/>
                  <a:gd name="connsiteY1" fmla="*/ 0 h 288112"/>
                  <a:gd name="connsiteX2" fmla="*/ 755834 w 1295715"/>
                  <a:gd name="connsiteY2" fmla="*/ 0 h 288112"/>
                  <a:gd name="connsiteX3" fmla="*/ 1079763 w 1295715"/>
                  <a:gd name="connsiteY3" fmla="*/ 0 h 288112"/>
                  <a:gd name="connsiteX4" fmla="*/ 1295715 w 1295715"/>
                  <a:gd name="connsiteY4" fmla="*/ 0 h 288112"/>
                  <a:gd name="connsiteX5" fmla="*/ 1295715 w 1295715"/>
                  <a:gd name="connsiteY5" fmla="*/ 168065 h 288112"/>
                  <a:gd name="connsiteX6" fmla="*/ 1295715 w 1295715"/>
                  <a:gd name="connsiteY6" fmla="*/ 168065 h 288112"/>
                  <a:gd name="connsiteX7" fmla="*/ 1295715 w 1295715"/>
                  <a:gd name="connsiteY7" fmla="*/ 240093 h 288112"/>
                  <a:gd name="connsiteX8" fmla="*/ 1295715 w 1295715"/>
                  <a:gd name="connsiteY8" fmla="*/ 288112 h 288112"/>
                  <a:gd name="connsiteX9" fmla="*/ 1079763 w 1295715"/>
                  <a:gd name="connsiteY9" fmla="*/ 288112 h 288112"/>
                  <a:gd name="connsiteX10" fmla="*/ 850987 w 1295715"/>
                  <a:gd name="connsiteY10" fmla="*/ 1790976 h 288112"/>
                  <a:gd name="connsiteX11" fmla="*/ 755834 w 1295715"/>
                  <a:gd name="connsiteY11" fmla="*/ 288112 h 288112"/>
                  <a:gd name="connsiteX12" fmla="*/ 0 w 1295715"/>
                  <a:gd name="connsiteY12" fmla="*/ 288112 h 288112"/>
                  <a:gd name="connsiteX13" fmla="*/ 0 w 1295715"/>
                  <a:gd name="connsiteY13" fmla="*/ 240093 h 288112"/>
                  <a:gd name="connsiteX14" fmla="*/ 0 w 1295715"/>
                  <a:gd name="connsiteY14" fmla="*/ 168065 h 288112"/>
                  <a:gd name="connsiteX15" fmla="*/ 0 w 1295715"/>
                  <a:gd name="connsiteY15" fmla="*/ 168065 h 288112"/>
                  <a:gd name="connsiteX16" fmla="*/ 0 w 1295715"/>
                  <a:gd name="connsiteY16" fmla="*/ 0 h 288112"/>
                  <a:gd name="connsiteX0" fmla="*/ 0 w 1295715"/>
                  <a:gd name="connsiteY0" fmla="*/ 0 h 1790976"/>
                  <a:gd name="connsiteX1" fmla="*/ 755834 w 1295715"/>
                  <a:gd name="connsiteY1" fmla="*/ 0 h 1790976"/>
                  <a:gd name="connsiteX2" fmla="*/ 755834 w 1295715"/>
                  <a:gd name="connsiteY2" fmla="*/ 0 h 1790976"/>
                  <a:gd name="connsiteX3" fmla="*/ 1079763 w 1295715"/>
                  <a:gd name="connsiteY3" fmla="*/ 0 h 1790976"/>
                  <a:gd name="connsiteX4" fmla="*/ 1295715 w 1295715"/>
                  <a:gd name="connsiteY4" fmla="*/ 0 h 1790976"/>
                  <a:gd name="connsiteX5" fmla="*/ 1295715 w 1295715"/>
                  <a:gd name="connsiteY5" fmla="*/ 168065 h 1790976"/>
                  <a:gd name="connsiteX6" fmla="*/ 1295715 w 1295715"/>
                  <a:gd name="connsiteY6" fmla="*/ 168065 h 1790976"/>
                  <a:gd name="connsiteX7" fmla="*/ 1295715 w 1295715"/>
                  <a:gd name="connsiteY7" fmla="*/ 240093 h 1790976"/>
                  <a:gd name="connsiteX8" fmla="*/ 1295715 w 1295715"/>
                  <a:gd name="connsiteY8" fmla="*/ 288112 h 1790976"/>
                  <a:gd name="connsiteX9" fmla="*/ 1079763 w 1295715"/>
                  <a:gd name="connsiteY9" fmla="*/ 288112 h 1790976"/>
                  <a:gd name="connsiteX10" fmla="*/ 850987 w 1295715"/>
                  <a:gd name="connsiteY10" fmla="*/ 1790976 h 1790976"/>
                  <a:gd name="connsiteX11" fmla="*/ 984434 w 1295715"/>
                  <a:gd name="connsiteY11" fmla="*/ 288112 h 1790976"/>
                  <a:gd name="connsiteX12" fmla="*/ 0 w 1295715"/>
                  <a:gd name="connsiteY12" fmla="*/ 288112 h 1790976"/>
                  <a:gd name="connsiteX13" fmla="*/ 0 w 1295715"/>
                  <a:gd name="connsiteY13" fmla="*/ 240093 h 1790976"/>
                  <a:gd name="connsiteX14" fmla="*/ 0 w 1295715"/>
                  <a:gd name="connsiteY14" fmla="*/ 168065 h 1790976"/>
                  <a:gd name="connsiteX15" fmla="*/ 0 w 1295715"/>
                  <a:gd name="connsiteY15" fmla="*/ 168065 h 1790976"/>
                  <a:gd name="connsiteX16" fmla="*/ 0 w 1295715"/>
                  <a:gd name="connsiteY16" fmla="*/ 0 h 1790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5715" h="1790976">
                    <a:moveTo>
                      <a:pt x="0" y="0"/>
                    </a:moveTo>
                    <a:lnTo>
                      <a:pt x="755834" y="0"/>
                    </a:lnTo>
                    <a:lnTo>
                      <a:pt x="755834" y="0"/>
                    </a:lnTo>
                    <a:lnTo>
                      <a:pt x="1079763" y="0"/>
                    </a:lnTo>
                    <a:lnTo>
                      <a:pt x="1295715" y="0"/>
                    </a:lnTo>
                    <a:lnTo>
                      <a:pt x="1295715" y="168065"/>
                    </a:lnTo>
                    <a:lnTo>
                      <a:pt x="1295715" y="168065"/>
                    </a:lnTo>
                    <a:lnTo>
                      <a:pt x="1295715" y="240093"/>
                    </a:lnTo>
                    <a:lnTo>
                      <a:pt x="1295715" y="288112"/>
                    </a:lnTo>
                    <a:lnTo>
                      <a:pt x="1079763" y="288112"/>
                    </a:lnTo>
                    <a:lnTo>
                      <a:pt x="850987" y="1790976"/>
                    </a:lnTo>
                    <a:lnTo>
                      <a:pt x="984434" y="288112"/>
                    </a:lnTo>
                    <a:lnTo>
                      <a:pt x="0" y="288112"/>
                    </a:lnTo>
                    <a:lnTo>
                      <a:pt x="0" y="240093"/>
                    </a:lnTo>
                    <a:lnTo>
                      <a:pt x="0" y="168065"/>
                    </a:lnTo>
                    <a:lnTo>
                      <a:pt x="0" y="16806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19" name="文字方塊 112"/>
              <p:cNvSpPr txBox="1">
                <a:spLocks noChangeArrowheads="1"/>
              </p:cNvSpPr>
              <p:nvPr/>
            </p:nvSpPr>
            <p:spPr bwMode="auto">
              <a:xfrm>
                <a:off x="4139952" y="3258141"/>
                <a:ext cx="1296144" cy="323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omic Sans MS" panose="030F0702030302020204" pitchFamily="66" charset="0"/>
                    <a:ea typeface="新細明體" panose="02020500000000000000" pitchFamily="18" charset="-120"/>
                  </a:defRPr>
                </a:lvl9pPr>
              </a:lstStyle>
              <a:p>
                <a:pPr algn="ctr"/>
                <a:r>
                  <a:rPr lang="en-US" altLang="zh-TW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Degenerate scale</a:t>
                </a:r>
                <a:endParaRPr lang="zh-TW" altLang="en-US" sz="1000"/>
              </a:p>
            </p:txBody>
          </p:sp>
        </p:grpSp>
        <p:sp>
          <p:nvSpPr>
            <p:cNvPr id="115" name="文字方塊 114"/>
            <p:cNvSpPr txBox="1"/>
            <p:nvPr/>
          </p:nvSpPr>
          <p:spPr>
            <a:xfrm>
              <a:off x="4531135" y="4388510"/>
              <a:ext cx="719500" cy="2540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 dirty="0"/>
                <a:t>0.93040</a:t>
              </a:r>
              <a:endParaRPr lang="zh-TW" altLang="en-US" sz="1050" b="1" dirty="0"/>
            </a:p>
          </p:txBody>
        </p:sp>
        <p:sp>
          <p:nvSpPr>
            <p:cNvPr id="116" name="文字方塊 115"/>
            <p:cNvSpPr txBox="1"/>
            <p:nvPr/>
          </p:nvSpPr>
          <p:spPr>
            <a:xfrm>
              <a:off x="3757631" y="4380573"/>
              <a:ext cx="665499" cy="2540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 dirty="0"/>
                <a:t>0.78760 </a:t>
              </a:r>
              <a:endParaRPr lang="zh-TW" altLang="en-US" sz="1050" b="1" dirty="0"/>
            </a:p>
          </p:txBody>
        </p:sp>
        <p:graphicFrame>
          <p:nvGraphicFramePr>
            <p:cNvPr id="3116" name="物件 116"/>
            <p:cNvGraphicFramePr>
              <a:graphicFrameLocks noChangeAspect="1"/>
            </p:cNvGraphicFramePr>
            <p:nvPr/>
          </p:nvGraphicFramePr>
          <p:xfrm>
            <a:off x="3270336" y="1868981"/>
            <a:ext cx="274116" cy="21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291973" imgH="228501" progId="Equation.DSMT4">
                    <p:embed/>
                  </p:oleObj>
                </mc:Choice>
                <mc:Fallback>
                  <p:oleObj name="Equation" r:id="rId20" imgW="291973" imgH="228501" progId="Equation.DSMT4">
                    <p:embed/>
                    <p:pic>
                      <p:nvPicPr>
                        <p:cNvPr id="3116" name="物件 1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0336" y="1868981"/>
                          <a:ext cx="274116" cy="216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17" name="物件 117"/>
            <p:cNvGraphicFramePr>
              <a:graphicFrameLocks noChangeAspect="1"/>
            </p:cNvGraphicFramePr>
            <p:nvPr/>
          </p:nvGraphicFramePr>
          <p:xfrm>
            <a:off x="4486028" y="4808625"/>
            <a:ext cx="99927" cy="18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26725" imgH="177415" progId="Equation.DSMT4">
                    <p:embed/>
                  </p:oleObj>
                </mc:Choice>
                <mc:Fallback>
                  <p:oleObj name="Equation" r:id="rId22" imgW="126725" imgH="177415" progId="Equation.DSMT4">
                    <p:embed/>
                    <p:pic>
                      <p:nvPicPr>
                        <p:cNvPr id="3117" name="物件 1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6028" y="4808625"/>
                          <a:ext cx="99927" cy="180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8" name="Text Box 4"/>
          <p:cNvSpPr txBox="1">
            <a:spLocks noChangeArrowheads="1"/>
          </p:cNvSpPr>
          <p:nvPr/>
        </p:nvSpPr>
        <p:spPr bwMode="auto">
          <a:xfrm>
            <a:off x="5087939" y="1298576"/>
            <a:ext cx="21494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0070C0"/>
                </a:solidFill>
                <a:latin typeface="+mj-ea"/>
                <a:ea typeface="+mj-ea"/>
              </a:rPr>
              <a:t>Scale degeneracy (BIEM)</a:t>
            </a:r>
          </a:p>
        </p:txBody>
      </p:sp>
      <p:sp>
        <p:nvSpPr>
          <p:cNvPr id="129" name="Text Box 4"/>
          <p:cNvSpPr txBox="1">
            <a:spLocks noChangeArrowheads="1"/>
          </p:cNvSpPr>
          <p:nvPr/>
        </p:nvSpPr>
        <p:spPr bwMode="auto">
          <a:xfrm>
            <a:off x="8064501" y="1298576"/>
            <a:ext cx="205581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dirty="0">
                <a:solidFill>
                  <a:srgbClr val="0070C0"/>
                </a:solidFill>
                <a:latin typeface="+mj-ea"/>
                <a:ea typeface="+mj-ea"/>
              </a:rPr>
              <a:t>Frequency degeneracy </a:t>
            </a:r>
            <a:r>
              <a:rPr lang="en-US" altLang="zh-TW" sz="1600" dirty="0">
                <a:solidFill>
                  <a:srgbClr val="0070C0"/>
                </a:solidFill>
                <a:latin typeface="+mj-ea"/>
                <a:ea typeface="+mj-ea"/>
              </a:rPr>
              <a:t>(Resonance)</a:t>
            </a:r>
          </a:p>
        </p:txBody>
      </p:sp>
      <p:sp>
        <p:nvSpPr>
          <p:cNvPr id="133" name="文字方塊 132"/>
          <p:cNvSpPr txBox="1"/>
          <p:nvPr/>
        </p:nvSpPr>
        <p:spPr>
          <a:xfrm>
            <a:off x="1812925" y="5445126"/>
            <a:ext cx="24828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400" dirty="0">
                <a:latin typeface="+mj-ea"/>
                <a:ea typeface="+mj-ea"/>
              </a:rPr>
              <a:t>補</a:t>
            </a:r>
            <a:r>
              <a:rPr lang="en-US" altLang="zh-TW" sz="1400" dirty="0">
                <a:latin typeface="+mj-ea"/>
                <a:ea typeface="+mj-ea"/>
              </a:rPr>
              <a:t>reasonable </a:t>
            </a:r>
            <a:r>
              <a:rPr lang="en-US" altLang="zh-TW" sz="1400" dirty="0" err="1">
                <a:latin typeface="+mj-ea"/>
                <a:ea typeface="+mj-ea"/>
              </a:rPr>
              <a:t>eigensolution</a:t>
            </a:r>
            <a:endParaRPr lang="en-US" altLang="zh-TW" sz="1400" dirty="0">
              <a:latin typeface="+mj-ea"/>
              <a:ea typeface="+mj-ea"/>
            </a:endParaRPr>
          </a:p>
        </p:txBody>
      </p:sp>
      <p:sp>
        <p:nvSpPr>
          <p:cNvPr id="134" name="文字方塊 133"/>
          <p:cNvSpPr txBox="1"/>
          <p:nvPr/>
        </p:nvSpPr>
        <p:spPr>
          <a:xfrm>
            <a:off x="2590801" y="5811839"/>
            <a:ext cx="17049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zh-TW" sz="1400" dirty="0">
                <a:latin typeface="+mj-ea"/>
                <a:ea typeface="+mj-ea"/>
              </a:rPr>
              <a:t>Unique solution</a:t>
            </a:r>
          </a:p>
        </p:txBody>
      </p:sp>
      <p:grpSp>
        <p:nvGrpSpPr>
          <p:cNvPr id="3083" name="群組 1026"/>
          <p:cNvGrpSpPr>
            <a:grpSpLocks/>
          </p:cNvGrpSpPr>
          <p:nvPr/>
        </p:nvGrpSpPr>
        <p:grpSpPr bwMode="auto">
          <a:xfrm>
            <a:off x="2024063" y="4652963"/>
            <a:ext cx="2487761" cy="711200"/>
            <a:chOff x="500534" y="4653136"/>
            <a:chExt cx="2487072" cy="710997"/>
          </a:xfrm>
        </p:grpSpPr>
        <p:graphicFrame>
          <p:nvGraphicFramePr>
            <p:cNvPr id="3107" name="物件 126"/>
            <p:cNvGraphicFramePr>
              <a:graphicFrameLocks noChangeAspect="1"/>
            </p:cNvGraphicFramePr>
            <p:nvPr/>
          </p:nvGraphicFramePr>
          <p:xfrm>
            <a:off x="711342" y="4670691"/>
            <a:ext cx="621506" cy="3107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380835" imgH="190417" progId="Equation.DSMT4">
                    <p:embed/>
                  </p:oleObj>
                </mc:Choice>
                <mc:Fallback>
                  <p:oleObj name="Equation" r:id="rId24" imgW="380835" imgH="190417" progId="Equation.DSMT4">
                    <p:embed/>
                    <p:pic>
                      <p:nvPicPr>
                        <p:cNvPr id="3107" name="物件 1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1342" y="4670691"/>
                          <a:ext cx="621506" cy="3107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5" name="文字方塊 1024"/>
            <p:cNvSpPr txBox="1"/>
            <p:nvPr/>
          </p:nvSpPr>
          <p:spPr>
            <a:xfrm>
              <a:off x="538019" y="5013395"/>
              <a:ext cx="2449587" cy="3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TW" sz="1400" dirty="0">
                  <a:latin typeface="+mj-ea"/>
                  <a:ea typeface="+mj-ea"/>
                </a:rPr>
                <a:t>wedge</a:t>
              </a:r>
              <a:r>
                <a:rPr lang="zh-TW" altLang="en-US" sz="1400" dirty="0">
                  <a:latin typeface="+mj-ea"/>
                  <a:ea typeface="+mj-ea"/>
                </a:rPr>
                <a:t>內應力處處無窮大</a:t>
              </a:r>
              <a:endParaRPr lang="en-US" altLang="zh-TW" sz="1400" dirty="0">
                <a:latin typeface="+mj-ea"/>
                <a:ea typeface="+mj-ea"/>
              </a:endParaRPr>
            </a:p>
          </p:txBody>
        </p:sp>
        <p:sp>
          <p:nvSpPr>
            <p:cNvPr id="1026" name="矩形 1025"/>
            <p:cNvSpPr/>
            <p:nvPr/>
          </p:nvSpPr>
          <p:spPr>
            <a:xfrm>
              <a:off x="500534" y="4653136"/>
              <a:ext cx="2055242" cy="71099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2000" b="1" dirty="0">
                <a:solidFill>
                  <a:srgbClr val="7030A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028" name="向右箭號 1027"/>
          <p:cNvSpPr/>
          <p:nvPr/>
        </p:nvSpPr>
        <p:spPr>
          <a:xfrm>
            <a:off x="2297114" y="5859464"/>
            <a:ext cx="287337" cy="21113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grpSp>
        <p:nvGrpSpPr>
          <p:cNvPr id="3085" name="群組 1034"/>
          <p:cNvGrpSpPr>
            <a:grpSpLocks/>
          </p:cNvGrpSpPr>
          <p:nvPr/>
        </p:nvGrpSpPr>
        <p:grpSpPr bwMode="auto">
          <a:xfrm>
            <a:off x="4795839" y="4926014"/>
            <a:ext cx="2592387" cy="1239837"/>
            <a:chOff x="3271448" y="4830212"/>
            <a:chExt cx="2592272" cy="1239985"/>
          </a:xfrm>
        </p:grpSpPr>
        <p:grpSp>
          <p:nvGrpSpPr>
            <p:cNvPr id="3100" name="群組 1031"/>
            <p:cNvGrpSpPr>
              <a:grpSpLocks/>
            </p:cNvGrpSpPr>
            <p:nvPr/>
          </p:nvGrpSpPr>
          <p:grpSpPr bwMode="auto">
            <a:xfrm>
              <a:off x="3404773" y="4948538"/>
              <a:ext cx="1311275" cy="993372"/>
              <a:chOff x="4211960" y="5076825"/>
              <a:chExt cx="1311275" cy="993372"/>
            </a:xfrm>
          </p:grpSpPr>
          <p:graphicFrame>
            <p:nvGraphicFramePr>
              <p:cNvPr id="3104" name="物件 1028"/>
              <p:cNvGraphicFramePr>
                <a:graphicFrameLocks noChangeAspect="1"/>
              </p:cNvGraphicFramePr>
              <p:nvPr/>
            </p:nvGraphicFramePr>
            <p:xfrm>
              <a:off x="4211960" y="5076825"/>
              <a:ext cx="1227137" cy="3571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6" imgW="1524000" imgH="444500" progId="Equation.DSMT4">
                      <p:embed/>
                    </p:oleObj>
                  </mc:Choice>
                  <mc:Fallback>
                    <p:oleObj name="Equation" r:id="rId26" imgW="1524000" imgH="444500" progId="Equation.DSMT4">
                      <p:embed/>
                      <p:pic>
                        <p:nvPicPr>
                          <p:cNvPr id="3104" name="物件 10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11960" y="5076825"/>
                            <a:ext cx="1227137" cy="3571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5" name="物件 1029"/>
              <p:cNvGraphicFramePr>
                <a:graphicFrameLocks noChangeAspect="1"/>
              </p:cNvGraphicFramePr>
              <p:nvPr/>
            </p:nvGraphicFramePr>
            <p:xfrm>
              <a:off x="4211960" y="5479240"/>
              <a:ext cx="1311275" cy="381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8" imgW="1524000" imgH="444500" progId="Equation.DSMT4">
                      <p:embed/>
                    </p:oleObj>
                  </mc:Choice>
                  <mc:Fallback>
                    <p:oleObj name="Equation" r:id="rId28" imgW="1524000" imgH="444500" progId="Equation.DSMT4">
                      <p:embed/>
                      <p:pic>
                        <p:nvPicPr>
                          <p:cNvPr id="3105" name="物件 10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11960" y="5479240"/>
                            <a:ext cx="1311275" cy="381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6" name="物件 1030"/>
              <p:cNvGraphicFramePr>
                <a:graphicFrameLocks noChangeAspect="1"/>
              </p:cNvGraphicFramePr>
              <p:nvPr/>
            </p:nvGraphicFramePr>
            <p:xfrm>
              <a:off x="4211960" y="5917797"/>
              <a:ext cx="568325" cy="152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0" imgW="660113" imgH="177723" progId="Equation.DSMT4">
                      <p:embed/>
                    </p:oleObj>
                  </mc:Choice>
                  <mc:Fallback>
                    <p:oleObj name="Equation" r:id="rId30" imgW="660113" imgH="177723" progId="Equation.DSMT4">
                      <p:embed/>
                      <p:pic>
                        <p:nvPicPr>
                          <p:cNvPr id="3106" name="物件 10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11960" y="5917797"/>
                            <a:ext cx="568325" cy="1524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101" name="物件 140"/>
            <p:cNvGraphicFramePr>
              <a:graphicFrameLocks noChangeAspect="1"/>
            </p:cNvGraphicFramePr>
            <p:nvPr/>
          </p:nvGraphicFramePr>
          <p:xfrm>
            <a:off x="5275390" y="5113238"/>
            <a:ext cx="557212" cy="639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2" imgW="342751" imgH="393529" progId="Equation.DSMT4">
                    <p:embed/>
                  </p:oleObj>
                </mc:Choice>
                <mc:Fallback>
                  <p:oleObj name="Equation" r:id="rId32" imgW="342751" imgH="393529" progId="Equation.DSMT4">
                    <p:embed/>
                    <p:pic>
                      <p:nvPicPr>
                        <p:cNvPr id="3101" name="物件 1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5390" y="5113238"/>
                          <a:ext cx="557212" cy="639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" name="矩形 143"/>
            <p:cNvSpPr/>
            <p:nvPr/>
          </p:nvSpPr>
          <p:spPr>
            <a:xfrm>
              <a:off x="3271448" y="4830212"/>
              <a:ext cx="2592272" cy="123998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2000" b="1" dirty="0">
                <a:solidFill>
                  <a:srgbClr val="7030A0"/>
                </a:solidFill>
                <a:latin typeface="+mj-ea"/>
                <a:ea typeface="+mj-ea"/>
              </a:endParaRPr>
            </a:p>
          </p:txBody>
        </p:sp>
        <p:sp>
          <p:nvSpPr>
            <p:cNvPr id="1034" name="向右箭號 1033"/>
            <p:cNvSpPr/>
            <p:nvPr/>
          </p:nvSpPr>
          <p:spPr>
            <a:xfrm>
              <a:off x="4866814" y="5316045"/>
              <a:ext cx="277801" cy="23497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2000" b="1" dirty="0">
                <a:solidFill>
                  <a:srgbClr val="7030A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48" name="文字方塊 147"/>
          <p:cNvSpPr txBox="1"/>
          <p:nvPr/>
        </p:nvSpPr>
        <p:spPr>
          <a:xfrm>
            <a:off x="5238751" y="6210301"/>
            <a:ext cx="19335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zh-TW" sz="1400" dirty="0" err="1">
                <a:latin typeface="+mj-ea"/>
                <a:ea typeface="+mj-ea"/>
              </a:rPr>
              <a:t>Nonunique</a:t>
            </a:r>
            <a:r>
              <a:rPr lang="en-US" altLang="zh-TW" sz="1400" dirty="0">
                <a:latin typeface="+mj-ea"/>
                <a:ea typeface="+mj-ea"/>
              </a:rPr>
              <a:t> solution</a:t>
            </a:r>
          </a:p>
        </p:txBody>
      </p:sp>
      <p:sp>
        <p:nvSpPr>
          <p:cNvPr id="149" name="向右箭號 148"/>
          <p:cNvSpPr/>
          <p:nvPr/>
        </p:nvSpPr>
        <p:spPr>
          <a:xfrm>
            <a:off x="4945064" y="6259514"/>
            <a:ext cx="287337" cy="21113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grpSp>
        <p:nvGrpSpPr>
          <p:cNvPr id="3088" name="群組 1035"/>
          <p:cNvGrpSpPr>
            <a:grpSpLocks/>
          </p:cNvGrpSpPr>
          <p:nvPr/>
        </p:nvGrpSpPr>
        <p:grpSpPr bwMode="auto">
          <a:xfrm>
            <a:off x="7824789" y="2349501"/>
            <a:ext cx="2611437" cy="1139825"/>
            <a:chOff x="6300192" y="2780928"/>
            <a:chExt cx="2611718" cy="1140045"/>
          </a:xfrm>
        </p:grpSpPr>
        <p:grpSp>
          <p:nvGrpSpPr>
            <p:cNvPr id="3096" name="群組 125"/>
            <p:cNvGrpSpPr>
              <a:grpSpLocks/>
            </p:cNvGrpSpPr>
            <p:nvPr/>
          </p:nvGrpSpPr>
          <p:grpSpPr bwMode="auto">
            <a:xfrm>
              <a:off x="6300192" y="2780928"/>
              <a:ext cx="2536153" cy="1140045"/>
              <a:chOff x="6300190" y="2697051"/>
              <a:chExt cx="2536153" cy="1140045"/>
            </a:xfrm>
          </p:grpSpPr>
          <p:pic>
            <p:nvPicPr>
              <p:cNvPr id="3098" name="Picture 23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7561"/>
              <a:stretch>
                <a:fillRect/>
              </a:stretch>
            </p:blipFill>
            <p:spPr bwMode="auto">
              <a:xfrm>
                <a:off x="6300190" y="2697051"/>
                <a:ext cx="2284153" cy="1140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5" name="直線單箭頭接點 124"/>
              <p:cNvCxnSpPr/>
              <p:nvPr/>
            </p:nvCxnSpPr>
            <p:spPr>
              <a:xfrm>
                <a:off x="8583261" y="3319471"/>
                <a:ext cx="25243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097" name="物件 149"/>
            <p:cNvGraphicFramePr>
              <a:graphicFrameLocks noChangeAspect="1"/>
            </p:cNvGraphicFramePr>
            <p:nvPr/>
          </p:nvGraphicFramePr>
          <p:xfrm>
            <a:off x="8662673" y="3003204"/>
            <a:ext cx="249237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5" imgW="152334" imgH="139639" progId="Equation.DSMT4">
                    <p:embed/>
                  </p:oleObj>
                </mc:Choice>
                <mc:Fallback>
                  <p:oleObj name="Equation" r:id="rId35" imgW="152334" imgH="139639" progId="Equation.DSMT4">
                    <p:embed/>
                    <p:pic>
                      <p:nvPicPr>
                        <p:cNvPr id="3097" name="物件 1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62673" y="3003204"/>
                          <a:ext cx="249237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089" name="物件 151"/>
          <p:cNvGraphicFramePr>
            <a:graphicFrameLocks noChangeAspect="1"/>
          </p:cNvGraphicFramePr>
          <p:nvPr/>
        </p:nvGraphicFramePr>
        <p:xfrm>
          <a:off x="7824789" y="3644900"/>
          <a:ext cx="15716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965200" imgH="203200" progId="Equation.DSMT4">
                  <p:embed/>
                </p:oleObj>
              </mc:Choice>
              <mc:Fallback>
                <p:oleObj name="Equation" r:id="rId37" imgW="965200" imgH="203200" progId="Equation.DSMT4">
                  <p:embed/>
                  <p:pic>
                    <p:nvPicPr>
                      <p:cNvPr id="3089" name="物件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789" y="3644900"/>
                        <a:ext cx="15716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0" name="物件 1036"/>
          <p:cNvGraphicFramePr>
            <a:graphicFrameLocks noChangeAspect="1"/>
          </p:cNvGraphicFramePr>
          <p:nvPr/>
        </p:nvGraphicFramePr>
        <p:xfrm>
          <a:off x="7824788" y="3933826"/>
          <a:ext cx="208915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9" imgW="1282700" imgH="330200" progId="Equation.DSMT4">
                  <p:embed/>
                </p:oleObj>
              </mc:Choice>
              <mc:Fallback>
                <p:oleObj name="Equation" r:id="rId39" imgW="1282700" imgH="330200" progId="Equation.DSMT4">
                  <p:embed/>
                  <p:pic>
                    <p:nvPicPr>
                      <p:cNvPr id="3090" name="物件 10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788" y="3933826"/>
                        <a:ext cx="2089150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1" name="物件 1037"/>
          <p:cNvGraphicFramePr>
            <a:graphicFrameLocks noChangeAspect="1"/>
          </p:cNvGraphicFramePr>
          <p:nvPr/>
        </p:nvGraphicFramePr>
        <p:xfrm>
          <a:off x="7824789" y="4652963"/>
          <a:ext cx="598487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1" imgW="368140" imgH="152334" progId="Equation.DSMT4">
                  <p:embed/>
                </p:oleObj>
              </mc:Choice>
              <mc:Fallback>
                <p:oleObj name="Equation" r:id="rId41" imgW="368140" imgH="152334" progId="Equation.DSMT4">
                  <p:embed/>
                  <p:pic>
                    <p:nvPicPr>
                      <p:cNvPr id="3091" name="物件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789" y="4652963"/>
                        <a:ext cx="598487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" name="文字方塊 154"/>
          <p:cNvSpPr txBox="1"/>
          <p:nvPr/>
        </p:nvSpPr>
        <p:spPr>
          <a:xfrm>
            <a:off x="8472489" y="4941889"/>
            <a:ext cx="1970087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400" dirty="0">
                <a:latin typeface="+mj-ea"/>
                <a:ea typeface="+mj-ea"/>
              </a:rPr>
              <a:t>此時可加一補解，使得</a:t>
            </a:r>
            <a:endParaRPr lang="en-US" altLang="zh-TW" sz="1400" dirty="0">
              <a:latin typeface="+mj-ea"/>
              <a:ea typeface="+mj-ea"/>
            </a:endParaRPr>
          </a:p>
        </p:txBody>
      </p:sp>
      <p:graphicFrame>
        <p:nvGraphicFramePr>
          <p:cNvPr id="3093" name="物件 1039"/>
          <p:cNvGraphicFramePr>
            <a:graphicFrameLocks noChangeAspect="1"/>
          </p:cNvGraphicFramePr>
          <p:nvPr/>
        </p:nvGraphicFramePr>
        <p:xfrm>
          <a:off x="7824789" y="5300664"/>
          <a:ext cx="2586037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3" imgW="1586811" imgH="672808" progId="Equation.DSMT4">
                  <p:embed/>
                </p:oleObj>
              </mc:Choice>
              <mc:Fallback>
                <p:oleObj name="Equation" r:id="rId43" imgW="1586811" imgH="672808" progId="Equation.DSMT4">
                  <p:embed/>
                  <p:pic>
                    <p:nvPicPr>
                      <p:cNvPr id="3093" name="物件 10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789" y="5300664"/>
                        <a:ext cx="2586037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" name="文字方塊 158"/>
          <p:cNvSpPr txBox="1"/>
          <p:nvPr/>
        </p:nvSpPr>
        <p:spPr>
          <a:xfrm>
            <a:off x="8472488" y="4614864"/>
            <a:ext cx="14398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400" dirty="0">
                <a:latin typeface="+mj-ea"/>
                <a:ea typeface="+mj-ea"/>
              </a:rPr>
              <a:t>時，解為無限大</a:t>
            </a:r>
            <a:r>
              <a:rPr lang="en-US" altLang="zh-TW" sz="1400" dirty="0">
                <a:latin typeface="+mj-ea"/>
                <a:ea typeface="+mj-ea"/>
              </a:rPr>
              <a:t>.</a:t>
            </a:r>
          </a:p>
        </p:txBody>
      </p:sp>
      <p:sp>
        <p:nvSpPr>
          <p:cNvPr id="161" name="矩形 160"/>
          <p:cNvSpPr/>
          <p:nvPr/>
        </p:nvSpPr>
        <p:spPr>
          <a:xfrm>
            <a:off x="7751763" y="4546601"/>
            <a:ext cx="2690812" cy="3968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sp>
        <p:nvSpPr>
          <p:cNvPr id="93" name="文字方塊 92"/>
          <p:cNvSpPr txBox="1"/>
          <p:nvPr/>
        </p:nvSpPr>
        <p:spPr bwMode="auto">
          <a:xfrm>
            <a:off x="8902318" y="2113112"/>
            <a:ext cx="24502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400" dirty="0">
                <a:latin typeface="+mj-ea"/>
                <a:ea typeface="+mj-ea"/>
              </a:rPr>
              <a:t>質點位移 隨時無窮大</a:t>
            </a:r>
            <a:endParaRPr lang="en-US" altLang="zh-TW" sz="1400" dirty="0">
              <a:latin typeface="+mj-ea"/>
              <a:ea typeface="+mj-ea"/>
            </a:endParaRPr>
          </a:p>
        </p:txBody>
      </p:sp>
      <p:graphicFrame>
        <p:nvGraphicFramePr>
          <p:cNvPr id="94" name="物件 1037"/>
          <p:cNvGraphicFramePr>
            <a:graphicFrameLocks noChangeAspect="1"/>
          </p:cNvGraphicFramePr>
          <p:nvPr/>
        </p:nvGraphicFramePr>
        <p:xfrm>
          <a:off x="8184233" y="2132856"/>
          <a:ext cx="598487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1" imgW="368140" imgH="152334" progId="Equation.DSMT4">
                  <p:embed/>
                </p:oleObj>
              </mc:Choice>
              <mc:Fallback>
                <p:oleObj name="Equation" r:id="rId41" imgW="368140" imgH="152334" progId="Equation.DSMT4">
                  <p:embed/>
                  <p:pic>
                    <p:nvPicPr>
                      <p:cNvPr id="94" name="物件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4233" y="2132856"/>
                        <a:ext cx="598487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69869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43428" y="1337174"/>
            <a:ext cx="6509936" cy="624215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tx1"/>
                </a:solidFill>
              </a:rPr>
              <a:t>Taiwan role on BEM</a:t>
            </a:r>
            <a:endParaRPr lang="zh-TW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644742"/>
              </p:ext>
            </p:extLst>
          </p:nvPr>
        </p:nvGraphicFramePr>
        <p:xfrm>
          <a:off x="1877438" y="1819073"/>
          <a:ext cx="8803532" cy="3540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154">
                  <a:extLst>
                    <a:ext uri="{9D8B030D-6E8A-4147-A177-3AD203B41FA5}">
                      <a16:colId xmlns:a16="http://schemas.microsoft.com/office/drawing/2014/main" val="3146383414"/>
                    </a:ext>
                  </a:extLst>
                </a:gridCol>
                <a:gridCol w="6655378">
                  <a:extLst>
                    <a:ext uri="{9D8B030D-6E8A-4147-A177-3AD203B41FA5}">
                      <a16:colId xmlns:a16="http://schemas.microsoft.com/office/drawing/2014/main" val="4114297430"/>
                    </a:ext>
                  </a:extLst>
                </a:gridCol>
              </a:tblGrid>
              <a:tr h="471266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Project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Roles</a:t>
                      </a:r>
                      <a:endParaRPr lang="zh-TW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55162384"/>
                  </a:ext>
                </a:extLst>
              </a:tr>
              <a:tr h="1184535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EABE</a:t>
                      </a:r>
                      <a:r>
                        <a:rPr lang="zh-TW" altLang="en-US" sz="1400" dirty="0"/>
                        <a:t>       </a:t>
                      </a:r>
                      <a:r>
                        <a:rPr lang="en-US" altLang="zh-TW" sz="1400" dirty="0"/>
                        <a:t>IF=2.138</a:t>
                      </a:r>
                    </a:p>
                    <a:p>
                      <a:r>
                        <a:rPr lang="en-US" altLang="zh-TW" sz="1400" dirty="0"/>
                        <a:t>Best Paper Award since 2018</a:t>
                      </a:r>
                      <a:endParaRPr lang="zh-TW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Editor-in-Chief: Alexander H.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D. Cheng</a:t>
                      </a:r>
                    </a:p>
                    <a:p>
                      <a:r>
                        <a:rPr lang="en-US" altLang="zh-TW" sz="1400" dirty="0"/>
                        <a:t>Associate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Editors: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J.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T.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Chen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(2008~2016, 2020~)</a:t>
                      </a:r>
                    </a:p>
                    <a:p>
                      <a:r>
                        <a:rPr lang="en-US" altLang="zh-TW" sz="1400" dirty="0"/>
                        <a:t>Editorial Board: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D.L. Young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&amp; C M Fan</a:t>
                      </a:r>
                      <a:endParaRPr lang="zh-TW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26628668"/>
                  </a:ext>
                </a:extLst>
              </a:tr>
              <a:tr h="471266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Rizzo Award</a:t>
                      </a:r>
                      <a:endParaRPr lang="zh-TW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Committee: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J.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T.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Chen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(only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five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in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the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world)</a:t>
                      </a:r>
                      <a:endParaRPr lang="zh-TW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2441541"/>
                  </a:ext>
                </a:extLst>
              </a:tr>
              <a:tr h="4712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/>
                        <a:t>BEM/MRM</a:t>
                      </a:r>
                      <a:endParaRPr lang="zh-TW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Committee: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Alexander H.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D. Cheng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&amp;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J.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T.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Chen</a:t>
                      </a:r>
                      <a:r>
                        <a:rPr lang="zh-TW" altLang="en-US" sz="1400" dirty="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6501363"/>
                  </a:ext>
                </a:extLst>
              </a:tr>
              <a:tr h="471266">
                <a:tc>
                  <a:txBody>
                    <a:bodyPr/>
                    <a:lstStyle/>
                    <a:p>
                      <a:r>
                        <a:rPr lang="en-US" altLang="zh-TW" sz="1400" dirty="0" err="1"/>
                        <a:t>Beteq</a:t>
                      </a:r>
                      <a:endParaRPr lang="zh-TW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Y.C.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 err="1"/>
                        <a:t>Shiah</a:t>
                      </a:r>
                      <a:endParaRPr lang="zh-TW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4754486"/>
                  </a:ext>
                </a:extLst>
              </a:tr>
              <a:tr h="471266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ICOME</a:t>
                      </a:r>
                      <a:endParaRPr lang="zh-TW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J.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T.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Chen</a:t>
                      </a:r>
                      <a:r>
                        <a:rPr lang="zh-TW" altLang="en-US" sz="1400" dirty="0"/>
                        <a:t> </a:t>
                      </a:r>
                      <a:endParaRPr lang="en-US" altLang="zh-TW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4214131"/>
                  </a:ext>
                </a:extLst>
              </a:tr>
            </a:tbl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3938422" y="5147936"/>
            <a:ext cx="6509936" cy="624215"/>
          </a:xfrm>
          <a:prstGeom prst="rect">
            <a:avLst/>
          </a:prstGeom>
        </p:spPr>
        <p:txBody>
          <a:bodyPr vert="horz" lIns="171450" tIns="171450" rIns="171450" bIns="0" rtlCol="0" anchor="b">
            <a:normAutofit fontScale="975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Taiwan role on BEM.ppt</a:t>
            </a:r>
            <a:r>
              <a:rPr lang="zh-TW" alt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TW" alt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500" dirty="0">
                <a:solidFill>
                  <a:schemeClr val="tx1"/>
                </a:solidFill>
                <a:latin typeface="Rage Italic LET" pitchFamily="2" charset="0"/>
                <a:cs typeface="Times New Roman" panose="02020603050405020304" pitchFamily="18" charset="0"/>
              </a:rPr>
              <a:t>KT</a:t>
            </a:r>
            <a:endParaRPr lang="zh-TW" altLang="en-US" sz="1500" dirty="0">
              <a:solidFill>
                <a:schemeClr val="tx1"/>
              </a:solidFill>
              <a:latin typeface="Rage Italic LET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323637"/>
      </p:ext>
    </p:extLst>
  </p:cSld>
  <p:clrMapOvr>
    <a:masterClrMapping/>
  </p:clrMapOvr>
  <p:transition>
    <p:cover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62" y="4408290"/>
            <a:ext cx="1212490" cy="15519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/>
          <a:stretch/>
        </p:blipFill>
        <p:spPr>
          <a:xfrm>
            <a:off x="3530960" y="4516637"/>
            <a:ext cx="1290551" cy="141909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67209" y="87448"/>
            <a:ext cx="9813776" cy="1224136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NTOU/MSV Editorial Staff 2021</a:t>
            </a:r>
            <a:br>
              <a:rPr lang="en-US" altLang="zh-TW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(Associate Editor: Chen J T)</a:t>
            </a:r>
            <a:endParaRPr lang="zh-TW" alt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Engineering Analysis with Boundary Elements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824" y="1340768"/>
            <a:ext cx="171831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8" y="1340768"/>
            <a:ext cx="1800000" cy="2520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81487" y="602523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Jeng</a:t>
            </a:r>
            <a:r>
              <a:rPr lang="en-US" altLang="zh-TW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-Hong Kao</a:t>
            </a:r>
          </a:p>
          <a:p>
            <a:pPr algn="ctr"/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高政宏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161807" y="604057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Yi-Ling Huang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黃乙玲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78327" y="5649097"/>
            <a:ext cx="1440160" cy="411815"/>
            <a:chOff x="-36512" y="107340"/>
            <a:chExt cx="1440160" cy="411815"/>
          </a:xfrm>
        </p:grpSpPr>
        <p:sp>
          <p:nvSpPr>
            <p:cNvPr id="9" name="圓角矩形 8"/>
            <p:cNvSpPr/>
            <p:nvPr/>
          </p:nvSpPr>
          <p:spPr>
            <a:xfrm>
              <a:off x="71500" y="149823"/>
              <a:ext cx="1224136" cy="3693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-36512" y="107340"/>
              <a:ext cx="14401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>
                  <a:solidFill>
                    <a:schemeClr val="bg1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Secretary</a:t>
              </a:r>
              <a:endParaRPr lang="zh-TW" altLang="en-US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209479" y="378904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Taylor &amp; Francis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I.F.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0.667/Q4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3089799" y="378904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Elsevier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I.F.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2.884/Q1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5458285" y="3781099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Oxford Univ. Press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I.F.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1.293/Q4</a:t>
            </a:r>
          </a:p>
        </p:txBody>
      </p:sp>
      <p:pic>
        <p:nvPicPr>
          <p:cNvPr id="30" name="Picture 7"/>
          <p:cNvPicPr>
            <a:picLocks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79"/>
          <a:stretch/>
        </p:blipFill>
        <p:spPr bwMode="auto">
          <a:xfrm>
            <a:off x="6489214" y="4395283"/>
            <a:ext cx="1267969" cy="1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字方塊 30"/>
          <p:cNvSpPr txBox="1"/>
          <p:nvPr/>
        </p:nvSpPr>
        <p:spPr>
          <a:xfrm>
            <a:off x="6078344" y="604924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err="1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Shing</a:t>
            </a:r>
            <a:r>
              <a:rPr lang="en-US" altLang="zh-TW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-Kai Kao</a:t>
            </a:r>
          </a:p>
          <a:p>
            <a:pPr algn="ctr"/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高聖凱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6392757" y="5632889"/>
            <a:ext cx="1460881" cy="411815"/>
            <a:chOff x="-36512" y="107340"/>
            <a:chExt cx="1440160" cy="411815"/>
          </a:xfrm>
        </p:grpSpPr>
        <p:sp>
          <p:nvSpPr>
            <p:cNvPr id="33" name="圓角矩形 32"/>
            <p:cNvSpPr/>
            <p:nvPr/>
          </p:nvSpPr>
          <p:spPr>
            <a:xfrm>
              <a:off x="71500" y="149823"/>
              <a:ext cx="1224136" cy="3693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-36512" y="107340"/>
              <a:ext cx="14401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>
                  <a:solidFill>
                    <a:schemeClr val="bg1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Secretary</a:t>
              </a:r>
              <a:endParaRPr lang="zh-TW" altLang="en-US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322048" y="6631216"/>
            <a:ext cx="29097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dirty="0" err="1">
                <a:latin typeface="+mn-ea"/>
              </a:rPr>
              <a:t>Filename:Associate</a:t>
            </a:r>
            <a:r>
              <a:rPr lang="en-US" altLang="zh-TW" sz="1000" dirty="0">
                <a:latin typeface="+mn-ea"/>
              </a:rPr>
              <a:t> Editor-2020 by </a:t>
            </a:r>
            <a:r>
              <a:rPr lang="zh-TW" altLang="en-US" sz="1000" dirty="0">
                <a:latin typeface="+mn-ea"/>
              </a:rPr>
              <a:t>蘇祉瑜 </a:t>
            </a:r>
            <a:r>
              <a:rPr lang="en-US" altLang="zh-TW" sz="1000" dirty="0">
                <a:latin typeface="+mn-ea"/>
              </a:rPr>
              <a:t>2020.10.13</a:t>
            </a:r>
            <a:endParaRPr lang="zh-TW" altLang="en-US" sz="1000" dirty="0">
              <a:latin typeface="+mn-ea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472655" y="5659903"/>
            <a:ext cx="1440160" cy="411815"/>
            <a:chOff x="-36512" y="107340"/>
            <a:chExt cx="1440160" cy="411815"/>
          </a:xfrm>
        </p:grpSpPr>
        <p:sp>
          <p:nvSpPr>
            <p:cNvPr id="26" name="圓角矩形 25"/>
            <p:cNvSpPr/>
            <p:nvPr/>
          </p:nvSpPr>
          <p:spPr>
            <a:xfrm>
              <a:off x="71500" y="149823"/>
              <a:ext cx="1224136" cy="3693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-36512" y="107340"/>
              <a:ext cx="14401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>
                  <a:solidFill>
                    <a:schemeClr val="bg1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Secretary</a:t>
              </a:r>
              <a:endParaRPr lang="zh-TW" altLang="en-US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68" y="1292837"/>
            <a:ext cx="1815709" cy="256793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960" y="1060251"/>
            <a:ext cx="2944981" cy="4005870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750" y="5245536"/>
            <a:ext cx="1243584" cy="1256061"/>
          </a:xfrm>
          <a:prstGeom prst="rect">
            <a:avLst/>
          </a:prstGeom>
        </p:spPr>
      </p:pic>
      <p:sp>
        <p:nvSpPr>
          <p:cNvPr id="37" name="文字方塊 36"/>
          <p:cNvSpPr txBox="1"/>
          <p:nvPr/>
        </p:nvSpPr>
        <p:spPr>
          <a:xfrm>
            <a:off x="9336392" y="5217550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Elsevier, 2021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I.F.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1.293/Q4</a:t>
            </a:r>
          </a:p>
          <a:p>
            <a:pPr algn="ctr"/>
            <a:r>
              <a:rPr lang="en-US" altLang="zh-TW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Exective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Editor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(1999-2001)</a:t>
            </a:r>
          </a:p>
        </p:txBody>
      </p:sp>
    </p:spTree>
    <p:extLst>
      <p:ext uri="{BB962C8B-B14F-4D97-AF65-F5344CB8AC3E}">
        <p14:creationId xmlns:p14="http://schemas.microsoft.com/office/powerpoint/2010/main" val="2622832415"/>
      </p:ext>
    </p:extLst>
  </p:cSld>
  <p:clrMapOvr>
    <a:masterClrMapping/>
  </p:clrMapOvr>
  <p:transition>
    <p:cover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710" y="1092658"/>
            <a:ext cx="7766619" cy="4084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847529" y="5376821"/>
          <a:ext cx="8496945" cy="1364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837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China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Iran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United States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Taiwan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United kingdom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711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9" name="直線接點 8"/>
          <p:cNvCxnSpPr/>
          <p:nvPr/>
        </p:nvCxnSpPr>
        <p:spPr>
          <a:xfrm>
            <a:off x="5879976" y="692696"/>
            <a:ext cx="4788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6023992" y="728492"/>
            <a:ext cx="4644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6245138" y="755651"/>
            <a:ext cx="4422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-105420" y="4521894"/>
            <a:ext cx="2751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altLang="zh-TW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Top five</a:t>
            </a:r>
            <a:endParaRPr lang="zh-TW" alt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" name="圖片 19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79" y="5832592"/>
            <a:ext cx="1310400" cy="871200"/>
          </a:xfrm>
          <a:prstGeom prst="rect">
            <a:avLst/>
          </a:prstGeom>
        </p:spPr>
      </p:pic>
      <p:pic>
        <p:nvPicPr>
          <p:cNvPr id="21" name="圖片 20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20" y="5832592"/>
            <a:ext cx="1310400" cy="871200"/>
          </a:xfrm>
          <a:prstGeom prst="rect">
            <a:avLst/>
          </a:prstGeom>
        </p:spPr>
      </p:pic>
      <p:pic>
        <p:nvPicPr>
          <p:cNvPr id="23" name="圖片 22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5832592"/>
            <a:ext cx="1310400" cy="87120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2271194" y="46366"/>
            <a:ext cx="76570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BEM Power in the world (NTOU/MSV)</a:t>
            </a:r>
            <a:endParaRPr lang="zh-TW" altLang="en-US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752184" y="3081154"/>
            <a:ext cx="450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zh-TW" alt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16081" y="3356992"/>
            <a:ext cx="3209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zh-TW" alt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24462" y="3284984"/>
            <a:ext cx="29527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zh-TW" altLang="en-US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91944" y="2730406"/>
            <a:ext cx="29527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zh-TW" altLang="en-US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328248" y="3645024"/>
            <a:ext cx="29527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zh-TW" altLang="en-US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50" y="5805264"/>
            <a:ext cx="1309688" cy="871538"/>
          </a:xfrm>
          <a:prstGeom prst="rect">
            <a:avLst/>
          </a:prstGeom>
        </p:spPr>
      </p:pic>
      <p:pic>
        <p:nvPicPr>
          <p:cNvPr id="27" name="圖片 26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805264"/>
            <a:ext cx="1310400" cy="8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12825"/>
      </p:ext>
    </p:extLst>
  </p:cSld>
  <p:clrMapOvr>
    <a:masterClrMapping/>
  </p:clrMapOvr>
  <p:transition>
    <p:cover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271466" y="-47271"/>
            <a:ext cx="9577063" cy="399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/>
              <a:t>History &amp; Background Taiwan BEM workshop (1986-2020) see you in TKU (BEM 12-2021)</a:t>
            </a:r>
            <a:endParaRPr lang="zh-TW" altLang="en-US" sz="2000" b="1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411121"/>
              </p:ext>
            </p:extLst>
          </p:nvPr>
        </p:nvGraphicFramePr>
        <p:xfrm>
          <a:off x="17323" y="332656"/>
          <a:ext cx="8712970" cy="663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Year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The host unit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organizer</a:t>
                      </a:r>
                      <a:endParaRPr lang="zh-TW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Ceremony</a:t>
                      </a:r>
                      <a:endParaRPr lang="zh-TW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 (BEM</a:t>
                      </a:r>
                      <a:r>
                        <a:rPr lang="en-US" altLang="zh-TW" sz="1400" baseline="0" dirty="0"/>
                        <a:t> 11)</a:t>
                      </a:r>
                      <a:endParaRPr lang="zh-TW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3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1986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NTU IAM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 H </a:t>
                      </a:r>
                      <a:r>
                        <a:rPr lang="en-US" altLang="zh-TW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Pao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Establishment</a:t>
                      </a:r>
                      <a:r>
                        <a:rPr lang="zh-TW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NTU</a:t>
                      </a:r>
                      <a:r>
                        <a:rPr lang="zh-TW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IAM</a:t>
                      </a:r>
                      <a:r>
                        <a:rPr lang="zh-TW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F J Rizzo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2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1989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D L Young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NSC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J</a:t>
                      </a:r>
                      <a:r>
                        <a:rPr lang="en-US" altLang="zh-TW" sz="12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Liggett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59213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1998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NSC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J T Chen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NCHC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A H D Cheng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2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NTOU-HRE-MSV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J T Chen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NTOU-HRE 50th anniversary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Z C Li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8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NCTS(South)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K M Lee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NCKU 80th anniversary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NCKU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Feng Chia University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 C </a:t>
                      </a:r>
                      <a:r>
                        <a:rPr lang="en-US" altLang="zh-TW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Shiah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Hong’s 60th birthday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H-K Hong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91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 Chung </a:t>
                      </a:r>
                      <a:r>
                        <a:rPr lang="en-US" altLang="zh-TW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Hsing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University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K J </a:t>
                      </a:r>
                      <a:r>
                        <a:rPr lang="en-US" altLang="zh-TW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Congratulations for </a:t>
                      </a:r>
                      <a:r>
                        <a:rPr lang="en-US" altLang="zh-TW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Academicain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Dean S L Crouch</a:t>
                      </a:r>
                    </a:p>
                    <a:p>
                      <a:pPr algn="r"/>
                      <a:r>
                        <a:rPr lang="en-US" altLang="zh-TW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Academician,NAE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 SYS University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T T Lu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Young’s 70th birthday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D L Young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NCREE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(cross strait)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 R Z Wang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NCREE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Cross strait</a:t>
                      </a:r>
                    </a:p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ceremony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88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(Japan-Taiwan)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</a:t>
                      </a:r>
                      <a:r>
                        <a:rPr lang="zh-TW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r>
                        <a:rPr lang="zh-TW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 Lee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NCTS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Prof. H-K Hong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W-W Lin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I</a:t>
                      </a:r>
                      <a:r>
                        <a:rPr lang="zh-TW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 </a:t>
                      </a:r>
                      <a:r>
                        <a:rPr lang="en-US" altLang="zh-TW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Chern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Prof. K</a:t>
                      </a:r>
                      <a:r>
                        <a:rPr lang="zh-TW" alt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 Chen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Ilan</a:t>
                      </a:r>
                      <a:r>
                        <a:rPr lang="en-US" altLang="zh-TW" sz="12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Prof.  H-K Hong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Prof. W-C Wang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094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ISU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Prof. H T Huang</a:t>
                      </a:r>
                    </a:p>
                    <a:p>
                      <a:pPr algn="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I L Chen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Iso</a:t>
                      </a:r>
                      <a:r>
                        <a:rPr lang="en-US" altLang="zh-TW" sz="12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univ.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Prof. D L Young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93775"/>
                  </a:ext>
                </a:extLst>
              </a:tr>
              <a:tr h="31378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NCKU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L W Liu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Cheng Kung</a:t>
                      </a:r>
                      <a:r>
                        <a:rPr lang="en-US" altLang="zh-TW" sz="12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J T 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NTOU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 T Lee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C M Fan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NTOU-HRE 60th anniversary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C B </a:t>
                      </a:r>
                      <a:r>
                        <a:rPr lang="en-US" altLang="zh-TW" sz="1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Hwu</a:t>
                      </a:r>
                      <a:endParaRPr lang="en-US" altLang="zh-TW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6" name="Picture 6" descr="crou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476" y="3194462"/>
            <a:ext cx="307444" cy="36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tl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r="17625"/>
          <a:stretch/>
        </p:blipFill>
        <p:spPr bwMode="auto">
          <a:xfrm>
            <a:off x="5391161" y="3695729"/>
            <a:ext cx="299381" cy="40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kjs2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3140968"/>
            <a:ext cx="351112" cy="47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614" y="2390911"/>
            <a:ext cx="364074" cy="246002"/>
          </a:xfrm>
          <a:prstGeom prst="rect">
            <a:avLst/>
          </a:prstGeom>
        </p:spPr>
      </p:pic>
      <p:pic>
        <p:nvPicPr>
          <p:cNvPr id="11" name="Picture 13" descr="H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483" y="2717048"/>
            <a:ext cx="281176" cy="30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831" y="3735718"/>
            <a:ext cx="277308" cy="341600"/>
          </a:xfrm>
          <a:prstGeom prst="rect">
            <a:avLst/>
          </a:prstGeom>
        </p:spPr>
      </p:pic>
      <p:pic>
        <p:nvPicPr>
          <p:cNvPr id="17" name="Picture 5" descr="陳正宗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34" y="1523932"/>
            <a:ext cx="290436" cy="2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hiah-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085" y="2708920"/>
            <a:ext cx="294878" cy="3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th.nsysu.edu.tw/ezfiles/87/1087/img/43/zcli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1299" r="30231" b="31977"/>
          <a:stretch/>
        </p:blipFill>
        <p:spPr bwMode="auto">
          <a:xfrm>
            <a:off x="8807922" y="1893973"/>
            <a:ext cx="310156" cy="3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kml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443" y="2303161"/>
            <a:ext cx="311837" cy="33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H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68" y="1907028"/>
            <a:ext cx="284232" cy="31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69" y="4204821"/>
            <a:ext cx="277188" cy="365761"/>
          </a:xfrm>
          <a:prstGeom prst="rect">
            <a:avLst/>
          </a:prstGeom>
        </p:spPr>
      </p:pic>
      <p:pic>
        <p:nvPicPr>
          <p:cNvPr id="20" name="Picture 13" descr="H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18" y="4653554"/>
            <a:ext cx="32827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35089" r="24864" b="35089"/>
          <a:stretch/>
        </p:blipFill>
        <p:spPr>
          <a:xfrm>
            <a:off x="5275803" y="4617101"/>
            <a:ext cx="484881" cy="432907"/>
          </a:xfrm>
          <a:prstGeom prst="rect">
            <a:avLst/>
          </a:prstGeom>
        </p:spPr>
      </p:pic>
      <p:pic>
        <p:nvPicPr>
          <p:cNvPr id="30" name="Picture 5" descr="陳正宗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61" y="1924452"/>
            <a:ext cx="322333" cy="31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84" y="5130710"/>
            <a:ext cx="276000" cy="36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6456" r="9380" b="4427"/>
          <a:stretch/>
        </p:blipFill>
        <p:spPr>
          <a:xfrm>
            <a:off x="5574868" y="5130710"/>
            <a:ext cx="277250" cy="360000"/>
          </a:xfrm>
          <a:prstGeom prst="rect">
            <a:avLst/>
          </a:prstGeom>
        </p:spPr>
      </p:pic>
      <p:pic>
        <p:nvPicPr>
          <p:cNvPr id="25" name="Picture 4" descr="程宏達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124" y="1481358"/>
            <a:ext cx="252714" cy="37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Rizz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250" y="669351"/>
            <a:ext cx="342308" cy="36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鲍亦兴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32" y="669623"/>
            <a:ext cx="284630" cy="3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H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988" y="5156344"/>
            <a:ext cx="32827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90" y="4662347"/>
            <a:ext cx="360000" cy="3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886" y="5156345"/>
            <a:ext cx="273837" cy="36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81" y="5641574"/>
            <a:ext cx="267678" cy="36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52" y="5653477"/>
            <a:ext cx="333652" cy="289058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73" y="5596861"/>
            <a:ext cx="332967" cy="410163"/>
          </a:xfrm>
          <a:prstGeom prst="rect">
            <a:avLst/>
          </a:prstGeom>
        </p:spPr>
      </p:pic>
      <p:pic>
        <p:nvPicPr>
          <p:cNvPr id="31" name="Picture 12" descr="JALPhoto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1" t="1" r="26934" b="58427"/>
          <a:stretch/>
        </p:blipFill>
        <p:spPr bwMode="auto">
          <a:xfrm>
            <a:off x="8742492" y="1201142"/>
            <a:ext cx="321114" cy="32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86" y="1166935"/>
            <a:ext cx="288594" cy="355503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21" y="6042016"/>
            <a:ext cx="233796" cy="311726"/>
          </a:xfrm>
          <a:prstGeom prst="rect">
            <a:avLst/>
          </a:prstGeom>
        </p:spPr>
      </p:pic>
      <p:pic>
        <p:nvPicPr>
          <p:cNvPr id="33" name="Picture 5" descr="陳正宗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73" y="6028908"/>
            <a:ext cx="322333" cy="31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34" y="6383456"/>
            <a:ext cx="268430" cy="345308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45" y="6367080"/>
            <a:ext cx="279469" cy="374289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777" y="6388948"/>
            <a:ext cx="295392" cy="372648"/>
          </a:xfrm>
          <a:prstGeom prst="rect">
            <a:avLst/>
          </a:prstGeom>
        </p:spPr>
      </p:pic>
      <p:pic>
        <p:nvPicPr>
          <p:cNvPr id="38" name="Picture 9" descr="H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756" y="6431467"/>
            <a:ext cx="284232" cy="31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91" y="629869"/>
            <a:ext cx="3307521" cy="47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14125"/>
      </p:ext>
    </p:extLst>
  </p:cSld>
  <p:clrMapOvr>
    <a:masterClrMapping/>
  </p:clrMapOvr>
  <p:transition>
    <p:cover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60154" y="-289785"/>
            <a:ext cx="11449272" cy="998573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Taiwan BEM/Meshless Meeting (2010-2020)</a:t>
            </a:r>
            <a:endParaRPr lang="zh-TW" altLang="en-US" sz="36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0" y="908720"/>
            <a:ext cx="2057347" cy="154742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29" y="914454"/>
            <a:ext cx="2736304" cy="154168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09" y="914455"/>
            <a:ext cx="3189797" cy="148724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43" y="2636912"/>
            <a:ext cx="2369926" cy="157995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5" y="2636911"/>
            <a:ext cx="2106601" cy="157995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47" y="2636910"/>
            <a:ext cx="2166578" cy="162493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42" y="2636913"/>
            <a:ext cx="2259661" cy="139659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0" y="4453766"/>
            <a:ext cx="2698793" cy="179919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498" y="4453766"/>
            <a:ext cx="2448272" cy="183414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41" y="4510124"/>
            <a:ext cx="2698794" cy="17991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820" y="2456142"/>
            <a:ext cx="3280095" cy="456780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497" y="605805"/>
            <a:ext cx="2738985" cy="185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29209"/>
      </p:ext>
    </p:extLst>
  </p:cSld>
  <p:clrMapOvr>
    <a:masterClrMapping/>
  </p:clrMapOvr>
  <p:transition>
    <p:cover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60154" y="-289785"/>
            <a:ext cx="11449272" cy="998573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Taiwan BEM/Meshless Meeting (2021)</a:t>
            </a:r>
            <a:endParaRPr lang="zh-TW" altLang="en-US" sz="36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24" y="708788"/>
            <a:ext cx="6836548" cy="483314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95" y="1980915"/>
            <a:ext cx="6802384" cy="480899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45" y="3125360"/>
            <a:ext cx="5718885" cy="4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43150"/>
      </p:ext>
    </p:extLst>
  </p:cSld>
  <p:clrMapOvr>
    <a:masterClrMapping/>
  </p:clrMapOvr>
  <p:transition>
    <p:cover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711EA49-BAB5-4F3C-834E-F99EDCE5E67C}" type="slidenum">
              <a:rPr lang="en-US" altLang="zh-TW"/>
              <a:pPr/>
              <a:t>88</a:t>
            </a:fld>
            <a:endParaRPr lang="en-US" altLang="zh-TW"/>
          </a:p>
        </p:txBody>
      </p:sp>
      <p:pic>
        <p:nvPicPr>
          <p:cNvPr id="350214" name="Picture 6" descr="Link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1" y="1989138"/>
            <a:ext cx="2957513" cy="44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0215" name="Text Box 7"/>
          <p:cNvSpPr txBox="1">
            <a:spLocks noChangeArrowheads="1"/>
          </p:cNvSpPr>
          <p:nvPr/>
        </p:nvSpPr>
        <p:spPr bwMode="auto">
          <a:xfrm>
            <a:off x="5016501" y="6305551"/>
            <a:ext cx="312705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/>
              <a:t>St. Petersburg 2003 (</a:t>
            </a:r>
            <a:r>
              <a:rPr lang="zh-TW" altLang="en-US"/>
              <a:t>列寧格勒</a:t>
            </a:r>
            <a:r>
              <a:rPr lang="en-US" altLang="zh-TW"/>
              <a:t>)</a:t>
            </a:r>
          </a:p>
        </p:txBody>
      </p:sp>
      <p:sp>
        <p:nvSpPr>
          <p:cNvPr id="350216" name="Text Box 8"/>
          <p:cNvSpPr txBox="1">
            <a:spLocks noChangeArrowheads="1"/>
          </p:cNvSpPr>
          <p:nvPr/>
        </p:nvSpPr>
        <p:spPr bwMode="auto">
          <a:xfrm>
            <a:off x="3585677" y="68264"/>
            <a:ext cx="6836528" cy="378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altLang="zh-TW" sz="2000" dirty="0"/>
              <a:t>Citing: </a:t>
            </a:r>
          </a:p>
          <a:p>
            <a:r>
              <a:rPr lang="en-US" altLang="zh-TW" sz="2000" dirty="0"/>
              <a:t>Chen J T On </a:t>
            </a:r>
            <a:r>
              <a:rPr lang="en-US" altLang="zh-TW" sz="2000" dirty="0" err="1"/>
              <a:t>Hadamard</a:t>
            </a:r>
            <a:r>
              <a:rPr lang="en-US" altLang="zh-TW" sz="2000" dirty="0"/>
              <a:t> principal value </a:t>
            </a:r>
          </a:p>
          <a:p>
            <a:r>
              <a:rPr lang="en-US" altLang="zh-TW" sz="2000" dirty="0"/>
              <a:t>                  and boundary integral equation of fracture mechanics</a:t>
            </a:r>
          </a:p>
          <a:p>
            <a:r>
              <a:rPr lang="en-US" altLang="zh-TW" sz="2000" dirty="0"/>
              <a:t> M. Sc. Thesis (</a:t>
            </a:r>
            <a:r>
              <a:rPr lang="zh-TW" altLang="en-US" sz="2000" dirty="0"/>
              <a:t>應力所碩士論文</a:t>
            </a:r>
            <a:r>
              <a:rPr lang="en-US" altLang="zh-TW" sz="2000" dirty="0"/>
              <a:t>)</a:t>
            </a:r>
          </a:p>
          <a:p>
            <a:r>
              <a:rPr lang="en-US" altLang="zh-TW" sz="2000" dirty="0"/>
              <a:t>Institute of Applied Mechanics, </a:t>
            </a:r>
          </a:p>
          <a:p>
            <a:r>
              <a:rPr lang="en-US" altLang="zh-TW" sz="2000" dirty="0"/>
              <a:t>           National Taiwan University, 1986. (</a:t>
            </a:r>
            <a:r>
              <a:rPr lang="zh-TW" altLang="en-US" sz="2000" dirty="0"/>
              <a:t>洪宏基教授指導</a:t>
            </a:r>
            <a:r>
              <a:rPr lang="en-US" altLang="zh-TW" sz="2000" dirty="0"/>
              <a:t>)</a:t>
            </a:r>
          </a:p>
          <a:p>
            <a:endParaRPr lang="en-US" altLang="zh-TW" sz="2000" dirty="0"/>
          </a:p>
          <a:p>
            <a:r>
              <a:rPr lang="zh-TW" altLang="en-US" sz="2000" dirty="0">
                <a:solidFill>
                  <a:srgbClr val="FF0000"/>
                </a:solidFill>
              </a:rPr>
              <a:t>論文有機會</a:t>
            </a:r>
            <a:endParaRPr lang="en-US" altLang="zh-TW" sz="2000" dirty="0">
              <a:solidFill>
                <a:srgbClr val="FF0000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用英文寫</a:t>
            </a:r>
            <a:endParaRPr lang="en-US" altLang="zh-TW" sz="2000" dirty="0">
              <a:solidFill>
                <a:srgbClr val="FF0000"/>
              </a:solidFill>
            </a:endParaRPr>
          </a:p>
          <a:p>
            <a:endParaRPr lang="en-US" altLang="zh-TW" sz="2000" dirty="0">
              <a:solidFill>
                <a:srgbClr val="FF0000"/>
              </a:solidFill>
            </a:endParaRPr>
          </a:p>
          <a:p>
            <a:r>
              <a:rPr lang="en-US" altLang="zh-TW" sz="2000" dirty="0">
                <a:solidFill>
                  <a:srgbClr val="FF0000"/>
                </a:solidFill>
              </a:rPr>
              <a:t>1986 NTU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>
                <a:solidFill>
                  <a:srgbClr val="FF0000"/>
                </a:solidFill>
              </a:rPr>
              <a:t>IAM</a:t>
            </a:r>
            <a:r>
              <a:rPr lang="zh-TW" altLang="en-US" sz="2000" dirty="0">
                <a:solidFill>
                  <a:srgbClr val="FF0000"/>
                </a:solidFill>
              </a:rPr>
              <a:t> 種的因</a:t>
            </a:r>
            <a:endParaRPr lang="en-US" altLang="zh-TW" sz="2000" dirty="0">
              <a:solidFill>
                <a:srgbClr val="FF0000"/>
              </a:solidFill>
            </a:endParaRPr>
          </a:p>
          <a:p>
            <a:r>
              <a:rPr lang="en-US" altLang="zh-TW" sz="2000" dirty="0">
                <a:solidFill>
                  <a:srgbClr val="FF0000"/>
                </a:solidFill>
              </a:rPr>
              <a:t>2003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>
                <a:solidFill>
                  <a:srgbClr val="FF0000"/>
                </a:solidFill>
              </a:rPr>
              <a:t>St Petersburg </a:t>
            </a:r>
            <a:r>
              <a:rPr lang="zh-TW" altLang="en-US" sz="2000" dirty="0">
                <a:solidFill>
                  <a:srgbClr val="FF0000"/>
                </a:solidFill>
              </a:rPr>
              <a:t>得善果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pic>
        <p:nvPicPr>
          <p:cNvPr id="350219" name="Picture 11" descr="Kom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102" y="116633"/>
            <a:ext cx="4391025" cy="62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420501"/>
      </p:ext>
    </p:extLst>
  </p:cSld>
  <p:clrMapOvr>
    <a:masterClrMapping/>
  </p:clrMapOvr>
  <p:transition>
    <p:cover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 1"/>
          <p:cNvSpPr>
            <a:spLocks noGrp="1"/>
          </p:cNvSpPr>
          <p:nvPr>
            <p:ph type="ctrTitle"/>
          </p:nvPr>
        </p:nvSpPr>
        <p:spPr>
          <a:xfrm>
            <a:off x="1127448" y="1259035"/>
            <a:ext cx="9361040" cy="71794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dirty="0"/>
              <a:t>Dual BEM </a:t>
            </a:r>
            <a:r>
              <a:rPr lang="zh-TW" altLang="en-US" dirty="0"/>
              <a:t>走過三十年</a:t>
            </a:r>
            <a:r>
              <a:rPr lang="en-US" altLang="zh-TW" dirty="0"/>
              <a:t>(1984-2022)</a:t>
            </a:r>
          </a:p>
        </p:txBody>
      </p:sp>
      <p:graphicFrame>
        <p:nvGraphicFramePr>
          <p:cNvPr id="13363" name="Group 51"/>
          <p:cNvGraphicFramePr>
            <a:graphicFrameLocks noGrp="1"/>
          </p:cNvGraphicFramePr>
          <p:nvPr/>
        </p:nvGraphicFramePr>
        <p:xfrm>
          <a:off x="1819276" y="2295018"/>
          <a:ext cx="8591551" cy="3726270"/>
        </p:xfrm>
        <a:graphic>
          <a:graphicData uri="http://schemas.openxmlformats.org/drawingml/2006/table">
            <a:tbl>
              <a:tblPr/>
              <a:tblGrid>
                <a:gridCol w="2863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3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08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Yu D. H. (</a:t>
                      </a:r>
                      <a:r>
                        <a:rPr kumimoji="0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余德浩</a:t>
                      </a: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)</a:t>
                      </a:r>
                      <a:endParaRPr kumimoji="0" lang="zh-TW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(1983) </a:t>
                      </a:r>
                      <a:endParaRPr kumimoji="0" lang="zh-TW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中國科學院博士論文</a:t>
                      </a:r>
                      <a:r>
                        <a:rPr kumimoji="0" lang="en-US" altLang="zh-TW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(Chinese)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8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Takakuda</a:t>
                      </a: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 K.(</a:t>
                      </a:r>
                      <a:r>
                        <a:rPr kumimoji="0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高久田</a:t>
                      </a: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)</a:t>
                      </a:r>
                      <a:endParaRPr kumimoji="0" lang="zh-TW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(1985) </a:t>
                      </a:r>
                      <a:endParaRPr kumimoji="0" lang="zh-TW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JSME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8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Chen J. T. (</a:t>
                      </a:r>
                      <a:r>
                        <a:rPr kumimoji="0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陳正宗</a:t>
                      </a: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)</a:t>
                      </a:r>
                      <a:endParaRPr kumimoji="0" lang="zh-TW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(1986) </a:t>
                      </a:r>
                      <a:endParaRPr kumimoji="0" lang="zh-TW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台灣大學應力所碩士論文</a:t>
                      </a: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supervised by Prof. H. –K. Hong</a:t>
                      </a:r>
                      <a:endParaRPr kumimoji="0" lang="zh-TW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8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Ugodchicoff</a:t>
                      </a: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 and </a:t>
                      </a:r>
                      <a:r>
                        <a:rPr kumimoji="0" lang="en-US" altLang="zh-TW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Khutoryanskiy</a:t>
                      </a:r>
                      <a:endParaRPr kumimoji="0" lang="en-US" altLang="zh-TW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(1986) </a:t>
                      </a:r>
                      <a:endParaRPr kumimoji="0" lang="zh-TW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Kazan Univ. Press (Russian)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85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Hu H. C.(</a:t>
                      </a:r>
                      <a:r>
                        <a:rPr kumimoji="0" lang="zh-TW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胡海昌</a:t>
                      </a:r>
                      <a:r>
                        <a:rPr kumimoji="0" lang="en-US" altLang="zh-TW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)</a:t>
                      </a:r>
                      <a:endParaRPr kumimoji="0" lang="zh-TW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(1986)</a:t>
                      </a:r>
                      <a:endParaRPr kumimoji="0" lang="zh-TW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中國科學中文版</a:t>
                      </a:r>
                      <a:r>
                        <a:rPr kumimoji="0" lang="en-US" altLang="zh-TW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(Chinese)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(1987)</a:t>
                      </a:r>
                      <a:endParaRPr kumimoji="0" lang="zh-TW" alt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中國科學英文版</a:t>
                      </a:r>
                      <a:r>
                        <a:rPr kumimoji="0" lang="en-US" altLang="zh-TW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(English)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8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Hong H. -K. and Chen J. 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</a:t>
                      </a:r>
                      <a:r>
                        <a:rPr kumimoji="0" lang="zh-TW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洪宏基與陳正宗</a:t>
                      </a: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)</a:t>
                      </a:r>
                      <a:endParaRPr kumimoji="0" lang="zh-TW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(1988)</a:t>
                      </a:r>
                      <a:endParaRPr kumimoji="0" lang="zh-TW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ASCE,EM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8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Portela</a:t>
                      </a: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 and Aliabadi M. H.</a:t>
                      </a:r>
                      <a:endParaRPr kumimoji="0" lang="zh-TW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(1992)</a:t>
                      </a:r>
                      <a:endParaRPr kumimoji="0" lang="zh-TW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IJNME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08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Chen J T and H K Hong</a:t>
                      </a:r>
                      <a:endParaRPr kumimoji="0" lang="zh-TW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(1999)</a:t>
                      </a:r>
                      <a:endParaRPr kumimoji="0" lang="zh-TW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ASME-AMR</a:t>
                      </a:r>
                    </a:p>
                  </a:txBody>
                  <a:tcPr marL="68580" marR="68580" marT="34295" marB="34295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830952"/>
      </p:ext>
    </p:extLst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7377114" y="700088"/>
            <a:ext cx="2912269" cy="2292350"/>
          </a:xfrm>
          <a:prstGeom prst="rect">
            <a:avLst/>
          </a:prstGeom>
          <a:noFill/>
          <a:ln w="381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812428" y="-24502"/>
            <a:ext cx="7412225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3600" dirty="0">
                <a:solidFill>
                  <a:srgbClr val="FF0000"/>
                </a:solidFill>
              </a:rPr>
              <a:t>Parasite of BEM (1998-2008)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5087888" y="2925144"/>
            <a:ext cx="1800000" cy="18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600" dirty="0"/>
              <a:t>Pitfall</a:t>
            </a:r>
          </a:p>
          <a:p>
            <a:pPr algn="ctr">
              <a:defRPr/>
            </a:pPr>
            <a:r>
              <a:rPr lang="en-US" altLang="zh-TW" sz="2600" dirty="0">
                <a:solidFill>
                  <a:srgbClr val="FF0000"/>
                </a:solidFill>
              </a:rPr>
              <a:t>Parasite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  <p:sp>
        <p:nvSpPr>
          <p:cNvPr id="6" name="向下箭號 5"/>
          <p:cNvSpPr/>
          <p:nvPr/>
        </p:nvSpPr>
        <p:spPr>
          <a:xfrm rot="18900000">
            <a:off x="6999704" y="4700124"/>
            <a:ext cx="280988" cy="531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 rot="13500000">
            <a:off x="6973828" y="2365834"/>
            <a:ext cx="310282" cy="547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向下箭號 7"/>
          <p:cNvSpPr/>
          <p:nvPr/>
        </p:nvSpPr>
        <p:spPr>
          <a:xfrm rot="8100000">
            <a:off x="4748085" y="2322534"/>
            <a:ext cx="282178" cy="5783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 rot="2725014">
            <a:off x="4733917" y="4678943"/>
            <a:ext cx="301664" cy="547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057" name="Picture 27" descr="1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781052"/>
            <a:ext cx="1420416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橢圓 27"/>
          <p:cNvSpPr/>
          <p:nvPr/>
        </p:nvSpPr>
        <p:spPr>
          <a:xfrm>
            <a:off x="7658101" y="941388"/>
            <a:ext cx="404813" cy="539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7584282" y="1827213"/>
            <a:ext cx="594122" cy="792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7590235" y="850902"/>
            <a:ext cx="540544" cy="72072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7678342" y="1952625"/>
            <a:ext cx="404813" cy="53975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2062" name="群組 36"/>
          <p:cNvGrpSpPr>
            <a:grpSpLocks/>
          </p:cNvGrpSpPr>
          <p:nvPr/>
        </p:nvGrpSpPr>
        <p:grpSpPr bwMode="auto">
          <a:xfrm>
            <a:off x="7643813" y="962027"/>
            <a:ext cx="436960" cy="500063"/>
            <a:chOff x="4335435" y="2452355"/>
            <a:chExt cx="3624062" cy="3191079"/>
          </a:xfrm>
        </p:grpSpPr>
        <p:sp>
          <p:nvSpPr>
            <p:cNvPr id="33" name="向下箭號 32"/>
            <p:cNvSpPr/>
            <p:nvPr/>
          </p:nvSpPr>
          <p:spPr>
            <a:xfrm rot="18900000">
              <a:off x="7406507" y="4914045"/>
              <a:ext cx="375243" cy="72938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4" name="向下箭號 33"/>
            <p:cNvSpPr/>
            <p:nvPr/>
          </p:nvSpPr>
          <p:spPr>
            <a:xfrm rot="13500000">
              <a:off x="7406718" y="2466878"/>
              <a:ext cx="374822" cy="73073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5" name="向下箭號 34"/>
            <p:cNvSpPr/>
            <p:nvPr/>
          </p:nvSpPr>
          <p:spPr>
            <a:xfrm rot="8100000">
              <a:off x="4523060" y="2452355"/>
              <a:ext cx="375243" cy="72938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6" name="向下箭號 35"/>
            <p:cNvSpPr/>
            <p:nvPr/>
          </p:nvSpPr>
          <p:spPr>
            <a:xfrm rot="2725014">
              <a:off x="4513393" y="4918435"/>
              <a:ext cx="374822" cy="73073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39" name="向下箭號 38"/>
          <p:cNvSpPr/>
          <p:nvPr/>
        </p:nvSpPr>
        <p:spPr>
          <a:xfrm rot="8100000">
            <a:off x="8047435" y="2397127"/>
            <a:ext cx="33338" cy="11271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向下箭號 39"/>
          <p:cNvSpPr/>
          <p:nvPr/>
        </p:nvSpPr>
        <p:spPr>
          <a:xfrm rot="2700000">
            <a:off x="8044062" y="1950045"/>
            <a:ext cx="50800" cy="9406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" name="向下箭號 40"/>
          <p:cNvSpPr/>
          <p:nvPr/>
        </p:nvSpPr>
        <p:spPr>
          <a:xfrm rot="18900000">
            <a:off x="7681913" y="1930400"/>
            <a:ext cx="34529" cy="12065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2" name="向下箭號 41"/>
          <p:cNvSpPr/>
          <p:nvPr/>
        </p:nvSpPr>
        <p:spPr>
          <a:xfrm rot="13500000">
            <a:off x="7678539" y="2400500"/>
            <a:ext cx="46038" cy="9644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8011717" y="2841627"/>
            <a:ext cx="1650206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400" dirty="0"/>
              <a:t>Degenerate scale</a:t>
            </a:r>
            <a:endParaRPr lang="zh-TW" altLang="en-US" sz="1400" dirty="0"/>
          </a:p>
        </p:txBody>
      </p:sp>
      <p:sp>
        <p:nvSpPr>
          <p:cNvPr id="45" name="矩形 44"/>
          <p:cNvSpPr/>
          <p:nvPr/>
        </p:nvSpPr>
        <p:spPr>
          <a:xfrm>
            <a:off x="7386638" y="4005265"/>
            <a:ext cx="2911079" cy="2293937"/>
          </a:xfrm>
          <a:prstGeom prst="rect">
            <a:avLst/>
          </a:prstGeom>
          <a:noFill/>
          <a:ln w="381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8048625" y="6146802"/>
            <a:ext cx="1791791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400" dirty="0"/>
              <a:t>Degenerate boundary</a:t>
            </a:r>
            <a:endParaRPr lang="zh-TW" altLang="en-US" sz="1400" dirty="0"/>
          </a:p>
        </p:txBody>
      </p:sp>
      <p:sp>
        <p:nvSpPr>
          <p:cNvPr id="47" name="矩形 46"/>
          <p:cNvSpPr/>
          <p:nvPr/>
        </p:nvSpPr>
        <p:spPr>
          <a:xfrm>
            <a:off x="1719263" y="774700"/>
            <a:ext cx="2921794" cy="2281238"/>
          </a:xfrm>
          <a:prstGeom prst="rect">
            <a:avLst/>
          </a:prstGeom>
          <a:noFill/>
          <a:ln w="381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8" name="矩形 47"/>
          <p:cNvSpPr/>
          <p:nvPr/>
        </p:nvSpPr>
        <p:spPr>
          <a:xfrm>
            <a:off x="2414587" y="2871790"/>
            <a:ext cx="1739504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400" dirty="0"/>
              <a:t>Fictitious frequency</a:t>
            </a:r>
            <a:endParaRPr lang="zh-TW" altLang="en-US" sz="1400" dirty="0"/>
          </a:p>
        </p:txBody>
      </p:sp>
      <p:sp>
        <p:nvSpPr>
          <p:cNvPr id="49" name="矩形 48"/>
          <p:cNvSpPr/>
          <p:nvPr/>
        </p:nvSpPr>
        <p:spPr>
          <a:xfrm>
            <a:off x="1719263" y="3300413"/>
            <a:ext cx="2911079" cy="3122612"/>
          </a:xfrm>
          <a:prstGeom prst="rect">
            <a:avLst/>
          </a:prstGeom>
          <a:noFill/>
          <a:ln w="381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0" name="矩形 49"/>
          <p:cNvSpPr/>
          <p:nvPr/>
        </p:nvSpPr>
        <p:spPr>
          <a:xfrm>
            <a:off x="2381250" y="6272215"/>
            <a:ext cx="1739504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400" dirty="0"/>
              <a:t>Spurious eigenvalue</a:t>
            </a:r>
            <a:endParaRPr lang="zh-TW" altLang="en-US" sz="1400" dirty="0"/>
          </a:p>
        </p:txBody>
      </p:sp>
      <p:sp>
        <p:nvSpPr>
          <p:cNvPr id="2074" name="文字方塊 52"/>
          <p:cNvSpPr txBox="1">
            <a:spLocks noChangeArrowheads="1"/>
          </p:cNvSpPr>
          <p:nvPr/>
        </p:nvSpPr>
        <p:spPr bwMode="auto">
          <a:xfrm>
            <a:off x="8180238" y="1054478"/>
            <a:ext cx="796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dirty="0"/>
              <a:t>Minimum singular value</a:t>
            </a:r>
          </a:p>
        </p:txBody>
      </p:sp>
      <p:sp>
        <p:nvSpPr>
          <p:cNvPr id="2075" name="文字方塊 53"/>
          <p:cNvSpPr txBox="1">
            <a:spLocks noChangeArrowheads="1"/>
          </p:cNvSpPr>
          <p:nvPr/>
        </p:nvSpPr>
        <p:spPr bwMode="auto">
          <a:xfrm>
            <a:off x="8990900" y="2460943"/>
            <a:ext cx="66079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dirty="0"/>
              <a:t>Radius</a:t>
            </a:r>
          </a:p>
        </p:txBody>
      </p:sp>
      <p:sp>
        <p:nvSpPr>
          <p:cNvPr id="2076" name="文字方塊 54"/>
          <p:cNvSpPr txBox="1">
            <a:spLocks noChangeArrowheads="1"/>
          </p:cNvSpPr>
          <p:nvPr/>
        </p:nvSpPr>
        <p:spPr bwMode="auto">
          <a:xfrm>
            <a:off x="7756922" y="6580188"/>
            <a:ext cx="2903934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/>
            <a:r>
              <a:rPr lang="en-US" altLang="zh-TW" sz="1200"/>
              <a:t>Parasite of BEM.pptx  made by York</a:t>
            </a:r>
            <a:endParaRPr lang="zh-TW" altLang="en-US" sz="1200"/>
          </a:p>
        </p:txBody>
      </p:sp>
      <p:grpSp>
        <p:nvGrpSpPr>
          <p:cNvPr id="2077" name="Group 3"/>
          <p:cNvGrpSpPr>
            <a:grpSpLocks/>
          </p:cNvGrpSpPr>
          <p:nvPr/>
        </p:nvGrpSpPr>
        <p:grpSpPr bwMode="auto">
          <a:xfrm>
            <a:off x="1885951" y="800100"/>
            <a:ext cx="2427685" cy="1778000"/>
            <a:chOff x="2353" y="2763"/>
            <a:chExt cx="2600" cy="1307"/>
          </a:xfrm>
        </p:grpSpPr>
        <p:sp>
          <p:nvSpPr>
            <p:cNvPr id="2089" name="Rectangle 4"/>
            <p:cNvSpPr>
              <a:spLocks noChangeArrowheads="1"/>
            </p:cNvSpPr>
            <p:nvPr/>
          </p:nvSpPr>
          <p:spPr bwMode="auto">
            <a:xfrm>
              <a:off x="4649" y="3538"/>
              <a:ext cx="19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endParaRPr lang="zh-TW" altLang="zh-TW" sz="1200"/>
            </a:p>
          </p:txBody>
        </p:sp>
        <p:sp>
          <p:nvSpPr>
            <p:cNvPr id="2090" name="Rectangle 5"/>
            <p:cNvSpPr>
              <a:spLocks noChangeArrowheads="1"/>
            </p:cNvSpPr>
            <p:nvPr/>
          </p:nvSpPr>
          <p:spPr bwMode="auto">
            <a:xfrm>
              <a:off x="4649" y="3645"/>
              <a:ext cx="19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endParaRPr lang="zh-TW" altLang="zh-TW" sz="1200"/>
            </a:p>
          </p:txBody>
        </p:sp>
        <p:pic>
          <p:nvPicPr>
            <p:cNvPr id="2091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" y="2763"/>
              <a:ext cx="2018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2" name="Text Box 7"/>
            <p:cNvSpPr txBox="1">
              <a:spLocks noChangeArrowheads="1"/>
            </p:cNvSpPr>
            <p:nvPr/>
          </p:nvSpPr>
          <p:spPr bwMode="auto">
            <a:xfrm>
              <a:off x="2353" y="3264"/>
              <a:ext cx="562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1200" i="1"/>
                <a:t>t</a:t>
              </a:r>
              <a:r>
                <a:rPr lang="en-US" altLang="zh-TW" sz="1200"/>
                <a:t>(</a:t>
              </a:r>
              <a:r>
                <a:rPr lang="en-US" altLang="zh-TW" sz="1200" i="1"/>
                <a:t>a</a:t>
              </a:r>
              <a:r>
                <a:rPr lang="en-US" altLang="zh-TW" sz="1200"/>
                <a:t>,0)</a:t>
              </a:r>
            </a:p>
          </p:txBody>
        </p:sp>
        <p:pic>
          <p:nvPicPr>
            <p:cNvPr id="209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" y="3446"/>
              <a:ext cx="67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078" name="Object 3"/>
          <p:cNvGraphicFramePr>
            <a:graphicFrameLocks noChangeAspect="1"/>
          </p:cNvGraphicFramePr>
          <p:nvPr/>
        </p:nvGraphicFramePr>
        <p:xfrm>
          <a:off x="1838327" y="3432175"/>
          <a:ext cx="2584847" cy="284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5" imgW="6571793" imgH="6151169" progId="Grapher.Document">
                  <p:embed/>
                </p:oleObj>
              </mc:Choice>
              <mc:Fallback>
                <p:oleObj name="Plot" r:id="rId5" imgW="6571793" imgH="6151169" progId="Grapher.Document">
                  <p:embed/>
                  <p:pic>
                    <p:nvPicPr>
                      <p:cNvPr id="207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7" y="3432175"/>
                        <a:ext cx="2584847" cy="284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9" name="矩形 1"/>
          <p:cNvSpPr>
            <a:spLocks noChangeArrowheads="1"/>
          </p:cNvSpPr>
          <p:nvPr/>
        </p:nvSpPr>
        <p:spPr bwMode="auto">
          <a:xfrm>
            <a:off x="1991544" y="2611439"/>
            <a:ext cx="2541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 dirty="0">
                <a:latin typeface="Times New Roman" pitchFamily="18" charset="0"/>
                <a:cs typeface="Times New Roman" pitchFamily="18" charset="0"/>
              </a:rPr>
              <a:t>Mechanics Research Communications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0" name="矩形 2"/>
          <p:cNvSpPr>
            <a:spLocks noChangeArrowheads="1"/>
          </p:cNvSpPr>
          <p:nvPr/>
        </p:nvSpPr>
        <p:spPr bwMode="auto">
          <a:xfrm>
            <a:off x="1487489" y="6536378"/>
            <a:ext cx="4376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 dirty="0">
                <a:latin typeface="Times New Roman" pitchFamily="18" charset="0"/>
                <a:cs typeface="Times New Roman" pitchFamily="18" charset="0"/>
              </a:rPr>
              <a:t>International Journal for Numerical Methods in Engineering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81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4"/>
          <a:stretch>
            <a:fillRect/>
          </a:stretch>
        </p:blipFill>
        <p:spPr bwMode="auto">
          <a:xfrm>
            <a:off x="7449741" y="3787777"/>
            <a:ext cx="2803922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8204599" y="3898900"/>
            <a:ext cx="211931" cy="482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8297467" y="4381500"/>
            <a:ext cx="28575" cy="787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/>
          <p:nvPr/>
        </p:nvCxnSpPr>
        <p:spPr>
          <a:xfrm>
            <a:off x="8334377" y="4376740"/>
            <a:ext cx="1232297" cy="835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5" name="文字方塊 11"/>
          <p:cNvSpPr txBox="1">
            <a:spLocks noChangeArrowheads="1"/>
          </p:cNvSpPr>
          <p:nvPr/>
        </p:nvSpPr>
        <p:spPr bwMode="auto">
          <a:xfrm>
            <a:off x="8391525" y="5272089"/>
            <a:ext cx="12703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Dependency</a:t>
            </a:r>
            <a:endParaRPr lang="zh-TW" alt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86" name="圖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11" y="3846515"/>
            <a:ext cx="59650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7" name="矩形 50"/>
          <p:cNvSpPr>
            <a:spLocks noChangeArrowheads="1"/>
          </p:cNvSpPr>
          <p:nvPr/>
        </p:nvSpPr>
        <p:spPr bwMode="auto">
          <a:xfrm>
            <a:off x="7695011" y="3097215"/>
            <a:ext cx="30609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Engineering Analysis with Boundary Elements</a:t>
            </a:r>
            <a:endParaRPr lang="zh-TW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8" name="矩形 51"/>
          <p:cNvSpPr>
            <a:spLocks noChangeArrowheads="1"/>
          </p:cNvSpPr>
          <p:nvPr/>
        </p:nvSpPr>
        <p:spPr bwMode="auto">
          <a:xfrm>
            <a:off x="8508207" y="6407152"/>
            <a:ext cx="14450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Thermochimita Acta</a:t>
            </a:r>
            <a:endParaRPr lang="zh-TW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99857" y="1916833"/>
            <a:ext cx="2377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/>
              <a:t>Rank-deficient systems</a:t>
            </a:r>
          </a:p>
          <a:p>
            <a:r>
              <a:rPr lang="en-US" altLang="zh-TW" b="1" dirty="0"/>
              <a:t>                  0/0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7861985"/>
      </p:ext>
    </p:extLst>
  </p:cSld>
  <p:clrMapOvr>
    <a:masterClrMapping/>
  </p:clrMapOvr>
  <p:transition>
    <p:cover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90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32" y="1420559"/>
            <a:ext cx="5281512" cy="5281512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2532923" y="789987"/>
            <a:ext cx="14519669" cy="14376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>
                <a:solidFill>
                  <a:srgbClr val="FF0000"/>
                </a:solidFill>
              </a:rPr>
              <a:t>邊界元 來結緣 </a:t>
            </a:r>
            <a:r>
              <a:rPr lang="en-US" altLang="zh-TW" dirty="0">
                <a:solidFill>
                  <a:srgbClr val="FF0000"/>
                </a:solidFill>
              </a:rPr>
              <a:t>Line group</a:t>
            </a:r>
            <a:r>
              <a:rPr lang="zh-TW" altLang="en-US" dirty="0">
                <a:solidFill>
                  <a:srgbClr val="FF0000"/>
                </a:solidFill>
              </a:rPr>
              <a:t>  學術俱樂部 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 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我們不是邊緣人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64185"/>
      </p:ext>
    </p:extLst>
  </p:cSld>
  <p:clrMapOvr>
    <a:masterClrMapping/>
  </p:clrMapOvr>
  <p:transition>
    <p:cover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 descr="馬克杯(更新)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268760"/>
            <a:ext cx="8534400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5173" name="Text Box 5"/>
          <p:cNvSpPr txBox="1">
            <a:spLocks noChangeArrowheads="1"/>
          </p:cNvSpPr>
          <p:nvPr/>
        </p:nvSpPr>
        <p:spPr bwMode="auto">
          <a:xfrm>
            <a:off x="1447800" y="4491697"/>
            <a:ext cx="9144000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200" dirty="0">
                <a:solidFill>
                  <a:srgbClr val="009900"/>
                </a:solidFill>
                <a:ea typeface="新細明體" pitchFamily="18" charset="-120"/>
              </a:rPr>
              <a:t> URL:</a:t>
            </a:r>
            <a:r>
              <a:rPr lang="en-US" altLang="zh-TW" sz="4000" i="1" u="sng" dirty="0">
                <a:solidFill>
                  <a:srgbClr val="009900"/>
                </a:solidFill>
                <a:ea typeface="新細明體" pitchFamily="18" charset="-120"/>
                <a:hlinkClick r:id="rId3"/>
              </a:rPr>
              <a:t>http://msvlab.hre.ntou.edu.tw/</a:t>
            </a:r>
            <a:r>
              <a:rPr lang="en-US" altLang="zh-TW" sz="4000" i="1" u="sng" dirty="0">
                <a:solidFill>
                  <a:srgbClr val="009900"/>
                </a:solidFill>
                <a:ea typeface="新細明體" pitchFamily="18" charset="-120"/>
              </a:rPr>
              <a:t> </a:t>
            </a:r>
            <a:r>
              <a:rPr lang="en-US" altLang="zh-TW" i="1" u="sng" dirty="0">
                <a:solidFill>
                  <a:srgbClr val="009900"/>
                </a:solidFill>
                <a:ea typeface="新細明體" pitchFamily="18" charset="-120"/>
              </a:rPr>
              <a:t>Since 1999</a:t>
            </a:r>
          </a:p>
          <a:p>
            <a:pPr algn="ctr">
              <a:spcBef>
                <a:spcPct val="50000"/>
              </a:spcBef>
            </a:pPr>
            <a:r>
              <a:rPr lang="en-US" altLang="zh-TW" sz="1600" dirty="0">
                <a:solidFill>
                  <a:srgbClr val="009900"/>
                </a:solidFill>
                <a:ea typeface="新細明體" pitchFamily="18" charset="-120"/>
              </a:rPr>
              <a:t>U tube:</a:t>
            </a:r>
            <a:r>
              <a:rPr lang="en-US" altLang="zh-TW" dirty="0"/>
              <a:t> https://www.youtube.com/watch?v=1d3xr9zdFGg </a:t>
            </a:r>
            <a:r>
              <a:rPr lang="en-US" altLang="zh-TW" i="1" u="sng" dirty="0">
                <a:solidFill>
                  <a:srgbClr val="009900"/>
                </a:solidFill>
                <a:ea typeface="新細明體" pitchFamily="18" charset="-120"/>
              </a:rPr>
              <a:t>Since 2015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847529" y="5552073"/>
            <a:ext cx="8649539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2000" dirty="0">
                <a:solidFill>
                  <a:srgbClr val="009900"/>
                </a:solidFill>
                <a:latin typeface="+mj-ea"/>
                <a:ea typeface="+mj-ea"/>
              </a:rPr>
              <a:t> E mail: </a:t>
            </a:r>
            <a:r>
              <a:rPr lang="en-US" altLang="zh-TW" sz="2000" u="sng" dirty="0">
                <a:solidFill>
                  <a:srgbClr val="009900"/>
                </a:solidFill>
                <a:latin typeface="+mj-ea"/>
                <a:ea typeface="+mj-ea"/>
                <a:hlinkClick r:id="rId4"/>
              </a:rPr>
              <a:t>jtchen@mail.ntou.edu.tw</a:t>
            </a:r>
            <a:endParaRPr lang="en-US" altLang="zh-TW" sz="2000" u="sng" dirty="0">
              <a:solidFill>
                <a:srgbClr val="009900"/>
              </a:solidFill>
              <a:latin typeface="+mj-ea"/>
              <a:ea typeface="+mj-ea"/>
            </a:endParaRPr>
          </a:p>
          <a:p>
            <a:r>
              <a:rPr lang="en-US" altLang="zh-TW" dirty="0"/>
              <a:t>Google citing: http://scholar.google.com/citations?user=CcL1xQoAAAAJ&amp;hl=en</a:t>
            </a:r>
            <a:endParaRPr lang="zh-TW" altLang="zh-TW" dirty="0"/>
          </a:p>
          <a:p>
            <a:pPr>
              <a:spcBef>
                <a:spcPct val="50000"/>
              </a:spcBef>
              <a:defRPr/>
            </a:pPr>
            <a:r>
              <a:rPr lang="en-US" altLang="zh-TW" sz="2000" dirty="0">
                <a:solidFill>
                  <a:srgbClr val="009900"/>
                </a:solidFill>
                <a:latin typeface="+mj-ea"/>
                <a:ea typeface="+mj-ea"/>
              </a:rPr>
              <a:t> </a:t>
            </a:r>
            <a:endParaRPr lang="en-US" altLang="zh-TW" sz="2800" i="1" u="sng" dirty="0">
              <a:solidFill>
                <a:srgbClr val="009900"/>
              </a:solidFill>
              <a:latin typeface="+mj-ea"/>
              <a:ea typeface="+mj-ea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83832" y="-112946"/>
            <a:ext cx="9577064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TW" sz="4500" dirty="0">
                <a:solidFill>
                  <a:srgbClr val="FF0000"/>
                </a:solidFill>
                <a:ea typeface="新細明體" pitchFamily="18" charset="-120"/>
              </a:rPr>
              <a:t>Thanks for your kind attention</a:t>
            </a:r>
          </a:p>
          <a:p>
            <a:r>
              <a:rPr lang="zh-TW" altLang="en-US" sz="4000" dirty="0">
                <a:solidFill>
                  <a:srgbClr val="FF0000"/>
                </a:solidFill>
                <a:ea typeface="新細明體" pitchFamily="18" charset="-120"/>
              </a:rPr>
              <a:t>感謝</a:t>
            </a:r>
            <a:r>
              <a:rPr lang="zh-TW" altLang="en-US" sz="4000" dirty="0"/>
              <a:t> 方志中主任 </a:t>
            </a:r>
            <a:r>
              <a:rPr lang="zh-TW" altLang="en-US" sz="4000" dirty="0">
                <a:solidFill>
                  <a:srgbClr val="7030A0"/>
                </a:solidFill>
                <a:ea typeface="新細明體" pitchFamily="18" charset="-120"/>
              </a:rPr>
              <a:t>邀請</a:t>
            </a:r>
            <a:endParaRPr lang="en-US" altLang="zh-TW" sz="4000" dirty="0">
              <a:solidFill>
                <a:srgbClr val="7030A0"/>
              </a:solidFill>
              <a:ea typeface="新細明體" pitchFamily="18" charset="-120"/>
            </a:endParaRPr>
          </a:p>
          <a:p>
            <a:endParaRPr lang="en-US" altLang="zh-TW" sz="4000" dirty="0">
              <a:solidFill>
                <a:srgbClr val="7030A0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8663599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0605JUA\Desktop\110b4e12e218a20ada8c328a815649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6" y="909639"/>
            <a:ext cx="135572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212138" y="6243638"/>
            <a:ext cx="21336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C7E0767-721C-49B2-9C83-E3D84345E542}" type="slidenum">
              <a:rPr kumimoji="0" lang="zh-TW" altLang="en-US" sz="1200">
                <a:latin typeface="Times New Roman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92</a:t>
            </a:fld>
            <a:endParaRPr kumimoji="0" lang="zh-TW" altLang="en-US" sz="1200">
              <a:latin typeface="Times New Roman" pitchFamily="18" charset="0"/>
            </a:endParaRPr>
          </a:p>
        </p:txBody>
      </p:sp>
      <p:grpSp>
        <p:nvGrpSpPr>
          <p:cNvPr id="74756" name="群組 1"/>
          <p:cNvGrpSpPr>
            <a:grpSpLocks noChangeAspect="1"/>
          </p:cNvGrpSpPr>
          <p:nvPr/>
        </p:nvGrpSpPr>
        <p:grpSpPr bwMode="auto">
          <a:xfrm>
            <a:off x="6910720" y="116631"/>
            <a:ext cx="3717595" cy="6371482"/>
            <a:chOff x="5160602" y="67762"/>
            <a:chExt cx="3935252" cy="6745614"/>
          </a:xfrm>
        </p:grpSpPr>
        <p:pic>
          <p:nvPicPr>
            <p:cNvPr id="74764" name="圖片 112" descr="b88陳正宗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629" y="144288"/>
              <a:ext cx="4032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5" name="Picture 4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839" y="1167492"/>
              <a:ext cx="545703" cy="57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68" y="4485307"/>
              <a:ext cx="44291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425" y="2273126"/>
              <a:ext cx="513220" cy="597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8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0498" y="606182"/>
              <a:ext cx="468115" cy="6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9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7139" y="1702353"/>
              <a:ext cx="517748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0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8468" y="1188827"/>
              <a:ext cx="489914" cy="632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1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9989" y="1696863"/>
              <a:ext cx="5556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2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672" y="4213969"/>
              <a:ext cx="565150" cy="51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3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592" y="1768301"/>
              <a:ext cx="419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4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114" y="3356992"/>
              <a:ext cx="405580" cy="524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5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967" y="2853844"/>
              <a:ext cx="38576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6" name="Picture 1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904" y="3354213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7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442" y="1265063"/>
              <a:ext cx="534987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8" name="Picture 1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742" y="4927426"/>
              <a:ext cx="455612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9" name="Picture 2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929" y="2731913"/>
              <a:ext cx="3937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0" name="Picture 2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151" y="2708100"/>
              <a:ext cx="4699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1" name="Picture 2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641" y="4725144"/>
              <a:ext cx="569913" cy="70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2" name="Picture 24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566" y="3357810"/>
              <a:ext cx="44608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3" name="Picture 25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92" y="3889201"/>
              <a:ext cx="47942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4" name="Picture 2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595" y="4397201"/>
              <a:ext cx="541338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5" name="Picture 2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67" y="2057226"/>
              <a:ext cx="5238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6" name="Picture 29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042" y="3914601"/>
              <a:ext cx="439737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7" name="Picture 31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155" y="601417"/>
              <a:ext cx="511175" cy="542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8" name="Picture 3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179" y="1193626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9" name="Picture 3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567" y="2879551"/>
              <a:ext cx="349250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0" name="Picture 3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541" y="4003501"/>
              <a:ext cx="561975" cy="68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1" name="Picture 35" descr="Chi-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3766" y="161900"/>
              <a:ext cx="360363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2" name="Picture 36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602" y="67762"/>
              <a:ext cx="479562" cy="590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3" name="Picture 37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587" y="906362"/>
              <a:ext cx="484187" cy="74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4" name="Picture 38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017" y="4690888"/>
              <a:ext cx="45720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5" name="Picture 39" descr="DSCF08133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392" y="1728613"/>
              <a:ext cx="3810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6" name="Picture 40" descr="P124018600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303" y="2290733"/>
              <a:ext cx="461963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7" name="Picture 41" descr="1534591565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68" y="360188"/>
              <a:ext cx="610399" cy="55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8" name="Picture 42" descr="P1000510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292" y="188888"/>
              <a:ext cx="40481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9" name="Picture 47" descr="wu">
              <a:hlinkClick r:id="rId39"/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04" y="5802138"/>
              <a:ext cx="43180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0" name="Picture 51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692" y="3356992"/>
              <a:ext cx="433387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1" name="Picture 53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604" y="5871988"/>
              <a:ext cx="4191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2" name="Picture 54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292" y="6283151"/>
              <a:ext cx="46037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3" name="Picture 60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352626"/>
              <a:ext cx="4238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4" name="Picture 64" descr="YORK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460" y="2185417"/>
              <a:ext cx="407988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5" name="Picture 65" descr="m-ilchen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551" y="692696"/>
              <a:ext cx="5810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6" name="Picture 66" descr="JJ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217" y="5333826"/>
              <a:ext cx="4381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7" name="Picture 67" descr="LJ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67" y="5368751"/>
              <a:ext cx="436562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8" name="Picture 68" descr="WS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629" y="2431978"/>
              <a:ext cx="427038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9" name="Picture 8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0292" y="2276872"/>
              <a:ext cx="331787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0" name="Picture 2" descr="C:\Users\0605JUA\Desktop\IMG_1997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094" y="2879551"/>
              <a:ext cx="452636" cy="56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1" name="Picture 3" descr="C:\Users\0605JUA\Desktop\10528591_834208599930949_1848048398_o.jp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814" y="3284983"/>
              <a:ext cx="453163" cy="60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矩形 57"/>
            <p:cNvSpPr/>
            <p:nvPr/>
          </p:nvSpPr>
          <p:spPr>
            <a:xfrm>
              <a:off x="6825573" y="2878815"/>
              <a:ext cx="504133" cy="4722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74813" name="Picture 4" descr="C:\Users\0605JUA\Desktop\10436218_771851279515226_3747084481612684895_n(3).jpg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984" y="3872053"/>
              <a:ext cx="397638" cy="39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4" name="Picture 30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367" y="3872053"/>
              <a:ext cx="468313" cy="60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5" name="Picture 26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796" y="1668725"/>
              <a:ext cx="481064" cy="66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757" name="群組 2"/>
          <p:cNvGrpSpPr>
            <a:grpSpLocks/>
          </p:cNvGrpSpPr>
          <p:nvPr/>
        </p:nvGrpSpPr>
        <p:grpSpPr bwMode="auto">
          <a:xfrm>
            <a:off x="1487488" y="4614"/>
            <a:ext cx="6336704" cy="6548583"/>
            <a:chOff x="-107600" y="4611906"/>
            <a:chExt cx="6336050" cy="6548646"/>
          </a:xfrm>
        </p:grpSpPr>
        <p:sp>
          <p:nvSpPr>
            <p:cNvPr id="62" name="Text Box 5"/>
            <p:cNvSpPr txBox="1">
              <a:spLocks noChangeArrowheads="1"/>
            </p:cNvSpPr>
            <p:nvPr/>
          </p:nvSpPr>
          <p:spPr bwMode="auto">
            <a:xfrm>
              <a:off x="106094" y="4611906"/>
              <a:ext cx="6122356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zh-TW" sz="16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  <a:hlinkClick r:id="rId56"/>
                </a:rPr>
                <a:t>http://msvlab.hre.ntou.edu.tw/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Since 1999</a:t>
              </a:r>
            </a:p>
          </p:txBody>
        </p:sp>
        <p:sp>
          <p:nvSpPr>
            <p:cNvPr id="63" name="Rectangle 6"/>
            <p:cNvSpPr>
              <a:spLocks noChangeArrowheads="1"/>
            </p:cNvSpPr>
            <p:nvPr/>
          </p:nvSpPr>
          <p:spPr bwMode="auto">
            <a:xfrm>
              <a:off x="-107600" y="6236109"/>
              <a:ext cx="5623932" cy="369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dirty="0">
                  <a:solidFill>
                    <a:srgbClr val="6600FF"/>
                  </a:solidFill>
                  <a:latin typeface="+mj-ea"/>
                  <a:ea typeface="+mj-ea"/>
                </a:rPr>
                <a:t>Welcome to visit the web site of MSVLAB/NTOU</a:t>
              </a:r>
            </a:p>
          </p:txBody>
        </p:sp>
        <p:sp>
          <p:nvSpPr>
            <p:cNvPr id="59" name="Text Box 5"/>
            <p:cNvSpPr txBox="1">
              <a:spLocks noChangeArrowheads="1"/>
            </p:cNvSpPr>
            <p:nvPr/>
          </p:nvSpPr>
          <p:spPr bwMode="auto">
            <a:xfrm>
              <a:off x="891826" y="10760498"/>
              <a:ext cx="5336624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E mail: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jtchen@mail.ntou.edu.tw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endParaRPr lang="en-US" altLang="zh-TW" sz="2800" i="1" u="sng" dirty="0">
                <a:solidFill>
                  <a:srgbClr val="0099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1" name="矩形圖說文字 50"/>
          <p:cNvSpPr/>
          <p:nvPr/>
        </p:nvSpPr>
        <p:spPr>
          <a:xfrm>
            <a:off x="7445375" y="549275"/>
            <a:ext cx="539750" cy="579438"/>
          </a:xfrm>
          <a:prstGeom prst="wedgeRectCallout">
            <a:avLst>
              <a:gd name="adj1" fmla="val -57787"/>
              <a:gd name="adj2" fmla="val 8221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4759" name="Picture 12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4" y="547689"/>
            <a:ext cx="4968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2" descr="C:\Users\0605CKI\Desktop\chen\MSV2014-OCT15.JP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984376"/>
            <a:ext cx="5583238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49"/>
          <p:cNvSpPr txBox="1">
            <a:spLocks noChangeArrowheads="1"/>
          </p:cNvSpPr>
          <p:nvPr/>
        </p:nvSpPr>
        <p:spPr bwMode="auto">
          <a:xfrm>
            <a:off x="8560370" y="5070054"/>
            <a:ext cx="2216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台灣天下</a:t>
            </a:r>
          </a:p>
          <a:p>
            <a:pPr eaLnBrk="1" hangingPunct="1"/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捨我其誰</a:t>
            </a: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477068" y="508610"/>
            <a:ext cx="61229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600" dirty="0">
                <a:solidFill>
                  <a:srgbClr val="009900"/>
                </a:solidFill>
                <a:latin typeface="+mj-ea"/>
                <a:ea typeface="+mj-ea"/>
              </a:rPr>
              <a:t> </a:t>
            </a:r>
            <a:r>
              <a:rPr lang="zh-TW" altLang="en-US" sz="2000" u="sng" dirty="0">
                <a:solidFill>
                  <a:srgbClr val="009900"/>
                </a:solidFill>
                <a:latin typeface="+mj-ea"/>
                <a:ea typeface="+mj-ea"/>
              </a:rPr>
              <a:t>台灣製造 輸出中國</a:t>
            </a:r>
            <a:endParaRPr lang="en-US" altLang="zh-TW" sz="2000" dirty="0">
              <a:solidFill>
                <a:srgbClr val="009900"/>
              </a:solidFill>
              <a:latin typeface="+mj-ea"/>
              <a:ea typeface="+mj-ea"/>
            </a:endParaRPr>
          </a:p>
        </p:txBody>
      </p:sp>
      <p:sp>
        <p:nvSpPr>
          <p:cNvPr id="66" name="Text Box 48"/>
          <p:cNvSpPr txBox="1">
            <a:spLocks noChangeArrowheads="1"/>
          </p:cNvSpPr>
          <p:nvPr/>
        </p:nvSpPr>
        <p:spPr bwMode="auto">
          <a:xfrm>
            <a:off x="1487488" y="855118"/>
            <a:ext cx="4995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NTOU/MSV </a:t>
            </a: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有您真好</a:t>
            </a:r>
          </a:p>
        </p:txBody>
      </p:sp>
      <p:pic>
        <p:nvPicPr>
          <p:cNvPr id="96258" name="Picture 2" descr="C:\Users\0605CKI\Desktop\ctchen.jpg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40" y="332656"/>
            <a:ext cx="544141" cy="73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374329"/>
      </p:ext>
    </p:extLst>
  </p:cSld>
  <p:clrMapOvr>
    <a:masterClrMapping/>
  </p:clrMapOvr>
  <p:transition>
    <p:cover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sp>
        <p:nvSpPr>
          <p:cNvPr id="820231" name="Text Box 7"/>
          <p:cNvSpPr txBox="1">
            <a:spLocks noChangeArrowheads="1"/>
          </p:cNvSpPr>
          <p:nvPr/>
        </p:nvSpPr>
        <p:spPr bwMode="auto">
          <a:xfrm>
            <a:off x="3143673" y="300038"/>
            <a:ext cx="61626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dirty="0"/>
              <a:t>Welcome to visit NTOU/MSV</a:t>
            </a:r>
          </a:p>
        </p:txBody>
      </p:sp>
      <p:pic>
        <p:nvPicPr>
          <p:cNvPr id="965634" name="Picture 2" descr="C:\Users\0605CKI\Desktop\MSV-wind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064096"/>
            <a:ext cx="6993632" cy="52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703512" y="2060849"/>
            <a:ext cx="12631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solidFill>
                  <a:srgbClr val="FF0000"/>
                </a:solidFill>
                <a:ea typeface="新細明體" pitchFamily="18" charset="-120"/>
              </a:rPr>
              <a:t>MSV </a:t>
            </a:r>
          </a:p>
          <a:p>
            <a:r>
              <a:rPr lang="zh-TW" altLang="en-US" sz="4000" dirty="0">
                <a:solidFill>
                  <a:srgbClr val="FF0000"/>
                </a:solidFill>
                <a:ea typeface="新細明體" pitchFamily="18" charset="-120"/>
              </a:rPr>
              <a:t>窗外</a:t>
            </a:r>
            <a:endParaRPr lang="en-US" altLang="zh-TW" sz="4000" dirty="0">
              <a:solidFill>
                <a:srgbClr val="FF0000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0834965"/>
      </p:ext>
    </p:extLst>
  </p:cSld>
  <p:clrMapOvr>
    <a:masterClrMapping/>
  </p:clrMapOvr>
  <p:transition>
    <p:cover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05114" y="1201252"/>
            <a:ext cx="96273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50" dirty="0"/>
              <a:t>Taiwan BEM series</a:t>
            </a:r>
            <a:r>
              <a:rPr lang="zh-TW" altLang="en-US" sz="4050" dirty="0"/>
              <a:t> </a:t>
            </a:r>
            <a:r>
              <a:rPr lang="en-US" altLang="zh-TW" sz="4050" dirty="0"/>
              <a:t> (2017-2021)</a:t>
            </a:r>
            <a:endParaRPr lang="zh-TW" altLang="en-US" sz="405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067687" y="1906200"/>
          <a:ext cx="8056626" cy="3008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907">
                  <a:extLst>
                    <a:ext uri="{9D8B030D-6E8A-4147-A177-3AD203B41FA5}">
                      <a16:colId xmlns:a16="http://schemas.microsoft.com/office/drawing/2014/main" val="2296305537"/>
                    </a:ext>
                  </a:extLst>
                </a:gridCol>
                <a:gridCol w="678942">
                  <a:extLst>
                    <a:ext uri="{9D8B030D-6E8A-4147-A177-3AD203B41FA5}">
                      <a16:colId xmlns:a16="http://schemas.microsoft.com/office/drawing/2014/main" val="2421488495"/>
                    </a:ext>
                  </a:extLst>
                </a:gridCol>
                <a:gridCol w="3867912">
                  <a:extLst>
                    <a:ext uri="{9D8B030D-6E8A-4147-A177-3AD203B41FA5}">
                      <a16:colId xmlns:a16="http://schemas.microsoft.com/office/drawing/2014/main" val="2635518251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562269812"/>
                    </a:ext>
                  </a:extLst>
                </a:gridCol>
              </a:tblGrid>
              <a:tr h="49680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屆數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/>
                        <a:t>年代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主持人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主辦地點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48413303"/>
                  </a:ext>
                </a:extLst>
              </a:tr>
              <a:tr h="49680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8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2017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/>
                        <a:t>陳桂鴻 吳清森 </a:t>
                      </a:r>
                      <a:r>
                        <a:rPr lang="zh-TW" altLang="en-US" sz="1400" dirty="0"/>
                        <a:t>李洋傑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宜蘭大學</a:t>
                      </a:r>
                      <a:r>
                        <a:rPr lang="en-US" altLang="zh-TW" sz="1400" dirty="0"/>
                        <a:t>(</a:t>
                      </a:r>
                      <a:r>
                        <a:rPr lang="zh-TW" altLang="en-US" sz="1400" dirty="0"/>
                        <a:t>宜蘭</a:t>
                      </a:r>
                      <a:r>
                        <a:rPr lang="en-US" altLang="zh-TW" sz="1400" dirty="0"/>
                        <a:t>)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01664438"/>
                  </a:ext>
                </a:extLst>
              </a:tr>
              <a:tr h="49680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9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2018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黃宏財 陳義麟 吳土城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義守大學</a:t>
                      </a:r>
                      <a:r>
                        <a:rPr lang="en-US" altLang="zh-TW" sz="1400" dirty="0"/>
                        <a:t>(</a:t>
                      </a:r>
                      <a:r>
                        <a:rPr lang="zh-TW" altLang="en-US" sz="1400" dirty="0"/>
                        <a:t>高雄</a:t>
                      </a:r>
                      <a:r>
                        <a:rPr lang="en-US" altLang="zh-TW" sz="1400" dirty="0"/>
                        <a:t>)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83023592"/>
                  </a:ext>
                </a:extLst>
              </a:tr>
              <a:tr h="49680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10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2019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李國明 劉立偉 夏育群 胡潛濱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成功大學</a:t>
                      </a:r>
                      <a:r>
                        <a:rPr lang="en-US" altLang="zh-TW" sz="1400" dirty="0"/>
                        <a:t>(</a:t>
                      </a:r>
                      <a:r>
                        <a:rPr lang="zh-TW" altLang="en-US" sz="1400" dirty="0"/>
                        <a:t>台南</a:t>
                      </a:r>
                      <a:r>
                        <a:rPr lang="en-US" altLang="zh-TW" sz="1400" dirty="0"/>
                        <a:t>)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33804794"/>
                  </a:ext>
                </a:extLst>
              </a:tr>
              <a:tr h="52485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11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2020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李應德 范佳銘 陳正宗 郭世榮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海洋大學</a:t>
                      </a:r>
                      <a:r>
                        <a:rPr lang="en-US" altLang="zh-TW" sz="1400" dirty="0"/>
                        <a:t>(</a:t>
                      </a:r>
                      <a:r>
                        <a:rPr lang="zh-TW" altLang="en-US" sz="1400" dirty="0"/>
                        <a:t>基隆</a:t>
                      </a:r>
                      <a:r>
                        <a:rPr lang="en-US" altLang="zh-TW" sz="1400" dirty="0"/>
                        <a:t>)</a:t>
                      </a:r>
                    </a:p>
                    <a:p>
                      <a:pPr algn="ctr"/>
                      <a:r>
                        <a:rPr lang="zh-TW" altLang="en-US" sz="1400" dirty="0"/>
                        <a:t>河工系</a:t>
                      </a:r>
                      <a:r>
                        <a:rPr lang="en-US" altLang="zh-TW" sz="1400" dirty="0"/>
                        <a:t>60</a:t>
                      </a:r>
                      <a:r>
                        <a:rPr lang="zh-TW" altLang="en-US" sz="1400" dirty="0"/>
                        <a:t>周年慶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93054597"/>
                  </a:ext>
                </a:extLst>
              </a:tr>
              <a:tr h="49680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12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2021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李家瑋 李明恭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淡江大學</a:t>
                      </a:r>
                      <a:r>
                        <a:rPr lang="en-US" altLang="zh-TW" sz="1400" dirty="0"/>
                        <a:t>(</a:t>
                      </a:r>
                      <a:r>
                        <a:rPr lang="zh-TW" altLang="en-US" sz="1400" dirty="0"/>
                        <a:t>淡水</a:t>
                      </a:r>
                      <a:r>
                        <a:rPr lang="en-US" altLang="zh-TW" sz="1400" dirty="0"/>
                        <a:t>)</a:t>
                      </a:r>
                      <a:endParaRPr lang="zh-TW" alt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08688100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5649087" y="4983481"/>
            <a:ext cx="51412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dirty="0"/>
              <a:t>Taiwan BEM series.ppt by </a:t>
            </a:r>
            <a:r>
              <a:rPr lang="en-US" altLang="zh-TW" sz="1500" dirty="0">
                <a:latin typeface="Rage Italic LET" pitchFamily="2" charset="0"/>
              </a:rPr>
              <a:t>KT</a:t>
            </a:r>
            <a:endParaRPr lang="zh-TW" altLang="en-US" sz="1500" dirty="0">
              <a:latin typeface="Rage Italic LET" pitchFamily="2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61098" y="5589241"/>
            <a:ext cx="96273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50" dirty="0"/>
              <a:t>ICOME 2023 </a:t>
            </a:r>
            <a:r>
              <a:rPr lang="zh-TW" altLang="en-US" sz="4050" dirty="0"/>
              <a:t>在台灣</a:t>
            </a:r>
          </a:p>
        </p:txBody>
      </p:sp>
    </p:spTree>
    <p:extLst>
      <p:ext uri="{BB962C8B-B14F-4D97-AF65-F5344CB8AC3E}">
        <p14:creationId xmlns:p14="http://schemas.microsoft.com/office/powerpoint/2010/main" val="265313072"/>
      </p:ext>
    </p:extLst>
  </p:cSld>
  <p:clrMapOvr>
    <a:masterClrMapping/>
  </p:clrMapOvr>
  <p:transition>
    <p:cover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sp>
        <p:nvSpPr>
          <p:cNvPr id="820231" name="Text Box 7"/>
          <p:cNvSpPr txBox="1">
            <a:spLocks noChangeArrowheads="1"/>
          </p:cNvSpPr>
          <p:nvPr/>
        </p:nvSpPr>
        <p:spPr bwMode="auto">
          <a:xfrm>
            <a:off x="3143673" y="300038"/>
            <a:ext cx="61626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dirty="0"/>
              <a:t>Welcome to visit NTOU/MSV</a:t>
            </a:r>
          </a:p>
        </p:txBody>
      </p:sp>
      <p:pic>
        <p:nvPicPr>
          <p:cNvPr id="965634" name="Picture 2" descr="C:\Users\0605CKI\Desktop\MSV-wind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064096"/>
            <a:ext cx="6993632" cy="52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703512" y="2060849"/>
            <a:ext cx="12631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solidFill>
                  <a:srgbClr val="FF0000"/>
                </a:solidFill>
                <a:ea typeface="新細明體" pitchFamily="18" charset="-120"/>
              </a:rPr>
              <a:t>MSV </a:t>
            </a:r>
          </a:p>
          <a:p>
            <a:r>
              <a:rPr lang="zh-TW" altLang="en-US" sz="4000" dirty="0">
                <a:solidFill>
                  <a:srgbClr val="FF0000"/>
                </a:solidFill>
                <a:ea typeface="新細明體" pitchFamily="18" charset="-120"/>
              </a:rPr>
              <a:t>窗外</a:t>
            </a:r>
            <a:endParaRPr lang="en-US" altLang="zh-TW" sz="4000" dirty="0">
              <a:solidFill>
                <a:srgbClr val="FF0000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0105358"/>
      </p:ext>
    </p:extLst>
  </p:cSld>
  <p:clrMapOvr>
    <a:masterClrMapping/>
  </p:clrMapOvr>
  <p:transition>
    <p:cover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62" name="Picture 2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188913"/>
            <a:ext cx="5662612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63" name="Text Box 3"/>
          <p:cNvSpPr txBox="1">
            <a:spLocks noChangeArrowheads="1"/>
          </p:cNvSpPr>
          <p:nvPr/>
        </p:nvSpPr>
        <p:spPr bwMode="auto">
          <a:xfrm>
            <a:off x="1776414" y="4737101"/>
            <a:ext cx="7583487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solidFill>
                  <a:srgbClr val="3333FF"/>
                </a:solidFill>
                <a:latin typeface="標楷體" pitchFamily="65" charset="-120"/>
              </a:rPr>
              <a:t>河海工程學系</a:t>
            </a:r>
          </a:p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3333FF"/>
                </a:solidFill>
                <a:latin typeface="Bauhaus 93" pitchFamily="82" charset="0"/>
                <a:ea typeface="SimHei" pitchFamily="2" charset="-122"/>
              </a:rPr>
              <a:t>Department of Harbor and River Engineering</a:t>
            </a:r>
          </a:p>
        </p:txBody>
      </p:sp>
      <p:sp>
        <p:nvSpPr>
          <p:cNvPr id="860164" name="Line 4"/>
          <p:cNvSpPr>
            <a:spLocks noChangeShapeType="1"/>
          </p:cNvSpPr>
          <p:nvPr/>
        </p:nvSpPr>
        <p:spPr bwMode="auto">
          <a:xfrm>
            <a:off x="1871663" y="5589589"/>
            <a:ext cx="8515350" cy="33337"/>
          </a:xfrm>
          <a:prstGeom prst="line">
            <a:avLst/>
          </a:prstGeom>
          <a:noFill/>
          <a:ln w="76200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60165" name="Line 5"/>
          <p:cNvSpPr>
            <a:spLocks noChangeShapeType="1"/>
          </p:cNvSpPr>
          <p:nvPr/>
        </p:nvSpPr>
        <p:spPr bwMode="auto">
          <a:xfrm>
            <a:off x="1871663" y="6624639"/>
            <a:ext cx="8515350" cy="34925"/>
          </a:xfrm>
          <a:prstGeom prst="line">
            <a:avLst/>
          </a:prstGeom>
          <a:noFill/>
          <a:ln w="76200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60166" name="Text Box 6"/>
          <p:cNvSpPr txBox="1">
            <a:spLocks noChangeArrowheads="1"/>
          </p:cNvSpPr>
          <p:nvPr/>
        </p:nvSpPr>
        <p:spPr bwMode="auto">
          <a:xfrm>
            <a:off x="1597025" y="5592764"/>
            <a:ext cx="485933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="1" dirty="0">
                <a:latin typeface="標楷體" pitchFamily="65" charset="-120"/>
              </a:rPr>
              <a:t>   </a:t>
            </a:r>
            <a:r>
              <a:rPr lang="zh-TW" altLang="en-US" sz="2400" b="1" dirty="0">
                <a:latin typeface="標楷體" pitchFamily="65" charset="-120"/>
              </a:rPr>
              <a:t>海洋大學 工學院</a:t>
            </a:r>
          </a:p>
          <a:p>
            <a:pPr>
              <a:spcBef>
                <a:spcPct val="50000"/>
              </a:spcBef>
            </a:pPr>
            <a:r>
              <a:rPr lang="zh-TW" altLang="en-US" sz="2400" b="1" dirty="0">
                <a:latin typeface="標楷體" pitchFamily="65" charset="-120"/>
              </a:rPr>
              <a:t> 陳正宗 特聘講座教授</a:t>
            </a:r>
          </a:p>
        </p:txBody>
      </p:sp>
      <p:sp>
        <p:nvSpPr>
          <p:cNvPr id="860167" name="Line 7"/>
          <p:cNvSpPr>
            <a:spLocks noChangeShapeType="1"/>
          </p:cNvSpPr>
          <p:nvPr/>
        </p:nvSpPr>
        <p:spPr bwMode="auto">
          <a:xfrm>
            <a:off x="6000750" y="5697539"/>
            <a:ext cx="0" cy="809625"/>
          </a:xfrm>
          <a:prstGeom prst="line">
            <a:avLst/>
          </a:prstGeom>
          <a:noFill/>
          <a:ln w="76200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60168" name="Text Box 8"/>
          <p:cNvSpPr txBox="1">
            <a:spLocks noChangeArrowheads="1"/>
          </p:cNvSpPr>
          <p:nvPr/>
        </p:nvSpPr>
        <p:spPr bwMode="auto">
          <a:xfrm>
            <a:off x="6478588" y="5673726"/>
            <a:ext cx="5281612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latin typeface="Bauhaus 93" pitchFamily="82" charset="0"/>
                <a:ea typeface="新細明體" pitchFamily="18" charset="-120"/>
              </a:rPr>
              <a:t>Thomson Reuters</a:t>
            </a:r>
          </a:p>
          <a:p>
            <a:pPr>
              <a:spcBef>
                <a:spcPct val="50000"/>
              </a:spcBef>
            </a:pPr>
            <a:r>
              <a:rPr lang="en-US" altLang="zh-TW">
                <a:latin typeface="Bauhaus 93" pitchFamily="82" charset="0"/>
                <a:ea typeface="新細明體" pitchFamily="18" charset="-120"/>
              </a:rPr>
              <a:t>Highly Cited Researchers (Jan 2013)</a:t>
            </a:r>
          </a:p>
        </p:txBody>
      </p:sp>
      <p:sp>
        <p:nvSpPr>
          <p:cNvPr id="860169" name="Text Box 9"/>
          <p:cNvSpPr txBox="1">
            <a:spLocks noChangeArrowheads="1"/>
          </p:cNvSpPr>
          <p:nvPr/>
        </p:nvSpPr>
        <p:spPr bwMode="auto">
          <a:xfrm>
            <a:off x="6731000" y="6629401"/>
            <a:ext cx="3937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>
                <a:latin typeface="標楷體" pitchFamily="65" charset="-120"/>
              </a:rPr>
              <a:t>2013.05.27 Norman</a:t>
            </a:r>
            <a:r>
              <a:rPr lang="zh-TW" altLang="en-US" sz="1400">
                <a:latin typeface="標楷體" pitchFamily="65" charset="-120"/>
              </a:rPr>
              <a:t>製表</a:t>
            </a:r>
          </a:p>
        </p:txBody>
      </p:sp>
      <p:grpSp>
        <p:nvGrpSpPr>
          <p:cNvPr id="860170" name="Group 10"/>
          <p:cNvGrpSpPr>
            <a:grpSpLocks/>
          </p:cNvGrpSpPr>
          <p:nvPr/>
        </p:nvGrpSpPr>
        <p:grpSpPr bwMode="auto">
          <a:xfrm>
            <a:off x="1343025" y="692151"/>
            <a:ext cx="3568700" cy="5400675"/>
            <a:chOff x="1162" y="1383"/>
            <a:chExt cx="1659" cy="2715"/>
          </a:xfrm>
        </p:grpSpPr>
        <p:pic>
          <p:nvPicPr>
            <p:cNvPr id="1026" name="Picture 2" descr="I:\DSC_3992.JPG"/>
            <p:cNvPicPr>
              <a:picLocks noChangeAspect="1" noChangeArrowheads="1"/>
            </p:cNvPicPr>
            <p:nvPr/>
          </p:nvPicPr>
          <p:blipFill>
            <a:blip r:embed="rId3" cstate="print"/>
            <a:srcRect t="10767"/>
            <a:stretch>
              <a:fillRect/>
            </a:stretch>
          </p:blipFill>
          <p:spPr bwMode="auto">
            <a:xfrm>
              <a:off x="1288" y="1418"/>
              <a:ext cx="1409" cy="188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60172" name="Oval 12"/>
            <p:cNvSpPr>
              <a:spLocks noChangeArrowheads="1"/>
            </p:cNvSpPr>
            <p:nvPr/>
          </p:nvSpPr>
          <p:spPr bwMode="auto">
            <a:xfrm>
              <a:off x="1269" y="1391"/>
              <a:ext cx="1451" cy="1934"/>
            </a:xfrm>
            <a:prstGeom prst="ellipse">
              <a:avLst/>
            </a:prstGeom>
            <a:noFill/>
            <a:ln w="825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860173" name="Group 13"/>
          <p:cNvGrpSpPr>
            <a:grpSpLocks/>
          </p:cNvGrpSpPr>
          <p:nvPr/>
        </p:nvGrpSpPr>
        <p:grpSpPr bwMode="auto">
          <a:xfrm>
            <a:off x="3935413" y="-26988"/>
            <a:ext cx="1439862" cy="1511301"/>
            <a:chOff x="1933" y="3515"/>
            <a:chExt cx="1361" cy="1361"/>
          </a:xfrm>
        </p:grpSpPr>
        <p:sp>
          <p:nvSpPr>
            <p:cNvPr id="860174" name="Oval 14"/>
            <p:cNvSpPr>
              <a:spLocks noChangeArrowheads="1"/>
            </p:cNvSpPr>
            <p:nvPr/>
          </p:nvSpPr>
          <p:spPr bwMode="auto">
            <a:xfrm>
              <a:off x="1933" y="3515"/>
              <a:ext cx="1361" cy="136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pic>
          <p:nvPicPr>
            <p:cNvPr id="860175" name="Picture 15" descr="ntou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" y="3560"/>
              <a:ext cx="1312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60176" name="Group 16"/>
          <p:cNvGrpSpPr>
            <a:grpSpLocks/>
          </p:cNvGrpSpPr>
          <p:nvPr/>
        </p:nvGrpSpPr>
        <p:grpSpPr bwMode="auto">
          <a:xfrm>
            <a:off x="8543925" y="2852738"/>
            <a:ext cx="2520950" cy="2881312"/>
            <a:chOff x="255" y="2018"/>
            <a:chExt cx="1587" cy="1587"/>
          </a:xfrm>
        </p:grpSpPr>
        <p:sp>
          <p:nvSpPr>
            <p:cNvPr id="860177" name="Oval 17"/>
            <p:cNvSpPr>
              <a:spLocks noChangeArrowheads="1"/>
            </p:cNvSpPr>
            <p:nvPr/>
          </p:nvSpPr>
          <p:spPr bwMode="auto">
            <a:xfrm>
              <a:off x="255" y="2018"/>
              <a:ext cx="1587" cy="15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860178" name="Group 18"/>
            <p:cNvGrpSpPr>
              <a:grpSpLocks/>
            </p:cNvGrpSpPr>
            <p:nvPr/>
          </p:nvGrpSpPr>
          <p:grpSpPr bwMode="auto">
            <a:xfrm>
              <a:off x="346" y="2154"/>
              <a:ext cx="1315" cy="1315"/>
              <a:chOff x="572" y="793"/>
              <a:chExt cx="1679" cy="1601"/>
            </a:xfrm>
          </p:grpSpPr>
          <p:sp>
            <p:nvSpPr>
              <p:cNvPr id="860179" name="Oval 19"/>
              <p:cNvSpPr>
                <a:spLocks noChangeAspect="1" noChangeArrowheads="1"/>
              </p:cNvSpPr>
              <p:nvPr/>
            </p:nvSpPr>
            <p:spPr bwMode="auto">
              <a:xfrm>
                <a:off x="572" y="793"/>
                <a:ext cx="1679" cy="1601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860180" name="Text Box 20"/>
              <p:cNvSpPr txBox="1">
                <a:spLocks noChangeArrowheads="1"/>
              </p:cNvSpPr>
              <p:nvPr/>
            </p:nvSpPr>
            <p:spPr bwMode="auto">
              <a:xfrm>
                <a:off x="672" y="1108"/>
                <a:ext cx="1450" cy="1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TW" b="1">
                    <a:solidFill>
                      <a:schemeClr val="bg1"/>
                    </a:solidFill>
                    <a:latin typeface="標楷體" pitchFamily="65" charset="-120"/>
                  </a:rPr>
                  <a:t>21</a:t>
                </a:r>
                <a:r>
                  <a:rPr lang="zh-TW" altLang="en-US" b="1">
                    <a:solidFill>
                      <a:schemeClr val="bg1"/>
                    </a:solidFill>
                    <a:latin typeface="標楷體" pitchFamily="65" charset="-120"/>
                  </a:rPr>
                  <a:t>類學術領域中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zh-TW" altLang="en-US" b="1">
                    <a:solidFill>
                      <a:schemeClr val="bg1"/>
                    </a:solidFill>
                    <a:latin typeface="標楷體" pitchFamily="65" charset="-120"/>
                  </a:rPr>
                  <a:t>工程類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zh-TW" altLang="en-US" b="1">
                    <a:solidFill>
                      <a:schemeClr val="bg1"/>
                    </a:solidFill>
                    <a:latin typeface="標楷體" pitchFamily="65" charset="-120"/>
                  </a:rPr>
                  <a:t>全球 </a:t>
                </a:r>
                <a:r>
                  <a:rPr lang="en-US" altLang="zh-TW" b="1">
                    <a:solidFill>
                      <a:schemeClr val="bg1"/>
                    </a:solidFill>
                    <a:latin typeface="標楷體" pitchFamily="65" charset="-120"/>
                  </a:rPr>
                  <a:t>266</a:t>
                </a:r>
                <a:r>
                  <a:rPr lang="zh-TW" altLang="en-US" b="1">
                    <a:solidFill>
                      <a:schemeClr val="bg1"/>
                    </a:solidFill>
                    <a:latin typeface="標楷體" pitchFamily="65" charset="-120"/>
                  </a:rPr>
                  <a:t>人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zh-TW" altLang="en-US" b="1">
                    <a:solidFill>
                      <a:schemeClr val="bg1"/>
                    </a:solidFill>
                    <a:latin typeface="標楷體" pitchFamily="65" charset="-120"/>
                  </a:rPr>
                  <a:t>台灣 </a:t>
                </a:r>
                <a:r>
                  <a:rPr lang="en-US" altLang="zh-TW" b="1">
                    <a:solidFill>
                      <a:schemeClr val="bg1"/>
                    </a:solidFill>
                    <a:latin typeface="標楷體" pitchFamily="65" charset="-120"/>
                  </a:rPr>
                  <a:t>5</a:t>
                </a:r>
                <a:r>
                  <a:rPr lang="zh-TW" altLang="en-US" b="1">
                    <a:solidFill>
                      <a:schemeClr val="bg1"/>
                    </a:solidFill>
                    <a:latin typeface="標楷體" pitchFamily="65" charset="-120"/>
                  </a:rPr>
                  <a:t>人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4844662"/>
      </p:ext>
    </p:extLst>
  </p:cSld>
  <p:clrMapOvr>
    <a:masterClrMapping/>
  </p:clrMapOvr>
  <p:transition>
    <p:cover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/>
          <a:srcRect l="1447" t="10092" b="8738"/>
          <a:stretch/>
        </p:blipFill>
        <p:spPr bwMode="auto">
          <a:xfrm>
            <a:off x="1813515" y="4682567"/>
            <a:ext cx="3236813" cy="39549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9" name="文字方塊 8"/>
          <p:cNvSpPr txBox="1"/>
          <p:nvPr/>
        </p:nvSpPr>
        <p:spPr>
          <a:xfrm>
            <a:off x="2860792" y="4689806"/>
            <a:ext cx="1450032" cy="307777"/>
          </a:xfrm>
          <a:prstGeom prst="rect">
            <a:avLst/>
          </a:prstGeom>
          <a:noFill/>
          <a:effectLst>
            <a:softEdge rad="31750"/>
          </a:effectLst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altLang="zh-TW" sz="1400" dirty="0">
                <a:solidFill>
                  <a:srgbClr val="FF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NTOUMSV</a:t>
            </a:r>
            <a:endParaRPr lang="zh-TW" altLang="en-US" sz="1400" dirty="0">
              <a:solidFill>
                <a:srgbClr val="FF0000"/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3798" name="標題 4"/>
          <p:cNvSpPr>
            <a:spLocks noGrp="1"/>
          </p:cNvSpPr>
          <p:nvPr>
            <p:ph type="title" idx="4294967295"/>
          </p:nvPr>
        </p:nvSpPr>
        <p:spPr>
          <a:xfrm>
            <a:off x="3254226" y="188913"/>
            <a:ext cx="9034462" cy="1143000"/>
          </a:xfrm>
        </p:spPr>
        <p:txBody>
          <a:bodyPr/>
          <a:lstStyle/>
          <a:p>
            <a:r>
              <a:rPr lang="en-US" altLang="zh-TW" b="0" u="sng" dirty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NTOU/MSV Web</a:t>
            </a:r>
            <a:endParaRPr lang="zh-TW" altLang="en-US" u="sng" dirty="0">
              <a:solidFill>
                <a:schemeClr val="tx1"/>
              </a:solidFill>
              <a:ea typeface="微軟正黑體" pitchFamily="34" charset="-120"/>
            </a:endParaRPr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1390650"/>
            <a:ext cx="317658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1" r="1295" b="8437"/>
          <a:stretch>
            <a:fillRect/>
          </a:stretch>
        </p:blipFill>
        <p:spPr bwMode="auto">
          <a:xfrm>
            <a:off x="5157789" y="1244601"/>
            <a:ext cx="5424487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文字方塊 2"/>
          <p:cNvSpPr txBox="1">
            <a:spLocks noChangeArrowheads="1"/>
          </p:cNvSpPr>
          <p:nvPr/>
        </p:nvSpPr>
        <p:spPr bwMode="auto">
          <a:xfrm>
            <a:off x="7302500" y="5892800"/>
            <a:ext cx="1404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572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572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  <a:latin typeface="Century Gothic" pitchFamily="34" charset="0"/>
                <a:ea typeface="微軟正黑體" pitchFamily="34" charset="-120"/>
              </a:rPr>
              <a:t>News</a:t>
            </a:r>
            <a:endParaRPr kumimoji="0" lang="zh-TW" altLang="en-US" sz="1800" b="1">
              <a:solidFill>
                <a:srgbClr val="FF0000"/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8004175" y="4741864"/>
            <a:ext cx="0" cy="293687"/>
          </a:xfrm>
          <a:prstGeom prst="straightConnector1">
            <a:avLst/>
          </a:prstGeom>
          <a:ln>
            <a:solidFill>
              <a:srgbClr val="FF0000">
                <a:alpha val="80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3" name="文字方塊 13"/>
          <p:cNvSpPr txBox="1">
            <a:spLocks noChangeArrowheads="1"/>
          </p:cNvSpPr>
          <p:nvPr/>
        </p:nvSpPr>
        <p:spPr bwMode="auto">
          <a:xfrm>
            <a:off x="5397500" y="2319339"/>
            <a:ext cx="20256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572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572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400" b="1">
                <a:solidFill>
                  <a:srgbClr val="FF0000"/>
                </a:solidFill>
                <a:latin typeface="Century Gothic" pitchFamily="34" charset="0"/>
                <a:ea typeface="微軟正黑體" pitchFamily="34" charset="-120"/>
              </a:rPr>
              <a:t>Our publications</a:t>
            </a:r>
            <a:endParaRPr kumimoji="0" lang="zh-TW" altLang="en-US" sz="1400" b="1">
              <a:solidFill>
                <a:srgbClr val="FF0000"/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 flipH="1">
            <a:off x="5516564" y="1893888"/>
            <a:ext cx="179387" cy="0"/>
          </a:xfrm>
          <a:prstGeom prst="straightConnector1">
            <a:avLst/>
          </a:prstGeom>
          <a:ln>
            <a:solidFill>
              <a:srgbClr val="FF0000">
                <a:alpha val="80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5" name="文字方塊 16"/>
          <p:cNvSpPr txBox="1">
            <a:spLocks noChangeArrowheads="1"/>
          </p:cNvSpPr>
          <p:nvPr/>
        </p:nvSpPr>
        <p:spPr bwMode="auto">
          <a:xfrm>
            <a:off x="5245100" y="2878138"/>
            <a:ext cx="2025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572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572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400" b="1">
                <a:solidFill>
                  <a:srgbClr val="FF0000"/>
                </a:solidFill>
                <a:latin typeface="Century Gothic" pitchFamily="34" charset="0"/>
                <a:ea typeface="微軟正黑體" pitchFamily="34" charset="-120"/>
              </a:rPr>
              <a:t>Conferences Information</a:t>
            </a:r>
            <a:endParaRPr kumimoji="0" lang="zh-TW" altLang="en-US" sz="1400" b="1">
              <a:solidFill>
                <a:srgbClr val="FF0000"/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 flipH="1">
            <a:off x="5516564" y="2312988"/>
            <a:ext cx="179387" cy="0"/>
          </a:xfrm>
          <a:prstGeom prst="straightConnector1">
            <a:avLst/>
          </a:prstGeom>
          <a:ln>
            <a:solidFill>
              <a:srgbClr val="FF0000">
                <a:alpha val="80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7" name="矩形 1"/>
          <p:cNvSpPr>
            <a:spLocks noChangeArrowheads="1"/>
          </p:cNvSpPr>
          <p:nvPr/>
        </p:nvSpPr>
        <p:spPr bwMode="auto">
          <a:xfrm>
            <a:off x="1524000" y="6405563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kumimoji="1" sz="26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4572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4572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solidFill>
                  <a:schemeClr val="bg1"/>
                </a:solidFill>
                <a:latin typeface="Century Gothic" pitchFamily="34" charset="0"/>
                <a:ea typeface="微軟正黑體" pitchFamily="34" charset="-120"/>
              </a:rPr>
              <a:t>27</a:t>
            </a:r>
            <a:endParaRPr kumimoji="0" lang="zh-TW" altLang="en-US" sz="1800">
              <a:solidFill>
                <a:schemeClr val="bg1"/>
              </a:solidFill>
              <a:latin typeface="Century Gothic" pitchFamily="34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6558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sp>
        <p:nvSpPr>
          <p:cNvPr id="820231" name="Text Box 7"/>
          <p:cNvSpPr txBox="1">
            <a:spLocks noChangeArrowheads="1"/>
          </p:cNvSpPr>
          <p:nvPr/>
        </p:nvSpPr>
        <p:spPr bwMode="auto">
          <a:xfrm>
            <a:off x="3143672" y="300038"/>
            <a:ext cx="72278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dirty="0"/>
              <a:t>NTOU/MSV</a:t>
            </a:r>
            <a:r>
              <a:rPr lang="zh-TW" altLang="en-US" sz="4000" dirty="0"/>
              <a:t> 團隊</a:t>
            </a:r>
            <a:r>
              <a:rPr lang="en-US" altLang="zh-TW" sz="4000" dirty="0"/>
              <a:t>(</a:t>
            </a:r>
            <a:r>
              <a:rPr lang="zh-TW" altLang="en-US" sz="4000" dirty="0"/>
              <a:t>課題組</a:t>
            </a:r>
            <a:r>
              <a:rPr lang="en-US" altLang="zh-TW" sz="4000"/>
              <a:t>)</a:t>
            </a:r>
            <a:r>
              <a:rPr lang="zh-TW" altLang="en-US" sz="4000"/>
              <a:t> 歡迎您</a:t>
            </a:r>
            <a:endParaRPr lang="en-US" altLang="zh-TW" sz="4000" dirty="0"/>
          </a:p>
        </p:txBody>
      </p:sp>
      <p:pic>
        <p:nvPicPr>
          <p:cNvPr id="968706" name="Picture 2" descr="C:\Users\0605CKI\Desktop\Group\IMG_8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028092"/>
            <a:ext cx="7425680" cy="55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519867"/>
      </p:ext>
    </p:extLst>
  </p:cSld>
  <p:clrMapOvr>
    <a:masterClrMapping/>
  </p:clrMapOvr>
  <p:transition>
    <p:cover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2065339" y="5084764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sp>
        <p:nvSpPr>
          <p:cNvPr id="820231" name="Text Box 7"/>
          <p:cNvSpPr txBox="1">
            <a:spLocks noChangeArrowheads="1"/>
          </p:cNvSpPr>
          <p:nvPr/>
        </p:nvSpPr>
        <p:spPr bwMode="auto">
          <a:xfrm>
            <a:off x="845086" y="39979"/>
            <a:ext cx="82665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dirty="0"/>
              <a:t>NTOU/MSV</a:t>
            </a:r>
            <a:r>
              <a:rPr lang="zh-TW" altLang="en-US" sz="4000" dirty="0"/>
              <a:t> </a:t>
            </a:r>
            <a:r>
              <a:rPr lang="en-US" altLang="zh-TW" sz="4000" dirty="0"/>
              <a:t>2020</a:t>
            </a:r>
            <a:r>
              <a:rPr lang="zh-TW" altLang="en-US" sz="4000" dirty="0"/>
              <a:t>團隊</a:t>
            </a:r>
            <a:r>
              <a:rPr lang="en-US" altLang="zh-TW" sz="4000" dirty="0"/>
              <a:t>(</a:t>
            </a:r>
            <a:r>
              <a:rPr lang="zh-TW" altLang="en-US" sz="4000" dirty="0"/>
              <a:t>課題組</a:t>
            </a:r>
            <a:r>
              <a:rPr lang="en-US" altLang="zh-TW" sz="4000" dirty="0"/>
              <a:t>)</a:t>
            </a:r>
            <a:r>
              <a:rPr lang="zh-TW" altLang="en-US" sz="4000" dirty="0"/>
              <a:t> 歡迎您</a:t>
            </a:r>
            <a:endParaRPr lang="en-US" altLang="zh-TW" sz="40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781" y="662730"/>
            <a:ext cx="7992346" cy="59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40927"/>
      </p:ext>
    </p:extLst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16119</TotalTime>
  <Words>7279</Words>
  <Application>Microsoft Office PowerPoint</Application>
  <PresentationFormat>寬螢幕</PresentationFormat>
  <Paragraphs>1615</Paragraphs>
  <Slides>116</Slides>
  <Notes>19</Notes>
  <HiddenSlides>0</HiddenSlides>
  <MMClips>1</MMClips>
  <ScaleCrop>false</ScaleCrop>
  <HeadingPairs>
    <vt:vector size="8" baseType="variant">
      <vt:variant>
        <vt:lpstr>使用字型</vt:lpstr>
      </vt:variant>
      <vt:variant>
        <vt:i4>22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4</vt:i4>
      </vt:variant>
      <vt:variant>
        <vt:lpstr>投影片標題</vt:lpstr>
      </vt:variant>
      <vt:variant>
        <vt:i4>116</vt:i4>
      </vt:variant>
    </vt:vector>
  </HeadingPairs>
  <TitlesOfParts>
    <vt:vector size="143" baseType="lpstr">
      <vt:lpstr>Cataneo BT</vt:lpstr>
      <vt:lpstr>Microsoft YaHei</vt:lpstr>
      <vt:lpstr>Rage Italic LET</vt:lpstr>
      <vt:lpstr>細明體</vt:lpstr>
      <vt:lpstr>微軟正黑體</vt:lpstr>
      <vt:lpstr>微軟正黑體 Light</vt:lpstr>
      <vt:lpstr>新細明體</vt:lpstr>
      <vt:lpstr>標楷體</vt:lpstr>
      <vt:lpstr>Agency FB</vt:lpstr>
      <vt:lpstr>Arial</vt:lpstr>
      <vt:lpstr>Arial Black</vt:lpstr>
      <vt:lpstr>Bauhaus 93</vt:lpstr>
      <vt:lpstr>Calibri</vt:lpstr>
      <vt:lpstr>Cambria Math</vt:lpstr>
      <vt:lpstr>Century Gothic</vt:lpstr>
      <vt:lpstr>Cooper Black</vt:lpstr>
      <vt:lpstr>Ebrima</vt:lpstr>
      <vt:lpstr>Forte</vt:lpstr>
      <vt:lpstr>Garamond</vt:lpstr>
      <vt:lpstr>Tahoma</vt:lpstr>
      <vt:lpstr>Times New Roman</vt:lpstr>
      <vt:lpstr>Wingdings</vt:lpstr>
      <vt:lpstr>Office 佈景主題</vt:lpstr>
      <vt:lpstr>Equation</vt:lpstr>
      <vt:lpstr>Plot</vt:lpstr>
      <vt:lpstr>方程式</vt:lpstr>
      <vt:lpstr>Grapher.Document</vt:lpstr>
      <vt:lpstr>Recent development on the double-degeneracy mechanism of the BEM/BIEM  Chen J T  Distinguished Chair Prof. Taiwan Ocean University Guest Prof. , Taiwan University (2023) Adj. Prof., Cheng-Kung University NME 2024 10:10 am to 11:00 am   July 29, 2024 Ramada Bell Tower Hotel Xi'an , China    </vt:lpstr>
      <vt:lpstr>PowerPoint 簡報</vt:lpstr>
      <vt:lpstr>大陸行腳 </vt:lpstr>
      <vt:lpstr>PowerPoint 簡報</vt:lpstr>
      <vt:lpstr>NTOU campus                (1994-2024)</vt:lpstr>
      <vt:lpstr>Outline Paradise, parasite and paradox  Objectivity          Analytical tool:degenerate kernel Rank-deficiency mechanism Double degeneracy     </vt:lpstr>
      <vt:lpstr>Outline  Paradise Parasite  Paradox          Degenerate boundary Degenerate scale Spurious eigenvalue Fictitious fequency   Double degeneracy Degenerate kernel     </vt:lpstr>
      <vt:lpstr>PowerPoint 簡報</vt:lpstr>
      <vt:lpstr>PowerPoint 簡報</vt:lpstr>
      <vt:lpstr>Some Paradox (NTOU/MSV)</vt:lpstr>
      <vt:lpstr>Outline  Paradise Parasite  Paradox Degenerate boundary Degenerate scale Degenerate kernel Double degeneracy  </vt:lpstr>
      <vt:lpstr> If there is no sufficient and necessary                       BIE formulation, BEM involves a parasite for solving  problems with degenerate boundaries.     Once the dual BEM  (Hong and Chen 1988)   is available,            the BEM is a paradise for solving        problems with degenerate boundaries.  </vt:lpstr>
      <vt:lpstr>PowerPoint 簡報</vt:lpstr>
      <vt:lpstr>PowerPoint 簡報</vt:lpstr>
      <vt:lpstr>Outline  Paraddise Parasie Paradox Degenerate boundary Degenerate scale Degenerate kernel Double degeneracy  </vt:lpstr>
      <vt:lpstr>Outcome of numerical instability due to degeneracy  when using the BIEM/BEM  in computational mechanics !</vt:lpstr>
      <vt:lpstr>PowerPoint 簡報</vt:lpstr>
      <vt:lpstr>PowerPoint 簡報</vt:lpstr>
      <vt:lpstr>PowerPoint 簡報</vt:lpstr>
      <vt:lpstr>PowerPoint 簡報</vt:lpstr>
      <vt:lpstr>Analytical derivation (dimensional  analysis) (Objectivity)</vt:lpstr>
      <vt:lpstr>Outline  Paradise Parasite  Paradox Degenerate boundary Degenerate scale Degenerate kernel Double degeneracy  </vt:lpstr>
      <vt:lpstr>Degenerate kernel ?  (爹mathematician不疼 娘 engineer不愛)</vt:lpstr>
      <vt:lpstr> Degenerate kernel Objectivity for any observer  Various coordinates (polar, bipolar and elliptical coordinates) Different locations (origin and focus)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Degenerate kernel can explain  the rank deficiency  Degenerate boundary Degenerate scale Spurious euigenvalue Fictitious frequency Double degeneracy  </vt:lpstr>
      <vt:lpstr>Double degeneracy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Rank in the ordinary scale, the degenerate scale, the degenerate boundary and double degeneracy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Null space of influence matrices in the BEM SVD decomposition Stupid Chen paid more than 40 years (from 1981 to 2023) to understand the book cover of Master Strang book </vt:lpstr>
      <vt:lpstr>Mapping diagram of Strang</vt:lpstr>
      <vt:lpstr>Message from Gilbert Strang (May 15, 2023 last MIT lecture)</vt:lpstr>
      <vt:lpstr>PowerPoint 簡報</vt:lpstr>
      <vt:lpstr>PowerPoint 簡報</vt:lpstr>
      <vt:lpstr>Thank you for your attention</vt:lpstr>
      <vt:lpstr>PowerPoint 簡報</vt:lpstr>
      <vt:lpstr>PowerPoint 簡報</vt:lpstr>
      <vt:lpstr>Outline Paradise, parasite and paradox  Objectivity          Analytical tool: Singular and hypersingular integrals Rank-deficiency mechanism Double degeneracy     </vt:lpstr>
      <vt:lpstr>Three steps of NTOU/MSV for two circular boundary problems (Numerical, semi-analytical to analytical approaches)</vt:lpstr>
      <vt:lpstr>BVP and Green’s function using degenerate kernels</vt:lpstr>
      <vt:lpstr>PowerPoint 簡報</vt:lpstr>
      <vt:lpstr>PowerPoint 簡報</vt:lpstr>
      <vt:lpstr>PowerPoint 簡報</vt:lpstr>
      <vt:lpstr>Dual BEM, DDM and Dislocation theory</vt:lpstr>
      <vt:lpstr>Paradox in mathematics and mechanics (1986-2019)</vt:lpstr>
      <vt:lpstr>Some Paradox (NTOU/MSV)</vt:lpstr>
      <vt:lpstr>Taiwan role on BEM</vt:lpstr>
      <vt:lpstr>NTOU/MSV Editorial Staff 2021 (Associate Editor: Chen J T)</vt:lpstr>
      <vt:lpstr>PowerPoint 簡報</vt:lpstr>
      <vt:lpstr>PowerPoint 簡報</vt:lpstr>
      <vt:lpstr>Taiwan BEM/Meshless Meeting (2010-2020)</vt:lpstr>
      <vt:lpstr>Taiwan BEM/Meshless Meeting (2021)</vt:lpstr>
      <vt:lpstr>PowerPoint 簡報</vt:lpstr>
      <vt:lpstr>Dual BEM 走過三十年(1984-2022)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NTOU/MSV Web</vt:lpstr>
      <vt:lpstr>PowerPoint 簡報</vt:lpstr>
      <vt:lpstr>PowerPoint 簡報</vt:lpstr>
      <vt:lpstr>PowerPoint 簡報</vt:lpstr>
      <vt:lpstr>PowerPoint 簡報</vt:lpstr>
      <vt:lpstr>PowerPoint 簡報</vt:lpstr>
      <vt:lpstr>一般邊界 (ordinary boundary)</vt:lpstr>
      <vt:lpstr>PowerPoint 簡報</vt:lpstr>
      <vt:lpstr>History (BEM Workshop in 1986)</vt:lpstr>
      <vt:lpstr>PowerPoint 簡報</vt:lpstr>
      <vt:lpstr>PowerPoint 簡報</vt:lpstr>
      <vt:lpstr>My Beginning Since 1994</vt:lpstr>
      <vt:lpstr>My Engng. Math (III),HRE, NTOU 1994</vt:lpstr>
      <vt:lpstr>PowerPoint 簡報</vt:lpstr>
      <vt:lpstr>PowerPoint 簡報</vt:lpstr>
      <vt:lpstr>PowerPoint 簡報</vt:lpstr>
      <vt:lpstr>PowerPoint 簡報</vt:lpstr>
      <vt:lpstr>PowerPoint 簡報</vt:lpstr>
      <vt:lpstr>Double degeneracy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洪萱育</dc:creator>
  <cp:lastModifiedBy>Jia-Wei Lee</cp:lastModifiedBy>
  <cp:revision>1333</cp:revision>
  <cp:lastPrinted>2022-12-08T00:29:51Z</cp:lastPrinted>
  <dcterms:created xsi:type="dcterms:W3CDTF">2018-01-04T02:06:03Z</dcterms:created>
  <dcterms:modified xsi:type="dcterms:W3CDTF">2024-07-29T01:02:58Z</dcterms:modified>
</cp:coreProperties>
</file>