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3" r:id="rId6"/>
  </p:sldMasterIdLst>
  <p:notesMasterIdLst>
    <p:notesMasterId r:id="rId47"/>
  </p:notesMasterIdLst>
  <p:handoutMasterIdLst>
    <p:handoutMasterId r:id="rId48"/>
  </p:handoutMasterIdLst>
  <p:sldIdLst>
    <p:sldId id="256" r:id="rId7"/>
    <p:sldId id="572" r:id="rId8"/>
    <p:sldId id="602" r:id="rId9"/>
    <p:sldId id="600" r:id="rId10"/>
    <p:sldId id="551" r:id="rId11"/>
    <p:sldId id="552" r:id="rId12"/>
    <p:sldId id="555" r:id="rId13"/>
    <p:sldId id="601" r:id="rId14"/>
    <p:sldId id="556" r:id="rId15"/>
    <p:sldId id="554" r:id="rId16"/>
    <p:sldId id="285" r:id="rId17"/>
    <p:sldId id="573" r:id="rId18"/>
    <p:sldId id="575" r:id="rId19"/>
    <p:sldId id="576" r:id="rId20"/>
    <p:sldId id="282" r:id="rId21"/>
    <p:sldId id="283" r:id="rId22"/>
    <p:sldId id="565" r:id="rId23"/>
    <p:sldId id="265" r:id="rId24"/>
    <p:sldId id="270" r:id="rId25"/>
    <p:sldId id="260" r:id="rId26"/>
    <p:sldId id="276" r:id="rId27"/>
    <p:sldId id="277" r:id="rId28"/>
    <p:sldId id="278" r:id="rId29"/>
    <p:sldId id="279" r:id="rId30"/>
    <p:sldId id="280" r:id="rId31"/>
    <p:sldId id="266" r:id="rId32"/>
    <p:sldId id="267" r:id="rId33"/>
    <p:sldId id="271" r:id="rId34"/>
    <p:sldId id="619" r:id="rId35"/>
    <p:sldId id="620" r:id="rId36"/>
    <p:sldId id="603" r:id="rId37"/>
    <p:sldId id="604" r:id="rId38"/>
    <p:sldId id="605" r:id="rId39"/>
    <p:sldId id="606" r:id="rId40"/>
    <p:sldId id="618" r:id="rId41"/>
    <p:sldId id="563" r:id="rId42"/>
    <p:sldId id="558" r:id="rId43"/>
    <p:sldId id="559" r:id="rId44"/>
    <p:sldId id="269" r:id="rId45"/>
    <p:sldId id="553" r:id="rId4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733C"/>
    <a:srgbClr val="FF6600"/>
    <a:srgbClr val="FFDBCD"/>
    <a:srgbClr val="FFD85D"/>
    <a:srgbClr val="FF9999"/>
    <a:srgbClr val="FFB89B"/>
    <a:srgbClr val="FFC000"/>
    <a:srgbClr val="FFD347"/>
    <a:srgbClr val="8BE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49" d="100"/>
          <a:sy n="49" d="100"/>
        </p:scale>
        <p:origin x="1029" y="31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B1CC3-AD68-4374-9AB7-00521824A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C2014-813F-41A3-B86A-D7885FA1CC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9735-379C-404B-ABF7-4FFFA25CB2E4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F2E8-2F97-4758-AADD-3622367F7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3BD62-039B-4A90-9488-D847DC8FCB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0C9A-8755-4E9F-B476-6109714D5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4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905000"/>
            <a:ext cx="10360501" cy="2079624"/>
          </a:xfrm>
        </p:spPr>
        <p:txBody>
          <a:bodyPr>
            <a:noAutofit/>
          </a:bodyPr>
          <a:lstStyle>
            <a:lvl1pPr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4" y="4038600"/>
            <a:ext cx="10363198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A0D7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Pr>
        <a:gradFill>
          <a:gsLst>
            <a:gs pos="0">
              <a:srgbClr val="FF733C"/>
            </a:gs>
            <a:gs pos="54000">
              <a:srgbClr val="FF733C"/>
            </a:gs>
            <a:gs pos="100000">
              <a:srgbClr val="FF8C19"/>
            </a:gs>
          </a:gsLst>
          <a:lin ang="193200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10361612" y="5791200"/>
            <a:ext cx="1659556" cy="922216"/>
            <a:chOff x="4056062" y="2305050"/>
            <a:chExt cx="4071937" cy="2262188"/>
          </a:xfrm>
        </p:grpSpPr>
        <p:sp>
          <p:nvSpPr>
            <p:cNvPr id="154" name="Shape 154"/>
            <p:cNvSpPr/>
            <p:nvPr/>
          </p:nvSpPr>
          <p:spPr>
            <a:xfrm>
              <a:off x="5259387" y="2684463"/>
              <a:ext cx="314324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70909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70909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816600" y="2684463"/>
              <a:ext cx="315912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68181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68181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167437" y="2684463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8736"/>
                  </a:moveTo>
                  <a:cubicBezTo>
                    <a:pt x="72000" y="118736"/>
                    <a:pt x="72000" y="118736"/>
                    <a:pt x="72000" y="118736"/>
                  </a:cubicBezTo>
                  <a:cubicBezTo>
                    <a:pt x="72000" y="114947"/>
                    <a:pt x="72000" y="114947"/>
                    <a:pt x="72000" y="114947"/>
                  </a:cubicBezTo>
                  <a:cubicBezTo>
                    <a:pt x="69333" y="118736"/>
                    <a:pt x="58666" y="120000"/>
                    <a:pt x="40000" y="120000"/>
                  </a:cubicBezTo>
                  <a:cubicBezTo>
                    <a:pt x="13333" y="120000"/>
                    <a:pt x="0" y="114947"/>
                    <a:pt x="0" y="104842"/>
                  </a:cubicBezTo>
                  <a:cubicBezTo>
                    <a:pt x="0" y="66947"/>
                    <a:pt x="0" y="66947"/>
                    <a:pt x="0" y="66947"/>
                  </a:cubicBezTo>
                  <a:cubicBezTo>
                    <a:pt x="0" y="61894"/>
                    <a:pt x="2666" y="58105"/>
                    <a:pt x="10666" y="55578"/>
                  </a:cubicBezTo>
                  <a:cubicBezTo>
                    <a:pt x="16000" y="51789"/>
                    <a:pt x="29333" y="48000"/>
                    <a:pt x="50666" y="42947"/>
                  </a:cubicBezTo>
                  <a:cubicBezTo>
                    <a:pt x="64000" y="40421"/>
                    <a:pt x="72000" y="37894"/>
                    <a:pt x="72000" y="36631"/>
                  </a:cubicBezTo>
                  <a:cubicBezTo>
                    <a:pt x="72000" y="20210"/>
                    <a:pt x="72000" y="20210"/>
                    <a:pt x="72000" y="20210"/>
                  </a:cubicBezTo>
                  <a:cubicBezTo>
                    <a:pt x="72000" y="15157"/>
                    <a:pt x="69333" y="12631"/>
                    <a:pt x="58666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37894"/>
                    <a:pt x="45333" y="37894"/>
                    <a:pt x="45333" y="37894"/>
                  </a:cubicBezTo>
                  <a:cubicBezTo>
                    <a:pt x="0" y="37894"/>
                    <a:pt x="0" y="37894"/>
                    <a:pt x="0" y="37894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1333" y="0"/>
                    <a:pt x="58666" y="0"/>
                  </a:cubicBezTo>
                  <a:cubicBezTo>
                    <a:pt x="98666" y="0"/>
                    <a:pt x="120000" y="6315"/>
                    <a:pt x="120000" y="20210"/>
                  </a:cubicBezTo>
                  <a:lnTo>
                    <a:pt x="120000" y="118736"/>
                  </a:lnTo>
                  <a:close/>
                  <a:moveTo>
                    <a:pt x="72000" y="98526"/>
                  </a:moveTo>
                  <a:cubicBezTo>
                    <a:pt x="72000" y="55578"/>
                    <a:pt x="72000" y="55578"/>
                    <a:pt x="72000" y="55578"/>
                  </a:cubicBezTo>
                  <a:cubicBezTo>
                    <a:pt x="56000" y="56842"/>
                    <a:pt x="45333" y="59368"/>
                    <a:pt x="45333" y="63157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58666" y="104842"/>
                  </a:cubicBezTo>
                  <a:cubicBezTo>
                    <a:pt x="69333" y="104842"/>
                    <a:pt x="72000" y="102315"/>
                    <a:pt x="72000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6524625" y="2684463"/>
              <a:ext cx="315912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636" y="45957"/>
                    <a:pt x="73636" y="45957"/>
                    <a:pt x="73636" y="45957"/>
                  </a:cubicBezTo>
                  <a:cubicBezTo>
                    <a:pt x="73636" y="20425"/>
                    <a:pt x="73636" y="20425"/>
                    <a:pt x="73636" y="20425"/>
                  </a:cubicBezTo>
                  <a:cubicBezTo>
                    <a:pt x="73636" y="15319"/>
                    <a:pt x="68181" y="12765"/>
                    <a:pt x="60000" y="12765"/>
                  </a:cubicBezTo>
                  <a:cubicBezTo>
                    <a:pt x="51818" y="12765"/>
                    <a:pt x="46363" y="15319"/>
                    <a:pt x="46363" y="20425"/>
                  </a:cubicBezTo>
                  <a:cubicBezTo>
                    <a:pt x="46363" y="120000"/>
                    <a:pt x="46363" y="120000"/>
                    <a:pt x="4636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363" y="0"/>
                    <a:pt x="46363" y="0"/>
                    <a:pt x="46363" y="0"/>
                  </a:cubicBezTo>
                  <a:cubicBezTo>
                    <a:pt x="46363" y="3829"/>
                    <a:pt x="46363" y="3829"/>
                    <a:pt x="46363" y="3829"/>
                  </a:cubicBezTo>
                  <a:cubicBezTo>
                    <a:pt x="54545" y="1276"/>
                    <a:pt x="68181" y="0"/>
                    <a:pt x="84545" y="0"/>
                  </a:cubicBezTo>
                  <a:cubicBezTo>
                    <a:pt x="92727" y="0"/>
                    <a:pt x="100909" y="1276"/>
                    <a:pt x="109090" y="5106"/>
                  </a:cubicBezTo>
                  <a:cubicBezTo>
                    <a:pt x="117272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869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2666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7219950" y="2547938"/>
              <a:ext cx="120649" cy="809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95"/>
                  </a:moveTo>
                  <a:cubicBezTo>
                    <a:pt x="0" y="6371"/>
                    <a:pt x="7058" y="4247"/>
                    <a:pt x="21176" y="2123"/>
                  </a:cubicBezTo>
                  <a:cubicBezTo>
                    <a:pt x="35294" y="1061"/>
                    <a:pt x="49411" y="0"/>
                    <a:pt x="63529" y="0"/>
                  </a:cubicBezTo>
                  <a:cubicBezTo>
                    <a:pt x="77647" y="0"/>
                    <a:pt x="91764" y="1061"/>
                    <a:pt x="105882" y="2123"/>
                  </a:cubicBezTo>
                  <a:cubicBezTo>
                    <a:pt x="112941" y="4247"/>
                    <a:pt x="120000" y="6371"/>
                    <a:pt x="120000" y="8495"/>
                  </a:cubicBezTo>
                  <a:cubicBezTo>
                    <a:pt x="120000" y="11681"/>
                    <a:pt x="112941" y="13805"/>
                    <a:pt x="105882" y="14867"/>
                  </a:cubicBezTo>
                  <a:cubicBezTo>
                    <a:pt x="91764" y="16991"/>
                    <a:pt x="77647" y="18053"/>
                    <a:pt x="63529" y="18053"/>
                  </a:cubicBezTo>
                  <a:cubicBezTo>
                    <a:pt x="42352" y="18053"/>
                    <a:pt x="28235" y="16991"/>
                    <a:pt x="21176" y="14867"/>
                  </a:cubicBezTo>
                  <a:cubicBezTo>
                    <a:pt x="7058" y="13805"/>
                    <a:pt x="0" y="11681"/>
                    <a:pt x="0" y="8495"/>
                  </a:cubicBezTo>
                  <a:close/>
                  <a:moveTo>
                    <a:pt x="120000" y="20176"/>
                  </a:moveTo>
                  <a:cubicBezTo>
                    <a:pt x="0" y="20176"/>
                    <a:pt x="0" y="20176"/>
                    <a:pt x="0" y="2017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20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377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727950" y="2684463"/>
              <a:ext cx="320675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120000"/>
                  </a:moveTo>
                  <a:cubicBezTo>
                    <a:pt x="8000" y="104680"/>
                    <a:pt x="8000" y="104680"/>
                    <a:pt x="8000" y="104680"/>
                  </a:cubicBezTo>
                  <a:cubicBezTo>
                    <a:pt x="50666" y="104680"/>
                    <a:pt x="50666" y="104680"/>
                    <a:pt x="50666" y="104680"/>
                  </a:cubicBezTo>
                  <a:cubicBezTo>
                    <a:pt x="64000" y="104680"/>
                    <a:pt x="72000" y="100851"/>
                    <a:pt x="72000" y="94468"/>
                  </a:cubicBezTo>
                  <a:cubicBezTo>
                    <a:pt x="58666" y="95744"/>
                    <a:pt x="48000" y="97021"/>
                    <a:pt x="40000" y="97021"/>
                  </a:cubicBezTo>
                  <a:cubicBezTo>
                    <a:pt x="13333" y="97021"/>
                    <a:pt x="0" y="90638"/>
                    <a:pt x="0" y="77872"/>
                  </a:cubicBezTo>
                  <a:cubicBezTo>
                    <a:pt x="0" y="20425"/>
                    <a:pt x="0" y="20425"/>
                    <a:pt x="0" y="20425"/>
                  </a:cubicBezTo>
                  <a:cubicBezTo>
                    <a:pt x="0" y="6382"/>
                    <a:pt x="13333" y="0"/>
                    <a:pt x="40000" y="0"/>
                  </a:cubicBezTo>
                  <a:cubicBezTo>
                    <a:pt x="48000" y="0"/>
                    <a:pt x="58666" y="1276"/>
                    <a:pt x="72000" y="3829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117333" y="0"/>
                    <a:pt x="117333" y="0"/>
                    <a:pt x="117333" y="0"/>
                  </a:cubicBezTo>
                  <a:cubicBezTo>
                    <a:pt x="117333" y="94468"/>
                    <a:pt x="117333" y="94468"/>
                    <a:pt x="117333" y="94468"/>
                  </a:cubicBezTo>
                  <a:cubicBezTo>
                    <a:pt x="120000" y="100851"/>
                    <a:pt x="117333" y="107234"/>
                    <a:pt x="109333" y="112340"/>
                  </a:cubicBezTo>
                  <a:cubicBezTo>
                    <a:pt x="101333" y="117446"/>
                    <a:pt x="85333" y="120000"/>
                    <a:pt x="61333" y="120000"/>
                  </a:cubicBezTo>
                  <a:lnTo>
                    <a:pt x="8000" y="120000"/>
                  </a:lnTo>
                  <a:close/>
                  <a:moveTo>
                    <a:pt x="72000" y="77872"/>
                  </a:moveTo>
                  <a:cubicBezTo>
                    <a:pt x="72000" y="20425"/>
                    <a:pt x="72000" y="20425"/>
                    <a:pt x="72000" y="20425"/>
                  </a:cubicBezTo>
                  <a:cubicBezTo>
                    <a:pt x="72000" y="15319"/>
                    <a:pt x="66666" y="12765"/>
                    <a:pt x="58666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77872"/>
                    <a:pt x="45333" y="77872"/>
                    <a:pt x="45333" y="77872"/>
                  </a:cubicBezTo>
                  <a:cubicBezTo>
                    <a:pt x="45333" y="81702"/>
                    <a:pt x="50666" y="84255"/>
                    <a:pt x="58666" y="84255"/>
                  </a:cubicBezTo>
                  <a:cubicBezTo>
                    <a:pt x="66666" y="84255"/>
                    <a:pt x="72000" y="81702"/>
                    <a:pt x="72000" y="77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259387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956" y="114947"/>
                  </a:moveTo>
                  <a:cubicBezTo>
                    <a:pt x="46956" y="118736"/>
                    <a:pt x="46956" y="118736"/>
                    <a:pt x="46956" y="118736"/>
                  </a:cubicBezTo>
                  <a:cubicBezTo>
                    <a:pt x="0" y="118736"/>
                    <a:pt x="0" y="118736"/>
                    <a:pt x="0" y="1187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421"/>
                    <a:pt x="46956" y="16421"/>
                    <a:pt x="46956" y="16421"/>
                  </a:cubicBezTo>
                  <a:cubicBezTo>
                    <a:pt x="54782" y="13894"/>
                    <a:pt x="67826" y="12631"/>
                    <a:pt x="83478" y="12631"/>
                  </a:cubicBezTo>
                  <a:cubicBezTo>
                    <a:pt x="91304" y="12631"/>
                    <a:pt x="101739" y="13894"/>
                    <a:pt x="106956" y="16421"/>
                  </a:cubicBezTo>
                  <a:cubicBezTo>
                    <a:pt x="114782" y="17684"/>
                    <a:pt x="120000" y="24000"/>
                    <a:pt x="120000" y="32842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07368"/>
                    <a:pt x="114782" y="112421"/>
                    <a:pt x="106956" y="114947"/>
                  </a:cubicBezTo>
                  <a:cubicBezTo>
                    <a:pt x="96521" y="118736"/>
                    <a:pt x="86086" y="120000"/>
                    <a:pt x="73043" y="120000"/>
                  </a:cubicBezTo>
                  <a:cubicBezTo>
                    <a:pt x="62608" y="120000"/>
                    <a:pt x="54782" y="118736"/>
                    <a:pt x="46956" y="114947"/>
                  </a:cubicBezTo>
                  <a:close/>
                  <a:moveTo>
                    <a:pt x="73043" y="98526"/>
                  </a:moveTo>
                  <a:cubicBezTo>
                    <a:pt x="73043" y="32842"/>
                    <a:pt x="73043" y="32842"/>
                    <a:pt x="73043" y="32842"/>
                  </a:cubicBezTo>
                  <a:cubicBezTo>
                    <a:pt x="73043" y="27789"/>
                    <a:pt x="67826" y="26526"/>
                    <a:pt x="60000" y="26526"/>
                  </a:cubicBezTo>
                  <a:cubicBezTo>
                    <a:pt x="49565" y="26526"/>
                    <a:pt x="46956" y="27789"/>
                    <a:pt x="46956" y="32842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624512" y="3465512"/>
              <a:ext cx="32067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4666" y="45957"/>
                    <a:pt x="74666" y="45957"/>
                    <a:pt x="74666" y="45957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120000"/>
                    <a:pt x="45333" y="120000"/>
                    <a:pt x="4533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333" y="0"/>
                    <a:pt x="45333" y="0"/>
                    <a:pt x="45333" y="0"/>
                  </a:cubicBezTo>
                  <a:cubicBezTo>
                    <a:pt x="45333" y="3829"/>
                    <a:pt x="45333" y="3829"/>
                    <a:pt x="45333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5973762" y="3465512"/>
              <a:ext cx="330200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526"/>
                  </a:move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close/>
                  <a:moveTo>
                    <a:pt x="73043" y="98526"/>
                  </a:move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49565" y="12631"/>
                    <a:pt x="46956" y="15157"/>
                    <a:pt x="46956" y="20210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332537" y="3465512"/>
              <a:ext cx="26352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574"/>
                  </a:moveTo>
                  <a:cubicBezTo>
                    <a:pt x="74594" y="39574"/>
                    <a:pt x="74594" y="39574"/>
                    <a:pt x="74594" y="39574"/>
                  </a:cubicBezTo>
                  <a:cubicBezTo>
                    <a:pt x="74594" y="94468"/>
                    <a:pt x="74594" y="94468"/>
                    <a:pt x="74594" y="94468"/>
                  </a:cubicBezTo>
                  <a:cubicBezTo>
                    <a:pt x="74594" y="102127"/>
                    <a:pt x="81081" y="105957"/>
                    <a:pt x="90810" y="105957"/>
                  </a:cubicBezTo>
                  <a:cubicBezTo>
                    <a:pt x="120000" y="105957"/>
                    <a:pt x="120000" y="105957"/>
                    <a:pt x="120000" y="105957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0810" y="120000"/>
                    <a:pt x="90810" y="120000"/>
                    <a:pt x="90810" y="120000"/>
                  </a:cubicBezTo>
                  <a:cubicBezTo>
                    <a:pt x="61621" y="120000"/>
                    <a:pt x="42162" y="117446"/>
                    <a:pt x="32432" y="113617"/>
                  </a:cubicBezTo>
                  <a:cubicBezTo>
                    <a:pt x="22702" y="109787"/>
                    <a:pt x="16216" y="103404"/>
                    <a:pt x="16216" y="94468"/>
                  </a:cubicBezTo>
                  <a:cubicBezTo>
                    <a:pt x="16216" y="39574"/>
                    <a:pt x="16216" y="39574"/>
                    <a:pt x="16216" y="39574"/>
                  </a:cubicBezTo>
                  <a:cubicBezTo>
                    <a:pt x="0" y="39574"/>
                    <a:pt x="0" y="39574"/>
                    <a:pt x="0" y="39574"/>
                  </a:cubicBezTo>
                  <a:cubicBezTo>
                    <a:pt x="0" y="25531"/>
                    <a:pt x="0" y="25531"/>
                    <a:pt x="0" y="25531"/>
                  </a:cubicBezTo>
                  <a:cubicBezTo>
                    <a:pt x="16216" y="25531"/>
                    <a:pt x="16216" y="25531"/>
                    <a:pt x="16216" y="25531"/>
                  </a:cubicBezTo>
                  <a:cubicBezTo>
                    <a:pt x="16216" y="0"/>
                    <a:pt x="16216" y="0"/>
                    <a:pt x="16216" y="0"/>
                  </a:cubicBezTo>
                  <a:cubicBezTo>
                    <a:pt x="74594" y="0"/>
                    <a:pt x="74594" y="0"/>
                    <a:pt x="74594" y="0"/>
                  </a:cubicBezTo>
                  <a:cubicBezTo>
                    <a:pt x="74594" y="25531"/>
                    <a:pt x="74594" y="25531"/>
                    <a:pt x="74594" y="25531"/>
                  </a:cubicBezTo>
                  <a:cubicBezTo>
                    <a:pt x="120000" y="25531"/>
                    <a:pt x="120000" y="25531"/>
                    <a:pt x="120000" y="25531"/>
                  </a:cubicBezTo>
                  <a:lnTo>
                    <a:pt x="120000" y="39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632575" y="3465512"/>
              <a:ext cx="328613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3043" y="120000"/>
                    <a:pt x="73043" y="120000"/>
                    <a:pt x="73043" y="120000"/>
                  </a:cubicBezTo>
                  <a:cubicBezTo>
                    <a:pt x="73043" y="33191"/>
                    <a:pt x="73043" y="33191"/>
                    <a:pt x="73043" y="33191"/>
                  </a:cubicBezTo>
                  <a:cubicBezTo>
                    <a:pt x="73043" y="28085"/>
                    <a:pt x="67826" y="26808"/>
                    <a:pt x="60000" y="26808"/>
                  </a:cubicBezTo>
                  <a:cubicBezTo>
                    <a:pt x="49565" y="26808"/>
                    <a:pt x="46956" y="28085"/>
                    <a:pt x="46956" y="33191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595"/>
                    <a:pt x="46956" y="16595"/>
                    <a:pt x="46956" y="16595"/>
                  </a:cubicBezTo>
                  <a:cubicBezTo>
                    <a:pt x="54782" y="14042"/>
                    <a:pt x="67826" y="12765"/>
                    <a:pt x="80869" y="12765"/>
                  </a:cubicBezTo>
                  <a:cubicBezTo>
                    <a:pt x="91304" y="12765"/>
                    <a:pt x="99130" y="14042"/>
                    <a:pt x="106956" y="16595"/>
                  </a:cubicBezTo>
                  <a:cubicBezTo>
                    <a:pt x="114782" y="19148"/>
                    <a:pt x="120000" y="24255"/>
                    <a:pt x="120000" y="33191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6997700" y="3465512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5333" y="59368"/>
                    <a:pt x="45333" y="59368"/>
                    <a:pt x="45333" y="59368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61333" y="104842"/>
                  </a:cubicBezTo>
                  <a:cubicBezTo>
                    <a:pt x="69333" y="104842"/>
                    <a:pt x="74666" y="102315"/>
                    <a:pt x="74666" y="98526"/>
                  </a:cubicBezTo>
                  <a:cubicBezTo>
                    <a:pt x="74666" y="66947"/>
                    <a:pt x="74666" y="66947"/>
                    <a:pt x="7466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1333" y="120000"/>
                    <a:pt x="61333" y="120000"/>
                  </a:cubicBezTo>
                  <a:cubicBezTo>
                    <a:pt x="18666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8666" y="0"/>
                    <a:pt x="61333" y="0"/>
                  </a:cubicBezTo>
                  <a:cubicBezTo>
                    <a:pt x="101333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4666" y="45473"/>
                  </a:moveTo>
                  <a:cubicBezTo>
                    <a:pt x="74666" y="20210"/>
                    <a:pt x="74666" y="20210"/>
                    <a:pt x="74666" y="20210"/>
                  </a:cubicBezTo>
                  <a:cubicBezTo>
                    <a:pt x="74666" y="15157"/>
                    <a:pt x="69333" y="12631"/>
                    <a:pt x="61333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45473"/>
                    <a:pt x="45333" y="45473"/>
                    <a:pt x="45333" y="45473"/>
                  </a:cubicBezTo>
                  <a:lnTo>
                    <a:pt x="7466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7354888" y="3465512"/>
              <a:ext cx="330200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043" y="45957"/>
                    <a:pt x="73043" y="45957"/>
                    <a:pt x="73043" y="45957"/>
                  </a:cubicBezTo>
                  <a:cubicBezTo>
                    <a:pt x="73043" y="20425"/>
                    <a:pt x="73043" y="20425"/>
                    <a:pt x="73043" y="20425"/>
                  </a:cubicBezTo>
                  <a:cubicBezTo>
                    <a:pt x="73043" y="15319"/>
                    <a:pt x="70434" y="12765"/>
                    <a:pt x="60000" y="12765"/>
                  </a:cubicBezTo>
                  <a:cubicBezTo>
                    <a:pt x="52173" y="12765"/>
                    <a:pt x="46956" y="15319"/>
                    <a:pt x="46956" y="20425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3829"/>
                    <a:pt x="46956" y="3829"/>
                    <a:pt x="46956" y="3829"/>
                  </a:cubicBezTo>
                  <a:cubicBezTo>
                    <a:pt x="57391" y="1276"/>
                    <a:pt x="67826" y="0"/>
                    <a:pt x="83478" y="0"/>
                  </a:cubicBezTo>
                  <a:cubicBezTo>
                    <a:pt x="93913" y="0"/>
                    <a:pt x="101739" y="1276"/>
                    <a:pt x="109565" y="5106"/>
                  </a:cubicBezTo>
                  <a:cubicBezTo>
                    <a:pt x="117391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713663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578"/>
                  </a:moveTo>
                  <a:cubicBezTo>
                    <a:pt x="46956" y="79578"/>
                    <a:pt x="46956" y="79578"/>
                    <a:pt x="46956" y="79578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52173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ubicBezTo>
                    <a:pt x="73043" y="88421"/>
                    <a:pt x="65217" y="77052"/>
                    <a:pt x="46956" y="66947"/>
                  </a:cubicBezTo>
                  <a:cubicBezTo>
                    <a:pt x="28695" y="55578"/>
                    <a:pt x="15652" y="49263"/>
                    <a:pt x="10434" y="46736"/>
                  </a:cubicBezTo>
                  <a:cubicBezTo>
                    <a:pt x="2608" y="42947"/>
                    <a:pt x="0" y="39157"/>
                    <a:pt x="0" y="34105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39157"/>
                    <a:pt x="120000" y="39157"/>
                    <a:pt x="120000" y="39157"/>
                  </a:cubicBezTo>
                  <a:cubicBezTo>
                    <a:pt x="73043" y="39157"/>
                    <a:pt x="73043" y="39157"/>
                    <a:pt x="73043" y="39157"/>
                  </a:cubicBez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52173" y="12631"/>
                    <a:pt x="46956" y="15157"/>
                    <a:pt x="46956" y="20210"/>
                  </a:cubicBezTo>
                  <a:cubicBezTo>
                    <a:pt x="46956" y="27789"/>
                    <a:pt x="49565" y="32842"/>
                    <a:pt x="52173" y="35368"/>
                  </a:cubicBezTo>
                  <a:cubicBezTo>
                    <a:pt x="57391" y="37894"/>
                    <a:pt x="70434" y="44210"/>
                    <a:pt x="88695" y="56842"/>
                  </a:cubicBezTo>
                  <a:cubicBezTo>
                    <a:pt x="109565" y="68210"/>
                    <a:pt x="120000" y="78315"/>
                    <a:pt x="120000" y="84631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lnTo>
                    <a:pt x="0" y="795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610225" y="2684463"/>
              <a:ext cx="128587" cy="673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616575" y="3243263"/>
              <a:ext cx="171449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8042275" y="4159250"/>
              <a:ext cx="85724" cy="85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0000"/>
                    <a:pt x="100000" y="120000"/>
                    <a:pt x="60000" y="120000"/>
                  </a:cubicBezTo>
                  <a:cubicBezTo>
                    <a:pt x="30000" y="120000"/>
                    <a:pt x="0" y="90000"/>
                    <a:pt x="0" y="60000"/>
                  </a:cubicBezTo>
                  <a:cubicBezTo>
                    <a:pt x="0" y="20000"/>
                    <a:pt x="30000" y="0"/>
                    <a:pt x="60000" y="0"/>
                  </a:cubicBezTo>
                  <a:cubicBezTo>
                    <a:pt x="100000" y="0"/>
                    <a:pt x="120000" y="20000"/>
                    <a:pt x="120000" y="60000"/>
                  </a:cubicBezTo>
                  <a:close/>
                  <a:moveTo>
                    <a:pt x="10000" y="60000"/>
                  </a:moveTo>
                  <a:cubicBezTo>
                    <a:pt x="10000" y="80000"/>
                    <a:pt x="30000" y="110000"/>
                    <a:pt x="60000" y="110000"/>
                  </a:cubicBezTo>
                  <a:cubicBezTo>
                    <a:pt x="90000" y="110000"/>
                    <a:pt x="110000" y="80000"/>
                    <a:pt x="110000" y="60000"/>
                  </a:cubicBezTo>
                  <a:cubicBezTo>
                    <a:pt x="110000" y="30000"/>
                    <a:pt x="90000" y="10000"/>
                    <a:pt x="60000" y="10000"/>
                  </a:cubicBezTo>
                  <a:cubicBezTo>
                    <a:pt x="30000" y="10000"/>
                    <a:pt x="10000" y="30000"/>
                    <a:pt x="10000" y="60000"/>
                  </a:cubicBezTo>
                  <a:close/>
                  <a:moveTo>
                    <a:pt x="50000" y="90000"/>
                  </a:moveTo>
                  <a:cubicBezTo>
                    <a:pt x="40000" y="90000"/>
                    <a:pt x="40000" y="90000"/>
                    <a:pt x="40000" y="90000"/>
                  </a:cubicBezTo>
                  <a:cubicBezTo>
                    <a:pt x="40000" y="30000"/>
                    <a:pt x="40000" y="30000"/>
                    <a:pt x="40000" y="30000"/>
                  </a:cubicBezTo>
                  <a:cubicBezTo>
                    <a:pt x="40000" y="30000"/>
                    <a:pt x="50000" y="30000"/>
                    <a:pt x="60000" y="30000"/>
                  </a:cubicBezTo>
                  <a:cubicBezTo>
                    <a:pt x="70000" y="30000"/>
                    <a:pt x="80000" y="30000"/>
                    <a:pt x="80000" y="30000"/>
                  </a:cubicBezTo>
                  <a:cubicBezTo>
                    <a:pt x="90000" y="30000"/>
                    <a:pt x="90000" y="40000"/>
                    <a:pt x="90000" y="40000"/>
                  </a:cubicBezTo>
                  <a:cubicBezTo>
                    <a:pt x="90000" y="50000"/>
                    <a:pt x="80000" y="60000"/>
                    <a:pt x="8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60000"/>
                    <a:pt x="80000" y="70000"/>
                    <a:pt x="90000" y="70000"/>
                  </a:cubicBezTo>
                  <a:cubicBezTo>
                    <a:pt x="90000" y="80000"/>
                    <a:pt x="90000" y="90000"/>
                    <a:pt x="90000" y="90000"/>
                  </a:cubicBezTo>
                  <a:cubicBezTo>
                    <a:pt x="80000" y="90000"/>
                    <a:pt x="80000" y="90000"/>
                    <a:pt x="80000" y="90000"/>
                  </a:cubicBezTo>
                  <a:cubicBezTo>
                    <a:pt x="70000" y="90000"/>
                    <a:pt x="70000" y="80000"/>
                    <a:pt x="70000" y="70000"/>
                  </a:cubicBezTo>
                  <a:cubicBezTo>
                    <a:pt x="70000" y="70000"/>
                    <a:pt x="70000" y="70000"/>
                    <a:pt x="60000" y="70000"/>
                  </a:cubicBezTo>
                  <a:cubicBezTo>
                    <a:pt x="50000" y="70000"/>
                    <a:pt x="50000" y="70000"/>
                    <a:pt x="50000" y="70000"/>
                  </a:cubicBezTo>
                  <a:lnTo>
                    <a:pt x="50000" y="90000"/>
                  </a:lnTo>
                  <a:close/>
                  <a:moveTo>
                    <a:pt x="50000" y="50000"/>
                  </a:moveTo>
                  <a:cubicBezTo>
                    <a:pt x="6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50000"/>
                  </a:cubicBezTo>
                  <a:cubicBezTo>
                    <a:pt x="70000" y="40000"/>
                    <a:pt x="70000" y="40000"/>
                    <a:pt x="60000" y="40000"/>
                  </a:cubicBezTo>
                  <a:cubicBezTo>
                    <a:pt x="60000" y="40000"/>
                    <a:pt x="50000" y="40000"/>
                    <a:pt x="50000" y="40000"/>
                  </a:cubicBezTo>
                  <a:lnTo>
                    <a:pt x="50000" y="5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056062" y="2570163"/>
              <a:ext cx="1166812" cy="1997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107096"/>
                  </a:moveTo>
                  <a:cubicBezTo>
                    <a:pt x="119263" y="107096"/>
                    <a:pt x="119263" y="105806"/>
                    <a:pt x="116319" y="104946"/>
                  </a:cubicBezTo>
                  <a:cubicBezTo>
                    <a:pt x="111165" y="104086"/>
                    <a:pt x="109693" y="102365"/>
                    <a:pt x="108220" y="101505"/>
                  </a:cubicBezTo>
                  <a:cubicBezTo>
                    <a:pt x="107484" y="101075"/>
                    <a:pt x="105276" y="100215"/>
                    <a:pt x="105276" y="100215"/>
                  </a:cubicBezTo>
                  <a:cubicBezTo>
                    <a:pt x="107484" y="99784"/>
                    <a:pt x="107484" y="99784"/>
                    <a:pt x="107484" y="99784"/>
                  </a:cubicBezTo>
                  <a:cubicBezTo>
                    <a:pt x="107484" y="99784"/>
                    <a:pt x="106748" y="98064"/>
                    <a:pt x="106012" y="96774"/>
                  </a:cubicBezTo>
                  <a:cubicBezTo>
                    <a:pt x="104539" y="95913"/>
                    <a:pt x="105276" y="95053"/>
                    <a:pt x="105276" y="92903"/>
                  </a:cubicBezTo>
                  <a:cubicBezTo>
                    <a:pt x="104539" y="90752"/>
                    <a:pt x="105276" y="89462"/>
                    <a:pt x="105276" y="88172"/>
                  </a:cubicBezTo>
                  <a:cubicBezTo>
                    <a:pt x="105276" y="87311"/>
                    <a:pt x="105276" y="85161"/>
                    <a:pt x="106012" y="82150"/>
                  </a:cubicBezTo>
                  <a:cubicBezTo>
                    <a:pt x="106012" y="79569"/>
                    <a:pt x="109693" y="61075"/>
                    <a:pt x="109693" y="58924"/>
                  </a:cubicBezTo>
                  <a:cubicBezTo>
                    <a:pt x="109693" y="57204"/>
                    <a:pt x="109693" y="52903"/>
                    <a:pt x="109693" y="52903"/>
                  </a:cubicBezTo>
                  <a:cubicBezTo>
                    <a:pt x="109693" y="52903"/>
                    <a:pt x="111901" y="52903"/>
                    <a:pt x="113374" y="53333"/>
                  </a:cubicBezTo>
                  <a:cubicBezTo>
                    <a:pt x="114110" y="53763"/>
                    <a:pt x="114846" y="54193"/>
                    <a:pt x="115582" y="51612"/>
                  </a:cubicBezTo>
                  <a:cubicBezTo>
                    <a:pt x="115582" y="47311"/>
                    <a:pt x="109693" y="41290"/>
                    <a:pt x="109693" y="40000"/>
                  </a:cubicBezTo>
                  <a:cubicBezTo>
                    <a:pt x="108957" y="39139"/>
                    <a:pt x="111165" y="39569"/>
                    <a:pt x="110429" y="38279"/>
                  </a:cubicBezTo>
                  <a:cubicBezTo>
                    <a:pt x="108957" y="36989"/>
                    <a:pt x="110429" y="36559"/>
                    <a:pt x="110429" y="33548"/>
                  </a:cubicBezTo>
                  <a:cubicBezTo>
                    <a:pt x="110429" y="30967"/>
                    <a:pt x="108957" y="28817"/>
                    <a:pt x="109693" y="25376"/>
                  </a:cubicBezTo>
                  <a:cubicBezTo>
                    <a:pt x="111165" y="21935"/>
                    <a:pt x="108957" y="16344"/>
                    <a:pt x="108957" y="14193"/>
                  </a:cubicBezTo>
                  <a:cubicBezTo>
                    <a:pt x="108957" y="12473"/>
                    <a:pt x="107484" y="12903"/>
                    <a:pt x="104539" y="12473"/>
                  </a:cubicBezTo>
                  <a:cubicBezTo>
                    <a:pt x="101595" y="11612"/>
                    <a:pt x="94969" y="9892"/>
                    <a:pt x="94233" y="9032"/>
                  </a:cubicBezTo>
                  <a:cubicBezTo>
                    <a:pt x="94233" y="8172"/>
                    <a:pt x="92760" y="7311"/>
                    <a:pt x="92760" y="7311"/>
                  </a:cubicBezTo>
                  <a:cubicBezTo>
                    <a:pt x="92760" y="7311"/>
                    <a:pt x="92024" y="9892"/>
                    <a:pt x="90552" y="10752"/>
                  </a:cubicBezTo>
                  <a:cubicBezTo>
                    <a:pt x="89815" y="11182"/>
                    <a:pt x="89079" y="10322"/>
                    <a:pt x="87607" y="9892"/>
                  </a:cubicBezTo>
                  <a:cubicBezTo>
                    <a:pt x="86871" y="9032"/>
                    <a:pt x="81717" y="7311"/>
                    <a:pt x="79509" y="6451"/>
                  </a:cubicBezTo>
                  <a:cubicBezTo>
                    <a:pt x="77300" y="5161"/>
                    <a:pt x="78773" y="6451"/>
                    <a:pt x="78773" y="6451"/>
                  </a:cubicBezTo>
                  <a:cubicBezTo>
                    <a:pt x="78773" y="6451"/>
                    <a:pt x="77300" y="7741"/>
                    <a:pt x="74355" y="9032"/>
                  </a:cubicBezTo>
                  <a:cubicBezTo>
                    <a:pt x="72147" y="10322"/>
                    <a:pt x="61104" y="12473"/>
                    <a:pt x="61104" y="12473"/>
                  </a:cubicBezTo>
                  <a:cubicBezTo>
                    <a:pt x="60368" y="12473"/>
                    <a:pt x="60368" y="12473"/>
                    <a:pt x="60368" y="12903"/>
                  </a:cubicBezTo>
                  <a:cubicBezTo>
                    <a:pt x="58895" y="11612"/>
                    <a:pt x="57423" y="10752"/>
                    <a:pt x="55950" y="10322"/>
                  </a:cubicBezTo>
                  <a:cubicBezTo>
                    <a:pt x="54478" y="9462"/>
                    <a:pt x="53742" y="8602"/>
                    <a:pt x="53742" y="8602"/>
                  </a:cubicBezTo>
                  <a:cubicBezTo>
                    <a:pt x="53742" y="8602"/>
                    <a:pt x="53742" y="5591"/>
                    <a:pt x="50061" y="5161"/>
                  </a:cubicBezTo>
                  <a:cubicBezTo>
                    <a:pt x="49325" y="6881"/>
                    <a:pt x="49325" y="9462"/>
                    <a:pt x="49325" y="9462"/>
                  </a:cubicBezTo>
                  <a:cubicBezTo>
                    <a:pt x="47116" y="11182"/>
                    <a:pt x="47116" y="11182"/>
                    <a:pt x="47116" y="11182"/>
                  </a:cubicBezTo>
                  <a:cubicBezTo>
                    <a:pt x="46380" y="8602"/>
                    <a:pt x="46380" y="8602"/>
                    <a:pt x="46380" y="8602"/>
                  </a:cubicBezTo>
                  <a:cubicBezTo>
                    <a:pt x="46380" y="8602"/>
                    <a:pt x="44907" y="7311"/>
                    <a:pt x="43435" y="6451"/>
                  </a:cubicBezTo>
                  <a:cubicBezTo>
                    <a:pt x="42699" y="5591"/>
                    <a:pt x="37546" y="3010"/>
                    <a:pt x="37546" y="860"/>
                  </a:cubicBezTo>
                  <a:cubicBezTo>
                    <a:pt x="37546" y="860"/>
                    <a:pt x="36073" y="0"/>
                    <a:pt x="35337" y="860"/>
                  </a:cubicBezTo>
                  <a:cubicBezTo>
                    <a:pt x="33865" y="1720"/>
                    <a:pt x="33865" y="2150"/>
                    <a:pt x="27975" y="3010"/>
                  </a:cubicBezTo>
                  <a:cubicBezTo>
                    <a:pt x="21349" y="3440"/>
                    <a:pt x="16196" y="3440"/>
                    <a:pt x="12515" y="8602"/>
                  </a:cubicBezTo>
                  <a:cubicBezTo>
                    <a:pt x="8098" y="13763"/>
                    <a:pt x="3680" y="18064"/>
                    <a:pt x="3680" y="21935"/>
                  </a:cubicBezTo>
                  <a:cubicBezTo>
                    <a:pt x="3680" y="25376"/>
                    <a:pt x="2208" y="25376"/>
                    <a:pt x="1472" y="27096"/>
                  </a:cubicBezTo>
                  <a:cubicBezTo>
                    <a:pt x="0" y="29247"/>
                    <a:pt x="0" y="30537"/>
                    <a:pt x="2208" y="35268"/>
                  </a:cubicBezTo>
                  <a:cubicBezTo>
                    <a:pt x="4417" y="39569"/>
                    <a:pt x="5889" y="48172"/>
                    <a:pt x="10306" y="49892"/>
                  </a:cubicBezTo>
                  <a:cubicBezTo>
                    <a:pt x="11042" y="50322"/>
                    <a:pt x="11779" y="51182"/>
                    <a:pt x="13251" y="51182"/>
                  </a:cubicBezTo>
                  <a:cubicBezTo>
                    <a:pt x="14723" y="51182"/>
                    <a:pt x="18404" y="48172"/>
                    <a:pt x="21349" y="46451"/>
                  </a:cubicBezTo>
                  <a:cubicBezTo>
                    <a:pt x="24294" y="46451"/>
                    <a:pt x="25030" y="46021"/>
                    <a:pt x="28711" y="47741"/>
                  </a:cubicBezTo>
                  <a:cubicBezTo>
                    <a:pt x="32392" y="49892"/>
                    <a:pt x="32392" y="49032"/>
                    <a:pt x="32392" y="49032"/>
                  </a:cubicBezTo>
                  <a:cubicBezTo>
                    <a:pt x="32392" y="49032"/>
                    <a:pt x="33128" y="49892"/>
                    <a:pt x="31656" y="50322"/>
                  </a:cubicBezTo>
                  <a:cubicBezTo>
                    <a:pt x="29447" y="50322"/>
                    <a:pt x="27975" y="49462"/>
                    <a:pt x="26503" y="49032"/>
                  </a:cubicBezTo>
                  <a:cubicBezTo>
                    <a:pt x="25030" y="48602"/>
                    <a:pt x="22085" y="51182"/>
                    <a:pt x="19877" y="53333"/>
                  </a:cubicBezTo>
                  <a:cubicBezTo>
                    <a:pt x="17668" y="55053"/>
                    <a:pt x="18404" y="55483"/>
                    <a:pt x="17668" y="58064"/>
                  </a:cubicBezTo>
                  <a:cubicBezTo>
                    <a:pt x="16932" y="60645"/>
                    <a:pt x="14723" y="64086"/>
                    <a:pt x="13987" y="68387"/>
                  </a:cubicBezTo>
                  <a:cubicBezTo>
                    <a:pt x="13251" y="72688"/>
                    <a:pt x="10306" y="100215"/>
                    <a:pt x="8834" y="103225"/>
                  </a:cubicBezTo>
                  <a:cubicBezTo>
                    <a:pt x="7361" y="105806"/>
                    <a:pt x="5889" y="107526"/>
                    <a:pt x="5889" y="107526"/>
                  </a:cubicBezTo>
                  <a:cubicBezTo>
                    <a:pt x="8834" y="109247"/>
                    <a:pt x="8834" y="109247"/>
                    <a:pt x="8834" y="109247"/>
                  </a:cubicBezTo>
                  <a:cubicBezTo>
                    <a:pt x="8834" y="113118"/>
                    <a:pt x="8834" y="113118"/>
                    <a:pt x="8834" y="113118"/>
                  </a:cubicBezTo>
                  <a:cubicBezTo>
                    <a:pt x="8834" y="113118"/>
                    <a:pt x="9570" y="113118"/>
                    <a:pt x="9570" y="113978"/>
                  </a:cubicBezTo>
                  <a:cubicBezTo>
                    <a:pt x="9570" y="114408"/>
                    <a:pt x="7361" y="116129"/>
                    <a:pt x="10306" y="117419"/>
                  </a:cubicBezTo>
                  <a:cubicBezTo>
                    <a:pt x="13987" y="119139"/>
                    <a:pt x="23558" y="120000"/>
                    <a:pt x="24294" y="117849"/>
                  </a:cubicBezTo>
                  <a:cubicBezTo>
                    <a:pt x="25030" y="115698"/>
                    <a:pt x="22822" y="113548"/>
                    <a:pt x="22085" y="112688"/>
                  </a:cubicBezTo>
                  <a:cubicBezTo>
                    <a:pt x="21349" y="111827"/>
                    <a:pt x="20613" y="110107"/>
                    <a:pt x="20613" y="110107"/>
                  </a:cubicBezTo>
                  <a:cubicBezTo>
                    <a:pt x="22822" y="109677"/>
                    <a:pt x="22822" y="109677"/>
                    <a:pt x="22822" y="109677"/>
                  </a:cubicBezTo>
                  <a:cubicBezTo>
                    <a:pt x="22822" y="109677"/>
                    <a:pt x="23558" y="106236"/>
                    <a:pt x="24294" y="105376"/>
                  </a:cubicBezTo>
                  <a:cubicBezTo>
                    <a:pt x="25766" y="104086"/>
                    <a:pt x="26503" y="101075"/>
                    <a:pt x="26503" y="97634"/>
                  </a:cubicBezTo>
                  <a:cubicBezTo>
                    <a:pt x="26503" y="94193"/>
                    <a:pt x="28711" y="87311"/>
                    <a:pt x="30184" y="84731"/>
                  </a:cubicBezTo>
                  <a:cubicBezTo>
                    <a:pt x="30920" y="81720"/>
                    <a:pt x="35337" y="76559"/>
                    <a:pt x="35337" y="73978"/>
                  </a:cubicBezTo>
                  <a:cubicBezTo>
                    <a:pt x="35337" y="71827"/>
                    <a:pt x="36073" y="70537"/>
                    <a:pt x="37546" y="68387"/>
                  </a:cubicBezTo>
                  <a:cubicBezTo>
                    <a:pt x="38282" y="66236"/>
                    <a:pt x="39018" y="64946"/>
                    <a:pt x="40490" y="63655"/>
                  </a:cubicBezTo>
                  <a:cubicBezTo>
                    <a:pt x="41226" y="65806"/>
                    <a:pt x="40490" y="66666"/>
                    <a:pt x="41226" y="68817"/>
                  </a:cubicBezTo>
                  <a:cubicBezTo>
                    <a:pt x="41226" y="71397"/>
                    <a:pt x="41963" y="77419"/>
                    <a:pt x="42699" y="78709"/>
                  </a:cubicBezTo>
                  <a:cubicBezTo>
                    <a:pt x="43435" y="80430"/>
                    <a:pt x="42699" y="82150"/>
                    <a:pt x="41963" y="84301"/>
                  </a:cubicBezTo>
                  <a:cubicBezTo>
                    <a:pt x="41963" y="86451"/>
                    <a:pt x="44171" y="91612"/>
                    <a:pt x="44171" y="93333"/>
                  </a:cubicBezTo>
                  <a:cubicBezTo>
                    <a:pt x="43435" y="95483"/>
                    <a:pt x="42699" y="101505"/>
                    <a:pt x="42699" y="102795"/>
                  </a:cubicBezTo>
                  <a:cubicBezTo>
                    <a:pt x="42699" y="104516"/>
                    <a:pt x="41963" y="106666"/>
                    <a:pt x="41963" y="106666"/>
                  </a:cubicBezTo>
                  <a:cubicBezTo>
                    <a:pt x="41963" y="107096"/>
                    <a:pt x="41963" y="107096"/>
                    <a:pt x="41963" y="107096"/>
                  </a:cubicBezTo>
                  <a:cubicBezTo>
                    <a:pt x="41963" y="109247"/>
                    <a:pt x="41963" y="109247"/>
                    <a:pt x="41963" y="109247"/>
                  </a:cubicBezTo>
                  <a:cubicBezTo>
                    <a:pt x="41226" y="109677"/>
                    <a:pt x="41226" y="109677"/>
                    <a:pt x="41226" y="109677"/>
                  </a:cubicBezTo>
                  <a:cubicBezTo>
                    <a:pt x="41226" y="111397"/>
                    <a:pt x="41226" y="111397"/>
                    <a:pt x="41226" y="111397"/>
                  </a:cubicBezTo>
                  <a:cubicBezTo>
                    <a:pt x="41226" y="111397"/>
                    <a:pt x="44907" y="112688"/>
                    <a:pt x="50061" y="112688"/>
                  </a:cubicBezTo>
                  <a:cubicBezTo>
                    <a:pt x="50797" y="112688"/>
                    <a:pt x="51533" y="112258"/>
                    <a:pt x="51533" y="112258"/>
                  </a:cubicBezTo>
                  <a:cubicBezTo>
                    <a:pt x="51533" y="112258"/>
                    <a:pt x="52269" y="111827"/>
                    <a:pt x="55950" y="113548"/>
                  </a:cubicBezTo>
                  <a:cubicBezTo>
                    <a:pt x="60368" y="115268"/>
                    <a:pt x="64785" y="116129"/>
                    <a:pt x="67730" y="116129"/>
                  </a:cubicBezTo>
                  <a:cubicBezTo>
                    <a:pt x="71411" y="115698"/>
                    <a:pt x="71411" y="115268"/>
                    <a:pt x="71411" y="115268"/>
                  </a:cubicBezTo>
                  <a:cubicBezTo>
                    <a:pt x="71411" y="113978"/>
                    <a:pt x="71411" y="113978"/>
                    <a:pt x="71411" y="113978"/>
                  </a:cubicBezTo>
                  <a:cubicBezTo>
                    <a:pt x="71411" y="113978"/>
                    <a:pt x="71411" y="112688"/>
                    <a:pt x="65521" y="110107"/>
                  </a:cubicBezTo>
                  <a:cubicBezTo>
                    <a:pt x="60368" y="107956"/>
                    <a:pt x="59631" y="106666"/>
                    <a:pt x="60368" y="106666"/>
                  </a:cubicBezTo>
                  <a:cubicBezTo>
                    <a:pt x="61104" y="106666"/>
                    <a:pt x="61104" y="106666"/>
                    <a:pt x="61104" y="106666"/>
                  </a:cubicBezTo>
                  <a:cubicBezTo>
                    <a:pt x="61104" y="106666"/>
                    <a:pt x="59631" y="103655"/>
                    <a:pt x="59631" y="101935"/>
                  </a:cubicBezTo>
                  <a:cubicBezTo>
                    <a:pt x="59631" y="100645"/>
                    <a:pt x="60368" y="93333"/>
                    <a:pt x="60368" y="90752"/>
                  </a:cubicBezTo>
                  <a:cubicBezTo>
                    <a:pt x="61104" y="88602"/>
                    <a:pt x="61104" y="80430"/>
                    <a:pt x="62576" y="75268"/>
                  </a:cubicBezTo>
                  <a:cubicBezTo>
                    <a:pt x="63312" y="70537"/>
                    <a:pt x="63312" y="64946"/>
                    <a:pt x="64049" y="63225"/>
                  </a:cubicBezTo>
                  <a:cubicBezTo>
                    <a:pt x="64049" y="63225"/>
                    <a:pt x="64049" y="61075"/>
                    <a:pt x="63312" y="58494"/>
                  </a:cubicBezTo>
                  <a:cubicBezTo>
                    <a:pt x="64049" y="58924"/>
                    <a:pt x="64049" y="59354"/>
                    <a:pt x="64049" y="59354"/>
                  </a:cubicBezTo>
                  <a:cubicBezTo>
                    <a:pt x="74355" y="58494"/>
                    <a:pt x="74355" y="58494"/>
                    <a:pt x="74355" y="58494"/>
                  </a:cubicBezTo>
                  <a:cubicBezTo>
                    <a:pt x="74355" y="58494"/>
                    <a:pt x="75828" y="60645"/>
                    <a:pt x="75828" y="61505"/>
                  </a:cubicBezTo>
                  <a:cubicBezTo>
                    <a:pt x="76564" y="62795"/>
                    <a:pt x="77300" y="63655"/>
                    <a:pt x="76564" y="64086"/>
                  </a:cubicBezTo>
                  <a:cubicBezTo>
                    <a:pt x="75828" y="64516"/>
                    <a:pt x="73619" y="61935"/>
                    <a:pt x="73619" y="61505"/>
                  </a:cubicBezTo>
                  <a:cubicBezTo>
                    <a:pt x="72883" y="62365"/>
                    <a:pt x="74355" y="63655"/>
                    <a:pt x="74355" y="64086"/>
                  </a:cubicBezTo>
                  <a:cubicBezTo>
                    <a:pt x="75092" y="64946"/>
                    <a:pt x="75092" y="66236"/>
                    <a:pt x="73619" y="65806"/>
                  </a:cubicBezTo>
                  <a:cubicBezTo>
                    <a:pt x="72883" y="65376"/>
                    <a:pt x="72883" y="65376"/>
                    <a:pt x="72147" y="65806"/>
                  </a:cubicBezTo>
                  <a:cubicBezTo>
                    <a:pt x="71411" y="66236"/>
                    <a:pt x="66993" y="65376"/>
                    <a:pt x="66993" y="65376"/>
                  </a:cubicBezTo>
                  <a:cubicBezTo>
                    <a:pt x="66993" y="65376"/>
                    <a:pt x="67730" y="71397"/>
                    <a:pt x="67730" y="73118"/>
                  </a:cubicBezTo>
                  <a:cubicBezTo>
                    <a:pt x="67730" y="74838"/>
                    <a:pt x="69202" y="85591"/>
                    <a:pt x="68466" y="89032"/>
                  </a:cubicBezTo>
                  <a:cubicBezTo>
                    <a:pt x="67730" y="92473"/>
                    <a:pt x="69938" y="102795"/>
                    <a:pt x="69938" y="103655"/>
                  </a:cubicBezTo>
                  <a:cubicBezTo>
                    <a:pt x="69938" y="104946"/>
                    <a:pt x="74355" y="104946"/>
                    <a:pt x="74355" y="104946"/>
                  </a:cubicBezTo>
                  <a:cubicBezTo>
                    <a:pt x="74355" y="104946"/>
                    <a:pt x="73619" y="106236"/>
                    <a:pt x="73619" y="107956"/>
                  </a:cubicBezTo>
                  <a:cubicBezTo>
                    <a:pt x="73619" y="108387"/>
                    <a:pt x="72883" y="109677"/>
                    <a:pt x="73619" y="110967"/>
                  </a:cubicBezTo>
                  <a:cubicBezTo>
                    <a:pt x="74355" y="111827"/>
                    <a:pt x="76564" y="113118"/>
                    <a:pt x="81717" y="113548"/>
                  </a:cubicBezTo>
                  <a:cubicBezTo>
                    <a:pt x="82453" y="113548"/>
                    <a:pt x="85398" y="112688"/>
                    <a:pt x="86134" y="111827"/>
                  </a:cubicBezTo>
                  <a:cubicBezTo>
                    <a:pt x="86871" y="110537"/>
                    <a:pt x="86134" y="110107"/>
                    <a:pt x="86134" y="108817"/>
                  </a:cubicBezTo>
                  <a:cubicBezTo>
                    <a:pt x="85398" y="107526"/>
                    <a:pt x="84662" y="105376"/>
                    <a:pt x="84662" y="104946"/>
                  </a:cubicBezTo>
                  <a:cubicBezTo>
                    <a:pt x="86134" y="104516"/>
                    <a:pt x="85398" y="103655"/>
                    <a:pt x="85398" y="103655"/>
                  </a:cubicBezTo>
                  <a:cubicBezTo>
                    <a:pt x="85398" y="103655"/>
                    <a:pt x="86134" y="100215"/>
                    <a:pt x="85398" y="98924"/>
                  </a:cubicBezTo>
                  <a:cubicBezTo>
                    <a:pt x="84662" y="97204"/>
                    <a:pt x="86134" y="93333"/>
                    <a:pt x="85398" y="92043"/>
                  </a:cubicBezTo>
                  <a:cubicBezTo>
                    <a:pt x="84662" y="90322"/>
                    <a:pt x="83926" y="90322"/>
                    <a:pt x="84662" y="89032"/>
                  </a:cubicBezTo>
                  <a:cubicBezTo>
                    <a:pt x="85398" y="88172"/>
                    <a:pt x="84662" y="86451"/>
                    <a:pt x="85398" y="84301"/>
                  </a:cubicBezTo>
                  <a:cubicBezTo>
                    <a:pt x="86134" y="81720"/>
                    <a:pt x="86871" y="75698"/>
                    <a:pt x="87607" y="73118"/>
                  </a:cubicBezTo>
                  <a:cubicBezTo>
                    <a:pt x="89079" y="70537"/>
                    <a:pt x="87607" y="69677"/>
                    <a:pt x="89079" y="68387"/>
                  </a:cubicBezTo>
                  <a:cubicBezTo>
                    <a:pt x="89815" y="69677"/>
                    <a:pt x="90552" y="79139"/>
                    <a:pt x="90552" y="81720"/>
                  </a:cubicBezTo>
                  <a:cubicBezTo>
                    <a:pt x="89815" y="83870"/>
                    <a:pt x="91288" y="90322"/>
                    <a:pt x="92024" y="92903"/>
                  </a:cubicBezTo>
                  <a:cubicBezTo>
                    <a:pt x="92760" y="95483"/>
                    <a:pt x="92760" y="101935"/>
                    <a:pt x="92760" y="101935"/>
                  </a:cubicBezTo>
                  <a:cubicBezTo>
                    <a:pt x="94233" y="101935"/>
                    <a:pt x="94233" y="101935"/>
                    <a:pt x="94233" y="101935"/>
                  </a:cubicBezTo>
                  <a:cubicBezTo>
                    <a:pt x="93496" y="104516"/>
                    <a:pt x="93496" y="104516"/>
                    <a:pt x="93496" y="104516"/>
                  </a:cubicBezTo>
                  <a:cubicBezTo>
                    <a:pt x="101595" y="106236"/>
                    <a:pt x="101595" y="106236"/>
                    <a:pt x="101595" y="106236"/>
                  </a:cubicBezTo>
                  <a:cubicBezTo>
                    <a:pt x="101595" y="106236"/>
                    <a:pt x="102331" y="105806"/>
                    <a:pt x="104539" y="107096"/>
                  </a:cubicBezTo>
                  <a:cubicBezTo>
                    <a:pt x="109693" y="109247"/>
                    <a:pt x="117055" y="109677"/>
                    <a:pt x="118527" y="109247"/>
                  </a:cubicBezTo>
                  <a:cubicBezTo>
                    <a:pt x="120000" y="109247"/>
                    <a:pt x="119263" y="107096"/>
                    <a:pt x="119263" y="1070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4392612" y="2305050"/>
              <a:ext cx="250825" cy="26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57" y="103783"/>
                  </a:moveTo>
                  <a:cubicBezTo>
                    <a:pt x="6857" y="110270"/>
                    <a:pt x="13714" y="120000"/>
                    <a:pt x="13714" y="120000"/>
                  </a:cubicBezTo>
                  <a:cubicBezTo>
                    <a:pt x="13714" y="94054"/>
                    <a:pt x="13714" y="94054"/>
                    <a:pt x="13714" y="94054"/>
                  </a:cubicBezTo>
                  <a:cubicBezTo>
                    <a:pt x="13714" y="94054"/>
                    <a:pt x="13714" y="97297"/>
                    <a:pt x="6857" y="94054"/>
                  </a:cubicBezTo>
                  <a:cubicBezTo>
                    <a:pt x="0" y="90810"/>
                    <a:pt x="3428" y="64864"/>
                    <a:pt x="10285" y="68108"/>
                  </a:cubicBezTo>
                  <a:cubicBezTo>
                    <a:pt x="17142" y="68108"/>
                    <a:pt x="20571" y="74594"/>
                    <a:pt x="20571" y="74594"/>
                  </a:cubicBezTo>
                  <a:cubicBezTo>
                    <a:pt x="20571" y="74594"/>
                    <a:pt x="20571" y="68108"/>
                    <a:pt x="20571" y="61621"/>
                  </a:cubicBezTo>
                  <a:cubicBezTo>
                    <a:pt x="20571" y="58378"/>
                    <a:pt x="34285" y="45405"/>
                    <a:pt x="34285" y="42162"/>
                  </a:cubicBezTo>
                  <a:cubicBezTo>
                    <a:pt x="37714" y="38918"/>
                    <a:pt x="37714" y="32432"/>
                    <a:pt x="44571" y="29189"/>
                  </a:cubicBezTo>
                  <a:cubicBezTo>
                    <a:pt x="75428" y="12972"/>
                    <a:pt x="99428" y="32432"/>
                    <a:pt x="106285" y="42162"/>
                  </a:cubicBezTo>
                  <a:cubicBezTo>
                    <a:pt x="116571" y="51891"/>
                    <a:pt x="102857" y="97297"/>
                    <a:pt x="106285" y="94054"/>
                  </a:cubicBezTo>
                  <a:cubicBezTo>
                    <a:pt x="106285" y="90810"/>
                    <a:pt x="113142" y="87567"/>
                    <a:pt x="113142" y="77837"/>
                  </a:cubicBezTo>
                  <a:cubicBezTo>
                    <a:pt x="116571" y="71351"/>
                    <a:pt x="116571" y="51891"/>
                    <a:pt x="116571" y="45405"/>
                  </a:cubicBezTo>
                  <a:cubicBezTo>
                    <a:pt x="116571" y="38918"/>
                    <a:pt x="120000" y="32432"/>
                    <a:pt x="116571" y="25945"/>
                  </a:cubicBezTo>
                  <a:cubicBezTo>
                    <a:pt x="113142" y="19459"/>
                    <a:pt x="102857" y="16216"/>
                    <a:pt x="99428" y="12972"/>
                  </a:cubicBezTo>
                  <a:cubicBezTo>
                    <a:pt x="96000" y="9729"/>
                    <a:pt x="89142" y="9729"/>
                    <a:pt x="85714" y="9729"/>
                  </a:cubicBezTo>
                  <a:cubicBezTo>
                    <a:pt x="82285" y="9729"/>
                    <a:pt x="78857" y="19459"/>
                    <a:pt x="78857" y="12972"/>
                  </a:cubicBezTo>
                  <a:cubicBezTo>
                    <a:pt x="78857" y="6486"/>
                    <a:pt x="72000" y="0"/>
                    <a:pt x="72000" y="0"/>
                  </a:cubicBezTo>
                  <a:cubicBezTo>
                    <a:pt x="72000" y="3243"/>
                    <a:pt x="68571" y="9729"/>
                    <a:pt x="68571" y="9729"/>
                  </a:cubicBezTo>
                  <a:cubicBezTo>
                    <a:pt x="68571" y="9729"/>
                    <a:pt x="68571" y="3243"/>
                    <a:pt x="65142" y="6486"/>
                  </a:cubicBezTo>
                  <a:cubicBezTo>
                    <a:pt x="61714" y="9729"/>
                    <a:pt x="48000" y="9729"/>
                    <a:pt x="48000" y="12972"/>
                  </a:cubicBezTo>
                  <a:cubicBezTo>
                    <a:pt x="44571" y="12972"/>
                    <a:pt x="41142" y="9729"/>
                    <a:pt x="34285" y="12972"/>
                  </a:cubicBezTo>
                  <a:cubicBezTo>
                    <a:pt x="24000" y="19459"/>
                    <a:pt x="17142" y="29189"/>
                    <a:pt x="13714" y="32432"/>
                  </a:cubicBezTo>
                  <a:cubicBezTo>
                    <a:pt x="10285" y="35675"/>
                    <a:pt x="13714" y="35675"/>
                    <a:pt x="10285" y="38918"/>
                  </a:cubicBezTo>
                  <a:cubicBezTo>
                    <a:pt x="10285" y="42162"/>
                    <a:pt x="6857" y="48648"/>
                    <a:pt x="6857" y="48648"/>
                  </a:cubicBezTo>
                  <a:cubicBezTo>
                    <a:pt x="6857" y="51891"/>
                    <a:pt x="3428" y="61621"/>
                    <a:pt x="3428" y="71351"/>
                  </a:cubicBezTo>
                  <a:cubicBezTo>
                    <a:pt x="0" y="77837"/>
                    <a:pt x="3428" y="100540"/>
                    <a:pt x="3428" y="100540"/>
                  </a:cubicBezTo>
                  <a:cubicBezTo>
                    <a:pt x="3428" y="100540"/>
                    <a:pt x="3428" y="97297"/>
                    <a:pt x="6857" y="103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779962" y="2398713"/>
              <a:ext cx="206374" cy="192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51" y="120000"/>
                  </a:moveTo>
                  <a:cubicBezTo>
                    <a:pt x="20689" y="111111"/>
                    <a:pt x="16551" y="93333"/>
                    <a:pt x="16551" y="88888"/>
                  </a:cubicBezTo>
                  <a:cubicBezTo>
                    <a:pt x="16551" y="80000"/>
                    <a:pt x="20689" y="80000"/>
                    <a:pt x="20689" y="66666"/>
                  </a:cubicBezTo>
                  <a:cubicBezTo>
                    <a:pt x="20689" y="57777"/>
                    <a:pt x="20689" y="57777"/>
                    <a:pt x="28965" y="44444"/>
                  </a:cubicBezTo>
                  <a:cubicBezTo>
                    <a:pt x="33103" y="31111"/>
                    <a:pt x="57931" y="31111"/>
                    <a:pt x="74482" y="31111"/>
                  </a:cubicBezTo>
                  <a:cubicBezTo>
                    <a:pt x="91034" y="31111"/>
                    <a:pt x="99310" y="40000"/>
                    <a:pt x="103448" y="44444"/>
                  </a:cubicBezTo>
                  <a:cubicBezTo>
                    <a:pt x="103448" y="48888"/>
                    <a:pt x="111724" y="71111"/>
                    <a:pt x="107586" y="93333"/>
                  </a:cubicBezTo>
                  <a:cubicBezTo>
                    <a:pt x="103448" y="115555"/>
                    <a:pt x="111724" y="111111"/>
                    <a:pt x="111724" y="111111"/>
                  </a:cubicBezTo>
                  <a:cubicBezTo>
                    <a:pt x="111724" y="111111"/>
                    <a:pt x="111724" y="102222"/>
                    <a:pt x="115862" y="97777"/>
                  </a:cubicBezTo>
                  <a:cubicBezTo>
                    <a:pt x="120000" y="84444"/>
                    <a:pt x="115862" y="62222"/>
                    <a:pt x="111724" y="48888"/>
                  </a:cubicBezTo>
                  <a:cubicBezTo>
                    <a:pt x="111724" y="40000"/>
                    <a:pt x="107586" y="31111"/>
                    <a:pt x="107586" y="26666"/>
                  </a:cubicBezTo>
                  <a:cubicBezTo>
                    <a:pt x="103448" y="26666"/>
                    <a:pt x="103448" y="22222"/>
                    <a:pt x="99310" y="17777"/>
                  </a:cubicBezTo>
                  <a:cubicBezTo>
                    <a:pt x="95172" y="8888"/>
                    <a:pt x="78620" y="8888"/>
                    <a:pt x="70344" y="4444"/>
                  </a:cubicBezTo>
                  <a:cubicBezTo>
                    <a:pt x="62068" y="0"/>
                    <a:pt x="45517" y="8888"/>
                    <a:pt x="37241" y="8888"/>
                  </a:cubicBezTo>
                  <a:cubicBezTo>
                    <a:pt x="33103" y="13333"/>
                    <a:pt x="33103" y="17777"/>
                    <a:pt x="20689" y="22222"/>
                  </a:cubicBezTo>
                  <a:cubicBezTo>
                    <a:pt x="12413" y="31111"/>
                    <a:pt x="16551" y="35555"/>
                    <a:pt x="12413" y="40000"/>
                  </a:cubicBezTo>
                  <a:cubicBezTo>
                    <a:pt x="12413" y="48888"/>
                    <a:pt x="12413" y="44444"/>
                    <a:pt x="8275" y="53333"/>
                  </a:cubicBezTo>
                  <a:cubicBezTo>
                    <a:pt x="4137" y="66666"/>
                    <a:pt x="4137" y="62222"/>
                    <a:pt x="4137" y="71111"/>
                  </a:cubicBezTo>
                  <a:cubicBezTo>
                    <a:pt x="0" y="84444"/>
                    <a:pt x="8275" y="106666"/>
                    <a:pt x="12413" y="115555"/>
                  </a:cubicBezTo>
                  <a:cubicBezTo>
                    <a:pt x="12413" y="120000"/>
                    <a:pt x="16551" y="120000"/>
                    <a:pt x="16551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0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F46E-B3CB-4906-AABE-243F8E6C3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A90CA-DA05-4626-9BBD-4A23C4D80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B8C30-4523-4738-AF94-8F4C883F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0E38-4028-488C-9C27-81381BB4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B9507-3BA7-4417-87C3-2A03641D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7871-7C19-4071-B32A-8368D733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2B16-9327-41E9-9C37-3578AB02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B0BA-F2C4-4D45-BFD8-7BB68670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BC0E3-9371-49B5-9600-15851C54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E01F-755F-45C1-8776-CD47D639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512C-E278-4F62-AE62-C176FDD5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C57E2-9999-43E8-B27F-327D21B54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696A1-779A-4CF9-AE50-D56E531D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B5EEA-C553-474F-A3C9-26010F11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BA480-E79C-461A-834F-06338DDB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4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771E-5307-4643-81DA-D612BB5B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5A92-5AAD-4F30-9810-8518D4F0C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B7EE3-DE08-45F8-81F4-1FEC34251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0F50A-CF42-4526-8E6E-DA98B088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92E48-5E66-4C70-A220-8E3B14A8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C928C-FD1A-4B87-9B94-B22EF20C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8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AB21-1584-4D4C-A708-D8686616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4C331-76F2-4833-A67D-F4068DEF2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08B90-9352-4F79-9AA7-203E5F3B9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6FA86-C9ED-4E7C-8078-49B1E127F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DBA5F-E21B-4F91-8530-79859EE8A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94B12-1026-49BB-85E5-13C667C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19744-CAA6-4F65-A7E5-2EFE30FF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0A86-5BEF-4DBF-A1FA-57CCC141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5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74B0-0078-4815-9B40-85A1CA14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BCD32-D8B5-4131-9FFE-2BB31EE6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2018A-F7CF-436D-9C20-6976D7A3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4E818-8804-450C-830B-12E69F00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93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4D8D0-37AD-4682-B77E-A260D442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49EAE-53D6-4994-9CDB-8BBC70F6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02FA0-0253-4B5D-9589-DE259E93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624D-9017-4BA9-A8DC-644D3DCF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70600-F52A-4F76-9DD5-C080D835A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76F56-68D7-4713-8E44-844265978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203A-6EA2-4F3C-9186-C0DF1631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931F-05E9-48A3-9BB0-23F89DF5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E050C-2D84-46FC-A3B6-AD92E136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9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1C55-112A-40BD-B95E-407999B4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09A81-DD40-4001-BC32-94A92ACBF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0B70D-D254-46FE-991B-F2411D97D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E99F5-5350-4C78-AF65-83F223DA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19F72-FD35-4072-BE41-56A49D25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B983-6A34-4DA3-8691-0C68FBCA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51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A901-F379-4B12-BB6D-BC027E0D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A08D1-59A7-4653-96C1-D09AEDD1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2B49E-D6BF-4284-9DED-A0239466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4333-8549-4C5A-A6E6-6E176654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AA44-0534-442E-AE24-20BCC489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BC549-36B7-4C15-90A7-32F53204C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04473-7F46-4BA3-AE95-53DB18174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5DB20-D077-43F5-97B9-AA449D87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42C9E-C7B8-4005-90BC-F6BE70F8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C8DA-F1B0-4103-BAD0-BE799EE6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6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BDAA-4E78-45F5-AE45-825478E16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8D8DA-7F22-4F58-BED4-78D9FC167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53EBE-CB2D-4894-8F9C-5A60AEC6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8A1E-FAAB-4FED-B100-6823803D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98525-DFD9-4832-A6F3-836B0505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19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7036-CBC6-4DA3-AFC0-68B10101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71BF-04A9-4165-9605-9216166E1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58550-40FC-4ED2-A7F3-E4B96845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B53AB-DD3E-45DA-B63A-FA25AD8D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A64FD-7BA5-4019-8030-14D96E93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23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0659-F404-4B68-9B33-037AA391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FFE0E-ECD6-49D8-8C18-264BE1D9E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31BCE-1530-42E4-8CED-F4434D7F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BB54D-DEAB-4CA7-87B4-AF05E7D7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BCE52-8AE4-4E96-9CA1-4B14CE24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58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787D-9F9B-4885-B35B-9B4AF90F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5EC9E-07D4-4214-B1AB-DC393A0DC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BB59D-AB87-4E44-8212-C030F32F9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B897E-CD75-4E6B-8480-372735A6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71D75-3454-4457-97AD-57814FF0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55FE9-267A-4DC4-81D3-846C1647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3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0FF-78C4-4633-86A1-4446227E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E83BF-C47D-47B0-82C2-A412A92EA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F3BC8-73A4-4D72-8D4A-409554FE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38B92-612F-4064-814B-94533E272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12FC8-57F5-4386-9580-79059ABF6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13C5D-79D1-4975-BCEA-223BA6B6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1BC9E-1B17-4D36-A449-D4A22B2C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75B6B-5FC0-48C0-84AC-184CA23D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CBF2-5F1A-468C-A7A9-24123BE5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AF2A3-5389-4B41-B92F-0E0A4611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4D963-41D3-4BA4-9620-D7F864A2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3706-9C70-4CEC-ABAC-EFB6C89B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13D1E-F2CC-4D28-AB80-D53A1DD6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EBAB5-821D-4360-8216-B4100297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0171B-A647-454F-AE4C-C1DF8778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BF0-FD48-4828-B34B-BB0B169B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AA6E-6B28-43EE-9CE6-1ACEFEFFF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437A6-DFF9-402E-B4B8-54705C1E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FE50D-EAED-49D9-BDB0-21C5C2FF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67B8F-6DEF-4790-B12A-EDF92ED7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1756E-C2D5-4EAF-B845-170D62F4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2683-FFE9-4301-AFBF-3FD3A745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68D59-248A-4317-B61F-443B2C511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388F5-4652-467B-911C-B90B24FD7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5E659-03FF-4710-AFFD-4734D709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FC5C1-E900-44B1-A21B-F255DBFD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3D702-800B-4F13-AAB1-2669F023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33F1-0887-423B-8530-052CC7A3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9BCF2-9293-4B24-8BE2-597FD4F2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DD1D-E659-4A97-BF5A-96C1B43A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65CDB-14E0-49A3-883D-673E8290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3BE3-665B-45E9-8780-446B7A0B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8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20C26-A687-4833-A77E-BA150E3D3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B14E7-C731-44F8-8EE3-26655D140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C09E-6012-4370-8BD5-DF631D33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75C52-D892-42DD-A09F-883C7B6B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DE4A-523C-4088-94A0-2145AFBF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kern="1200">
          <a:solidFill>
            <a:srgbClr val="0C4B92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rgbClr val="70A0D7"/>
          </a:solidFill>
          <a:latin typeface="Arial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rgbClr val="70A0D7"/>
          </a:solidFill>
          <a:latin typeface="Arial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rgbClr val="70A0D7"/>
          </a:solidFill>
          <a:latin typeface="Arial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rgbClr val="70A0D7"/>
          </a:solidFill>
          <a:latin typeface="Arial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rgbClr val="70A0D7"/>
          </a:solidFill>
          <a:latin typeface="Arial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BC283-0A4A-4C49-8765-1CF07951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41214-1E8E-4FB4-870A-0A4BE76AB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58ED9-0176-44CC-8B9D-F7A2CE9B0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362C-6A8D-4D6A-8324-B7B00EE7D8B3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B3AAA-95AF-412C-9619-C363EE41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C0E69-8127-4B1A-93AE-BC3800BB2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CB8E-D597-446B-A689-0DEAF3ED7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7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FD7F0-3984-4EF9-AC6A-A98C9944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E565B-6690-4702-BE59-63F96E4F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34146-8DFD-48E6-B89F-69937B56A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A70E-0063-4A43-857D-79AB19134AEB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132ED-4B85-48D7-A78D-0F9D62F65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3DE0-C0E2-423D-9CA9-A74E113E9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5429-2F61-48FE-9F92-2D5EEB78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2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190.png"/><Relationship Id="rId7" Type="http://schemas.openxmlformats.org/officeDocument/2006/relationships/image" Target="../media/image96.png"/><Relationship Id="rId12" Type="http://schemas.openxmlformats.org/officeDocument/2006/relationships/image" Target="../media/image1030.png"/><Relationship Id="rId17" Type="http://schemas.openxmlformats.org/officeDocument/2006/relationships/image" Target="../media/image107.png"/><Relationship Id="rId2" Type="http://schemas.openxmlformats.org/officeDocument/2006/relationships/image" Target="../media/image98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2.png"/><Relationship Id="rId5" Type="http://schemas.openxmlformats.org/officeDocument/2006/relationships/image" Target="../media/image89.png"/><Relationship Id="rId15" Type="http://schemas.openxmlformats.org/officeDocument/2006/relationships/image" Target="../media/image105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200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18.png"/><Relationship Id="rId7" Type="http://schemas.openxmlformats.org/officeDocument/2006/relationships/image" Target="../media/image511.png"/><Relationship Id="rId12" Type="http://schemas.openxmlformats.org/officeDocument/2006/relationships/image" Target="../media/image1010.png"/><Relationship Id="rId17" Type="http://schemas.openxmlformats.org/officeDocument/2006/relationships/image" Target="../media/image6.png"/><Relationship Id="rId25" Type="http://schemas.openxmlformats.org/officeDocument/2006/relationships/image" Target="../media/image122.png"/><Relationship Id="rId2" Type="http://schemas.openxmlformats.org/officeDocument/2006/relationships/tags" Target="../tags/tag2.xml"/><Relationship Id="rId16" Type="http://schemas.openxmlformats.org/officeDocument/2006/relationships/image" Target="../media/image1410.png"/><Relationship Id="rId20" Type="http://schemas.openxmlformats.org/officeDocument/2006/relationships/image" Target="../media/image117.png"/><Relationship Id="rId1" Type="http://schemas.openxmlformats.org/officeDocument/2006/relationships/tags" Target="../tags/tag1.xml"/><Relationship Id="rId6" Type="http://schemas.openxmlformats.org/officeDocument/2006/relationships/image" Target="../media/image429.png"/><Relationship Id="rId24" Type="http://schemas.openxmlformats.org/officeDocument/2006/relationships/image" Target="../media/image121.png"/><Relationship Id="rId5" Type="http://schemas.openxmlformats.org/officeDocument/2006/relationships/image" Target="../media/image3101.png"/><Relationship Id="rId15" Type="http://schemas.openxmlformats.org/officeDocument/2006/relationships/image" Target="../media/image1310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810.png"/><Relationship Id="rId19" Type="http://schemas.openxmlformats.org/officeDocument/2006/relationships/image" Target="../media/image116.png"/><Relationship Id="rId4" Type="http://schemas.openxmlformats.org/officeDocument/2006/relationships/image" Target="../media/image5.png"/><Relationship Id="rId9" Type="http://schemas.openxmlformats.org/officeDocument/2006/relationships/image" Target="../media/image113.png"/><Relationship Id="rId14" Type="http://schemas.openxmlformats.org/officeDocument/2006/relationships/image" Target="../media/image1210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190.png"/><Relationship Id="rId18" Type="http://schemas.openxmlformats.org/officeDocument/2006/relationships/image" Target="../media/image1240.png"/><Relationship Id="rId26" Type="http://schemas.openxmlformats.org/officeDocument/2006/relationships/image" Target="../media/image131.png"/><Relationship Id="rId3" Type="http://schemas.openxmlformats.org/officeDocument/2006/relationships/tags" Target="../tags/tag5.xml"/><Relationship Id="rId21" Type="http://schemas.openxmlformats.org/officeDocument/2006/relationships/image" Target="../media/image1260.png"/><Relationship Id="rId7" Type="http://schemas.openxmlformats.org/officeDocument/2006/relationships/image" Target="../media/image1810.png"/><Relationship Id="rId12" Type="http://schemas.openxmlformats.org/officeDocument/2006/relationships/image" Target="../media/image1180.png"/><Relationship Id="rId17" Type="http://schemas.openxmlformats.org/officeDocument/2006/relationships/image" Target="../media/image1230.png"/><Relationship Id="rId25" Type="http://schemas.openxmlformats.org/officeDocument/2006/relationships/image" Target="../media/image130.png"/><Relationship Id="rId2" Type="http://schemas.openxmlformats.org/officeDocument/2006/relationships/tags" Target="../tags/tag4.xml"/><Relationship Id="rId16" Type="http://schemas.openxmlformats.org/officeDocument/2006/relationships/image" Target="../media/image1220.png"/><Relationship Id="rId20" Type="http://schemas.openxmlformats.org/officeDocument/2006/relationships/image" Target="../media/image1250.png"/><Relationship Id="rId29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image" Target="../media/image1710.png"/><Relationship Id="rId11" Type="http://schemas.openxmlformats.org/officeDocument/2006/relationships/image" Target="../media/image1170.png"/><Relationship Id="rId24" Type="http://schemas.openxmlformats.org/officeDocument/2006/relationships/image" Target="../media/image129.png"/><Relationship Id="rId5" Type="http://schemas.openxmlformats.org/officeDocument/2006/relationships/image" Target="../media/image7.png"/><Relationship Id="rId15" Type="http://schemas.openxmlformats.org/officeDocument/2006/relationships/image" Target="../media/image1211.png"/><Relationship Id="rId23" Type="http://schemas.openxmlformats.org/officeDocument/2006/relationships/image" Target="../media/image128.png"/><Relationship Id="rId28" Type="http://schemas.openxmlformats.org/officeDocument/2006/relationships/image" Target="../media/image9.png"/><Relationship Id="rId10" Type="http://schemas.openxmlformats.org/officeDocument/2006/relationships/image" Target="../media/image1160.png"/><Relationship Id="rId19" Type="http://schemas.openxmlformats.org/officeDocument/2006/relationships/image" Target="../media/image150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150.png"/><Relationship Id="rId14" Type="http://schemas.openxmlformats.org/officeDocument/2006/relationships/image" Target="../media/image1200.png"/><Relationship Id="rId22" Type="http://schemas.openxmlformats.org/officeDocument/2006/relationships/image" Target="../media/image127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26" Type="http://schemas.openxmlformats.org/officeDocument/2006/relationships/image" Target="../media/image168.png"/><Relationship Id="rId39" Type="http://schemas.openxmlformats.org/officeDocument/2006/relationships/image" Target="../media/image181.png"/><Relationship Id="rId21" Type="http://schemas.openxmlformats.org/officeDocument/2006/relationships/image" Target="../media/image163.png"/><Relationship Id="rId34" Type="http://schemas.openxmlformats.org/officeDocument/2006/relationships/image" Target="../media/image176.png"/><Relationship Id="rId7" Type="http://schemas.openxmlformats.org/officeDocument/2006/relationships/image" Target="../media/image148.png"/><Relationship Id="rId2" Type="http://schemas.openxmlformats.org/officeDocument/2006/relationships/tags" Target="../tags/tag7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29" Type="http://schemas.openxmlformats.org/officeDocument/2006/relationships/image" Target="../media/image171.png"/><Relationship Id="rId41" Type="http://schemas.openxmlformats.org/officeDocument/2006/relationships/image" Target="../media/image183.png"/><Relationship Id="rId1" Type="http://schemas.openxmlformats.org/officeDocument/2006/relationships/tags" Target="../tags/tag6.xml"/><Relationship Id="rId6" Type="http://schemas.openxmlformats.org/officeDocument/2006/relationships/image" Target="../media/image147.png"/><Relationship Id="rId11" Type="http://schemas.openxmlformats.org/officeDocument/2006/relationships/image" Target="../media/image153.png"/><Relationship Id="rId24" Type="http://schemas.openxmlformats.org/officeDocument/2006/relationships/image" Target="../media/image166.png"/><Relationship Id="rId32" Type="http://schemas.openxmlformats.org/officeDocument/2006/relationships/image" Target="../media/image174.png"/><Relationship Id="rId37" Type="http://schemas.openxmlformats.org/officeDocument/2006/relationships/image" Target="../media/image16.png"/><Relationship Id="rId40" Type="http://schemas.openxmlformats.org/officeDocument/2006/relationships/image" Target="../media/image182.png"/><Relationship Id="rId5" Type="http://schemas.openxmlformats.org/officeDocument/2006/relationships/image" Target="../media/image146.png"/><Relationship Id="rId15" Type="http://schemas.openxmlformats.org/officeDocument/2006/relationships/image" Target="../media/image157.png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36" Type="http://schemas.openxmlformats.org/officeDocument/2006/relationships/image" Target="../media/image178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31" Type="http://schemas.openxmlformats.org/officeDocument/2006/relationships/image" Target="../media/image173.png"/><Relationship Id="rId4" Type="http://schemas.openxmlformats.org/officeDocument/2006/relationships/image" Target="../media/image145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Relationship Id="rId35" Type="http://schemas.openxmlformats.org/officeDocument/2006/relationships/image" Target="../media/image177.png"/><Relationship Id="rId8" Type="http://schemas.openxmlformats.org/officeDocument/2006/relationships/image" Target="../media/image149.png"/><Relationship Id="rId3" Type="http://schemas.openxmlformats.org/officeDocument/2006/relationships/slideLayout" Target="../slideLayouts/slideLayout19.xml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67.png"/><Relationship Id="rId33" Type="http://schemas.openxmlformats.org/officeDocument/2006/relationships/image" Target="../media/image175.png"/><Relationship Id="rId38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.xml"/><Relationship Id="rId7" Type="http://schemas.openxmlformats.org/officeDocument/2006/relationships/image" Target="../media/image2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89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150.png"/><Relationship Id="rId26" Type="http://schemas.openxmlformats.org/officeDocument/2006/relationships/image" Target="../media/image900.png"/><Relationship Id="rId39" Type="http://schemas.openxmlformats.org/officeDocument/2006/relationships/image" Target="../media/image229.png"/><Relationship Id="rId21" Type="http://schemas.openxmlformats.org/officeDocument/2006/relationships/image" Target="../media/image215.png"/><Relationship Id="rId34" Type="http://schemas.openxmlformats.org/officeDocument/2006/relationships/image" Target="../media/image226.png"/><Relationship Id="rId42" Type="http://schemas.openxmlformats.org/officeDocument/2006/relationships/image" Target="../media/image232.png"/><Relationship Id="rId47" Type="http://schemas.openxmlformats.org/officeDocument/2006/relationships/image" Target="../media/image237.png"/><Relationship Id="rId7" Type="http://schemas.openxmlformats.org/officeDocument/2006/relationships/image" Target="../media/image204.png"/><Relationship Id="rId2" Type="http://schemas.openxmlformats.org/officeDocument/2006/relationships/image" Target="../media/image860.png"/><Relationship Id="rId20" Type="http://schemas.openxmlformats.org/officeDocument/2006/relationships/image" Target="../media/image214.png"/><Relationship Id="rId29" Type="http://schemas.openxmlformats.org/officeDocument/2006/relationships/image" Target="../media/image221.png"/><Relationship Id="rId41" Type="http://schemas.openxmlformats.org/officeDocument/2006/relationships/image" Target="../media/image2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24" Type="http://schemas.openxmlformats.org/officeDocument/2006/relationships/image" Target="../media/image218.png"/><Relationship Id="rId32" Type="http://schemas.openxmlformats.org/officeDocument/2006/relationships/image" Target="../media/image224.png"/><Relationship Id="rId37" Type="http://schemas.openxmlformats.org/officeDocument/2006/relationships/image" Target="../media/image227.png"/><Relationship Id="rId40" Type="http://schemas.openxmlformats.org/officeDocument/2006/relationships/image" Target="../media/image230.png"/><Relationship Id="rId45" Type="http://schemas.openxmlformats.org/officeDocument/2006/relationships/image" Target="../media/image235.png"/><Relationship Id="rId5" Type="http://schemas.openxmlformats.org/officeDocument/2006/relationships/image" Target="../media/image202.png"/><Relationship Id="rId23" Type="http://schemas.openxmlformats.org/officeDocument/2006/relationships/image" Target="../media/image217.png"/><Relationship Id="rId28" Type="http://schemas.openxmlformats.org/officeDocument/2006/relationships/image" Target="../media/image220.png"/><Relationship Id="rId36" Type="http://schemas.openxmlformats.org/officeDocument/2006/relationships/image" Target="../media/image931.png"/><Relationship Id="rId10" Type="http://schemas.openxmlformats.org/officeDocument/2006/relationships/image" Target="../media/image207.png"/><Relationship Id="rId19" Type="http://schemas.openxmlformats.org/officeDocument/2006/relationships/image" Target="../media/image213.png"/><Relationship Id="rId31" Type="http://schemas.openxmlformats.org/officeDocument/2006/relationships/image" Target="../media/image223.png"/><Relationship Id="rId44" Type="http://schemas.openxmlformats.org/officeDocument/2006/relationships/image" Target="../media/image234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Relationship Id="rId14" Type="http://schemas.openxmlformats.org/officeDocument/2006/relationships/image" Target="../media/image212.png"/><Relationship Id="rId22" Type="http://schemas.openxmlformats.org/officeDocument/2006/relationships/image" Target="../media/image216.png"/><Relationship Id="rId27" Type="http://schemas.openxmlformats.org/officeDocument/2006/relationships/image" Target="../media/image219.png"/><Relationship Id="rId30" Type="http://schemas.openxmlformats.org/officeDocument/2006/relationships/image" Target="../media/image222.png"/><Relationship Id="rId35" Type="http://schemas.openxmlformats.org/officeDocument/2006/relationships/image" Target="../media/image921.png"/><Relationship Id="rId43" Type="http://schemas.openxmlformats.org/officeDocument/2006/relationships/image" Target="../media/image233.png"/><Relationship Id="rId8" Type="http://schemas.openxmlformats.org/officeDocument/2006/relationships/image" Target="../media/image205.png"/><Relationship Id="rId3" Type="http://schemas.openxmlformats.org/officeDocument/2006/relationships/image" Target="../media/image870.png"/><Relationship Id="rId12" Type="http://schemas.openxmlformats.org/officeDocument/2006/relationships/image" Target="../media/image209.png"/><Relationship Id="rId25" Type="http://schemas.openxmlformats.org/officeDocument/2006/relationships/image" Target="../media/image890.png"/><Relationship Id="rId33" Type="http://schemas.openxmlformats.org/officeDocument/2006/relationships/image" Target="../media/image225.png"/><Relationship Id="rId38" Type="http://schemas.openxmlformats.org/officeDocument/2006/relationships/image" Target="../media/image228.png"/><Relationship Id="rId46" Type="http://schemas.openxmlformats.org/officeDocument/2006/relationships/image" Target="../media/image2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26" Type="http://schemas.openxmlformats.org/officeDocument/2006/relationships/image" Target="../media/image283.png"/><Relationship Id="rId3" Type="http://schemas.openxmlformats.org/officeDocument/2006/relationships/image" Target="../media/image255.png"/><Relationship Id="rId21" Type="http://schemas.openxmlformats.org/officeDocument/2006/relationships/image" Target="../media/image278.png"/><Relationship Id="rId34" Type="http://schemas.openxmlformats.org/officeDocument/2006/relationships/image" Target="../media/image291.png"/><Relationship Id="rId7" Type="http://schemas.openxmlformats.org/officeDocument/2006/relationships/image" Target="../media/image259.png"/><Relationship Id="rId12" Type="http://schemas.openxmlformats.org/officeDocument/2006/relationships/image" Target="../media/image267.png"/><Relationship Id="rId17" Type="http://schemas.openxmlformats.org/officeDocument/2006/relationships/image" Target="../media/image274.png"/><Relationship Id="rId25" Type="http://schemas.openxmlformats.org/officeDocument/2006/relationships/image" Target="../media/image282.png"/><Relationship Id="rId33" Type="http://schemas.openxmlformats.org/officeDocument/2006/relationships/image" Target="../media/image290.png"/><Relationship Id="rId2" Type="http://schemas.openxmlformats.org/officeDocument/2006/relationships/image" Target="../media/image254.png"/><Relationship Id="rId16" Type="http://schemas.openxmlformats.org/officeDocument/2006/relationships/image" Target="../media/image273.png"/><Relationship Id="rId20" Type="http://schemas.openxmlformats.org/officeDocument/2006/relationships/image" Target="../media/image277.png"/><Relationship Id="rId29" Type="http://schemas.openxmlformats.org/officeDocument/2006/relationships/image" Target="../media/image2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8.png"/><Relationship Id="rId11" Type="http://schemas.openxmlformats.org/officeDocument/2006/relationships/image" Target="../media/image264.png"/><Relationship Id="rId24" Type="http://schemas.openxmlformats.org/officeDocument/2006/relationships/image" Target="../media/image281.png"/><Relationship Id="rId32" Type="http://schemas.openxmlformats.org/officeDocument/2006/relationships/image" Target="../media/image289.png"/><Relationship Id="rId5" Type="http://schemas.openxmlformats.org/officeDocument/2006/relationships/image" Target="../media/image257.png"/><Relationship Id="rId15" Type="http://schemas.openxmlformats.org/officeDocument/2006/relationships/image" Target="../media/image272.png"/><Relationship Id="rId23" Type="http://schemas.openxmlformats.org/officeDocument/2006/relationships/image" Target="../media/image280.png"/><Relationship Id="rId28" Type="http://schemas.openxmlformats.org/officeDocument/2006/relationships/image" Target="../media/image285.png"/><Relationship Id="rId10" Type="http://schemas.openxmlformats.org/officeDocument/2006/relationships/image" Target="../media/image262.png"/><Relationship Id="rId19" Type="http://schemas.openxmlformats.org/officeDocument/2006/relationships/image" Target="../media/image276.png"/><Relationship Id="rId31" Type="http://schemas.openxmlformats.org/officeDocument/2006/relationships/image" Target="../media/image288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Relationship Id="rId14" Type="http://schemas.openxmlformats.org/officeDocument/2006/relationships/image" Target="../media/image271.png"/><Relationship Id="rId22" Type="http://schemas.openxmlformats.org/officeDocument/2006/relationships/image" Target="../media/image279.png"/><Relationship Id="rId27" Type="http://schemas.openxmlformats.org/officeDocument/2006/relationships/image" Target="../media/image284.png"/><Relationship Id="rId30" Type="http://schemas.openxmlformats.org/officeDocument/2006/relationships/image" Target="../media/image287.png"/><Relationship Id="rId8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3.png"/><Relationship Id="rId18" Type="http://schemas.openxmlformats.org/officeDocument/2006/relationships/image" Target="../media/image308.png"/><Relationship Id="rId26" Type="http://schemas.openxmlformats.org/officeDocument/2006/relationships/image" Target="../media/image316.png"/><Relationship Id="rId3" Type="http://schemas.openxmlformats.org/officeDocument/2006/relationships/image" Target="../media/image293.png"/><Relationship Id="rId21" Type="http://schemas.openxmlformats.org/officeDocument/2006/relationships/image" Target="../media/image311.png"/><Relationship Id="rId34" Type="http://schemas.openxmlformats.org/officeDocument/2006/relationships/image" Target="../media/image323.png"/><Relationship Id="rId7" Type="http://schemas.openxmlformats.org/officeDocument/2006/relationships/image" Target="../media/image297.png"/><Relationship Id="rId12" Type="http://schemas.openxmlformats.org/officeDocument/2006/relationships/image" Target="../media/image302.png"/><Relationship Id="rId17" Type="http://schemas.openxmlformats.org/officeDocument/2006/relationships/image" Target="../media/image307.png"/><Relationship Id="rId25" Type="http://schemas.openxmlformats.org/officeDocument/2006/relationships/image" Target="../media/image315.png"/><Relationship Id="rId33" Type="http://schemas.openxmlformats.org/officeDocument/2006/relationships/image" Target="../media/image322.png"/><Relationship Id="rId2" Type="http://schemas.openxmlformats.org/officeDocument/2006/relationships/image" Target="../media/image292.png"/><Relationship Id="rId16" Type="http://schemas.openxmlformats.org/officeDocument/2006/relationships/image" Target="../media/image306.png"/><Relationship Id="rId20" Type="http://schemas.openxmlformats.org/officeDocument/2006/relationships/image" Target="../media/image310.png"/><Relationship Id="rId29" Type="http://schemas.openxmlformats.org/officeDocument/2006/relationships/image" Target="../media/image3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6.png"/><Relationship Id="rId11" Type="http://schemas.openxmlformats.org/officeDocument/2006/relationships/image" Target="../media/image301.png"/><Relationship Id="rId24" Type="http://schemas.openxmlformats.org/officeDocument/2006/relationships/image" Target="../media/image314.png"/><Relationship Id="rId32" Type="http://schemas.openxmlformats.org/officeDocument/2006/relationships/image" Target="../media/image321.png"/><Relationship Id="rId5" Type="http://schemas.openxmlformats.org/officeDocument/2006/relationships/image" Target="../media/image295.png"/><Relationship Id="rId15" Type="http://schemas.openxmlformats.org/officeDocument/2006/relationships/image" Target="../media/image305.png"/><Relationship Id="rId23" Type="http://schemas.openxmlformats.org/officeDocument/2006/relationships/image" Target="../media/image313.png"/><Relationship Id="rId28" Type="http://schemas.openxmlformats.org/officeDocument/2006/relationships/image" Target="../media/image318.png"/><Relationship Id="rId10" Type="http://schemas.openxmlformats.org/officeDocument/2006/relationships/image" Target="../media/image300.png"/><Relationship Id="rId19" Type="http://schemas.openxmlformats.org/officeDocument/2006/relationships/image" Target="../media/image309.png"/><Relationship Id="rId31" Type="http://schemas.openxmlformats.org/officeDocument/2006/relationships/image" Target="../media/image320.png"/><Relationship Id="rId4" Type="http://schemas.openxmlformats.org/officeDocument/2006/relationships/image" Target="../media/image294.png"/><Relationship Id="rId9" Type="http://schemas.openxmlformats.org/officeDocument/2006/relationships/image" Target="../media/image299.png"/><Relationship Id="rId14" Type="http://schemas.openxmlformats.org/officeDocument/2006/relationships/image" Target="../media/image304.png"/><Relationship Id="rId22" Type="http://schemas.openxmlformats.org/officeDocument/2006/relationships/image" Target="../media/image312.png"/><Relationship Id="rId27" Type="http://schemas.openxmlformats.org/officeDocument/2006/relationships/image" Target="../media/image317.png"/><Relationship Id="rId30" Type="http://schemas.openxmlformats.org/officeDocument/2006/relationships/image" Target="../media/image287.png"/><Relationship Id="rId8" Type="http://schemas.openxmlformats.org/officeDocument/2006/relationships/image" Target="../media/image2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60.png"/><Relationship Id="rId18" Type="http://schemas.openxmlformats.org/officeDocument/2006/relationships/image" Target="../media/image331.png"/><Relationship Id="rId26" Type="http://schemas.openxmlformats.org/officeDocument/2006/relationships/image" Target="../media/image339.png"/><Relationship Id="rId39" Type="http://schemas.openxmlformats.org/officeDocument/2006/relationships/image" Target="../media/image352.png"/><Relationship Id="rId21" Type="http://schemas.openxmlformats.org/officeDocument/2006/relationships/image" Target="../media/image334.png"/><Relationship Id="rId34" Type="http://schemas.openxmlformats.org/officeDocument/2006/relationships/image" Target="../media/image347.png"/><Relationship Id="rId42" Type="http://schemas.openxmlformats.org/officeDocument/2006/relationships/image" Target="../media/image355.png"/><Relationship Id="rId47" Type="http://schemas.openxmlformats.org/officeDocument/2006/relationships/image" Target="../media/image360.png"/><Relationship Id="rId50" Type="http://schemas.openxmlformats.org/officeDocument/2006/relationships/image" Target="../media/image363.png"/><Relationship Id="rId7" Type="http://schemas.openxmlformats.org/officeDocument/2006/relationships/image" Target="../media/image326.png"/><Relationship Id="rId2" Type="http://schemas.openxmlformats.org/officeDocument/2006/relationships/image" Target="../media/image3150.png"/><Relationship Id="rId16" Type="http://schemas.openxmlformats.org/officeDocument/2006/relationships/image" Target="../media/image330.png"/><Relationship Id="rId29" Type="http://schemas.openxmlformats.org/officeDocument/2006/relationships/image" Target="../media/image342.png"/><Relationship Id="rId11" Type="http://schemas.openxmlformats.org/officeDocument/2006/relationships/image" Target="../media/image3240.png"/><Relationship Id="rId24" Type="http://schemas.openxmlformats.org/officeDocument/2006/relationships/image" Target="../media/image337.png"/><Relationship Id="rId32" Type="http://schemas.openxmlformats.org/officeDocument/2006/relationships/image" Target="../media/image345.png"/><Relationship Id="rId37" Type="http://schemas.openxmlformats.org/officeDocument/2006/relationships/image" Target="../media/image350.png"/><Relationship Id="rId40" Type="http://schemas.openxmlformats.org/officeDocument/2006/relationships/image" Target="../media/image353.png"/><Relationship Id="rId45" Type="http://schemas.openxmlformats.org/officeDocument/2006/relationships/image" Target="../media/image358.png"/><Relationship Id="rId53" Type="http://schemas.openxmlformats.org/officeDocument/2006/relationships/image" Target="../media/image366.png"/><Relationship Id="rId5" Type="http://schemas.openxmlformats.org/officeDocument/2006/relationships/image" Target="../media/image324.png"/><Relationship Id="rId10" Type="http://schemas.openxmlformats.org/officeDocument/2006/relationships/image" Target="../media/image327.png"/><Relationship Id="rId19" Type="http://schemas.openxmlformats.org/officeDocument/2006/relationships/image" Target="../media/image332.png"/><Relationship Id="rId31" Type="http://schemas.openxmlformats.org/officeDocument/2006/relationships/image" Target="../media/image344.png"/><Relationship Id="rId44" Type="http://schemas.openxmlformats.org/officeDocument/2006/relationships/image" Target="../media/image357.png"/><Relationship Id="rId52" Type="http://schemas.openxmlformats.org/officeDocument/2006/relationships/image" Target="../media/image365.png"/><Relationship Id="rId4" Type="http://schemas.openxmlformats.org/officeDocument/2006/relationships/image" Target="../media/image3170.png"/><Relationship Id="rId9" Type="http://schemas.openxmlformats.org/officeDocument/2006/relationships/image" Target="../media/image3220.png"/><Relationship Id="rId14" Type="http://schemas.openxmlformats.org/officeDocument/2006/relationships/image" Target="../media/image328.png"/><Relationship Id="rId22" Type="http://schemas.openxmlformats.org/officeDocument/2006/relationships/image" Target="../media/image335.png"/><Relationship Id="rId27" Type="http://schemas.openxmlformats.org/officeDocument/2006/relationships/image" Target="../media/image340.png"/><Relationship Id="rId30" Type="http://schemas.openxmlformats.org/officeDocument/2006/relationships/image" Target="../media/image343.png"/><Relationship Id="rId35" Type="http://schemas.openxmlformats.org/officeDocument/2006/relationships/image" Target="../media/image348.png"/><Relationship Id="rId43" Type="http://schemas.openxmlformats.org/officeDocument/2006/relationships/image" Target="../media/image356.png"/><Relationship Id="rId48" Type="http://schemas.openxmlformats.org/officeDocument/2006/relationships/image" Target="../media/image361.png"/><Relationship Id="rId8" Type="http://schemas.openxmlformats.org/officeDocument/2006/relationships/image" Target="../media/image3210.png"/><Relationship Id="rId51" Type="http://schemas.openxmlformats.org/officeDocument/2006/relationships/image" Target="../media/image364.png"/><Relationship Id="rId3" Type="http://schemas.openxmlformats.org/officeDocument/2006/relationships/image" Target="../media/image3160.png"/><Relationship Id="rId12" Type="http://schemas.openxmlformats.org/officeDocument/2006/relationships/image" Target="../media/image3250.png"/><Relationship Id="rId17" Type="http://schemas.openxmlformats.org/officeDocument/2006/relationships/image" Target="../media/image3300.png"/><Relationship Id="rId25" Type="http://schemas.openxmlformats.org/officeDocument/2006/relationships/image" Target="../media/image338.png"/><Relationship Id="rId33" Type="http://schemas.openxmlformats.org/officeDocument/2006/relationships/image" Target="../media/image346.png"/><Relationship Id="rId38" Type="http://schemas.openxmlformats.org/officeDocument/2006/relationships/image" Target="../media/image351.png"/><Relationship Id="rId46" Type="http://schemas.openxmlformats.org/officeDocument/2006/relationships/image" Target="../media/image359.png"/><Relationship Id="rId20" Type="http://schemas.openxmlformats.org/officeDocument/2006/relationships/image" Target="../media/image333.png"/><Relationship Id="rId41" Type="http://schemas.openxmlformats.org/officeDocument/2006/relationships/image" Target="../media/image354.png"/><Relationship Id="rId54" Type="http://schemas.openxmlformats.org/officeDocument/2006/relationships/image" Target="../media/image36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5.png"/><Relationship Id="rId15" Type="http://schemas.openxmlformats.org/officeDocument/2006/relationships/image" Target="../media/image329.png"/><Relationship Id="rId23" Type="http://schemas.openxmlformats.org/officeDocument/2006/relationships/image" Target="../media/image336.png"/><Relationship Id="rId28" Type="http://schemas.openxmlformats.org/officeDocument/2006/relationships/image" Target="../media/image341.png"/><Relationship Id="rId36" Type="http://schemas.openxmlformats.org/officeDocument/2006/relationships/image" Target="../media/image349.png"/><Relationship Id="rId49" Type="http://schemas.openxmlformats.org/officeDocument/2006/relationships/image" Target="../media/image3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tags" Target="../tags/tag22.xml"/><Relationship Id="rId16" Type="http://schemas.openxmlformats.org/officeDocument/2006/relationships/image" Target="../media/image136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26.png"/><Relationship Id="rId5" Type="http://schemas.openxmlformats.org/officeDocument/2006/relationships/tags" Target="../tags/tag25.xml"/><Relationship Id="rId15" Type="http://schemas.openxmlformats.org/officeDocument/2006/relationships/image" Target="../media/image135.png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139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9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44.png"/><Relationship Id="rId17" Type="http://schemas.openxmlformats.org/officeDocument/2006/relationships/image" Target="../media/image184.png"/><Relationship Id="rId2" Type="http://schemas.openxmlformats.org/officeDocument/2006/relationships/tags" Target="../tags/tag31.xml"/><Relationship Id="rId16" Type="http://schemas.openxmlformats.org/officeDocument/2006/relationships/image" Target="../media/image2530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43.png"/><Relationship Id="rId5" Type="http://schemas.openxmlformats.org/officeDocument/2006/relationships/tags" Target="../tags/tag34.xml"/><Relationship Id="rId15" Type="http://schemas.openxmlformats.org/officeDocument/2006/relationships/image" Target="../media/image2520.png"/><Relationship Id="rId10" Type="http://schemas.openxmlformats.org/officeDocument/2006/relationships/image" Target="../media/image142.png"/><Relationship Id="rId4" Type="http://schemas.openxmlformats.org/officeDocument/2006/relationships/tags" Target="../tags/tag33.xml"/><Relationship Id="rId9" Type="http://schemas.openxmlformats.org/officeDocument/2006/relationships/image" Target="../media/image141.png"/><Relationship Id="rId14" Type="http://schemas.openxmlformats.org/officeDocument/2006/relationships/image" Target="../media/image1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tags" Target="../tags/tag38.xml"/><Relationship Id="rId7" Type="http://schemas.openxmlformats.org/officeDocument/2006/relationships/image" Target="../media/image18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12.png"/><Relationship Id="rId18" Type="http://schemas.openxmlformats.org/officeDocument/2006/relationships/image" Target="../media/image1711.png"/><Relationship Id="rId26" Type="http://schemas.openxmlformats.org/officeDocument/2006/relationships/image" Target="../media/image2510.png"/><Relationship Id="rId3" Type="http://schemas.openxmlformats.org/officeDocument/2006/relationships/image" Target="../media/image611.png"/><Relationship Id="rId21" Type="http://schemas.openxmlformats.org/officeDocument/2006/relationships/image" Target="../media/image2010.png"/><Relationship Id="rId7" Type="http://schemas.openxmlformats.org/officeDocument/2006/relationships/image" Target="../media/image610.png"/><Relationship Id="rId12" Type="http://schemas.openxmlformats.org/officeDocument/2006/relationships/image" Target="../media/image1110.png"/><Relationship Id="rId17" Type="http://schemas.openxmlformats.org/officeDocument/2006/relationships/image" Target="../media/image1610.png"/><Relationship Id="rId25" Type="http://schemas.openxmlformats.org/officeDocument/2006/relationships/image" Target="../media/image2410.png"/><Relationship Id="rId33" Type="http://schemas.openxmlformats.org/officeDocument/2006/relationships/image" Target="../media/image513.png"/><Relationship Id="rId2" Type="http://schemas.openxmlformats.org/officeDocument/2006/relationships/image" Target="../media/image510.png"/><Relationship Id="rId16" Type="http://schemas.openxmlformats.org/officeDocument/2006/relationships/image" Target="../media/image1510.png"/><Relationship Id="rId20" Type="http://schemas.openxmlformats.org/officeDocument/2006/relationships/image" Target="../media/image1910.png"/><Relationship Id="rId29" Type="http://schemas.openxmlformats.org/officeDocument/2006/relationships/image" Target="../media/image28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2.png"/><Relationship Id="rId11" Type="http://schemas.openxmlformats.org/officeDocument/2006/relationships/image" Target="../media/image1011.png"/><Relationship Id="rId24" Type="http://schemas.openxmlformats.org/officeDocument/2006/relationships/image" Target="../media/image2310.png"/><Relationship Id="rId32" Type="http://schemas.openxmlformats.org/officeDocument/2006/relationships/image" Target="../media/image3110.png"/><Relationship Id="rId5" Type="http://schemas.openxmlformats.org/officeDocument/2006/relationships/image" Target="../media/image428.png"/><Relationship Id="rId15" Type="http://schemas.openxmlformats.org/officeDocument/2006/relationships/image" Target="../media/image1411.png"/><Relationship Id="rId23" Type="http://schemas.openxmlformats.org/officeDocument/2006/relationships/image" Target="../media/image2210.png"/><Relationship Id="rId28" Type="http://schemas.openxmlformats.org/officeDocument/2006/relationships/image" Target="../media/image2710.png"/><Relationship Id="rId10" Type="http://schemas.openxmlformats.org/officeDocument/2006/relationships/image" Target="../media/image910.png"/><Relationship Id="rId19" Type="http://schemas.openxmlformats.org/officeDocument/2006/relationships/image" Target="../media/image1811.png"/><Relationship Id="rId31" Type="http://schemas.openxmlformats.org/officeDocument/2006/relationships/image" Target="../media/image3010.png"/><Relationship Id="rId9" Type="http://schemas.openxmlformats.org/officeDocument/2006/relationships/image" Target="../media/image811.png"/><Relationship Id="rId14" Type="http://schemas.openxmlformats.org/officeDocument/2006/relationships/image" Target="../media/image1311.png"/><Relationship Id="rId22" Type="http://schemas.openxmlformats.org/officeDocument/2006/relationships/image" Target="../media/image2110.png"/><Relationship Id="rId27" Type="http://schemas.openxmlformats.org/officeDocument/2006/relationships/image" Target="../media/image2610.png"/><Relationship Id="rId30" Type="http://schemas.openxmlformats.org/officeDocument/2006/relationships/image" Target="../media/image29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0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10.png"/><Relationship Id="rId21" Type="http://schemas.openxmlformats.org/officeDocument/2006/relationships/image" Target="../media/image51.png"/><Relationship Id="rId7" Type="http://schemas.openxmlformats.org/officeDocument/2006/relationships/image" Target="../media/image3710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211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10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3510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1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31.png"/><Relationship Id="rId18" Type="http://schemas.openxmlformats.org/officeDocument/2006/relationships/image" Target="../media/image77.png"/><Relationship Id="rId3" Type="http://schemas.openxmlformats.org/officeDocument/2006/relationships/image" Target="../media/image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image" Target="../media/image63.png"/><Relationship Id="rId16" Type="http://schemas.openxmlformats.org/officeDocument/2006/relationships/image" Target="../media/image7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660.png"/><Relationship Id="rId4" Type="http://schemas.openxmlformats.org/officeDocument/2006/relationships/image" Target="../media/image640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891.png"/><Relationship Id="rId18" Type="http://schemas.openxmlformats.org/officeDocument/2006/relationships/image" Target="../media/image94.png"/><Relationship Id="rId3" Type="http://schemas.openxmlformats.org/officeDocument/2006/relationships/image" Target="../media/image790.png"/><Relationship Id="rId21" Type="http://schemas.openxmlformats.org/officeDocument/2006/relationships/image" Target="../media/image97.png"/><Relationship Id="rId7" Type="http://schemas.openxmlformats.org/officeDocument/2006/relationships/image" Target="../media/image830.png"/><Relationship Id="rId12" Type="http://schemas.openxmlformats.org/officeDocument/2006/relationships/image" Target="../media/image880.png"/><Relationship Id="rId17" Type="http://schemas.openxmlformats.org/officeDocument/2006/relationships/image" Target="../media/image93.png"/><Relationship Id="rId2" Type="http://schemas.openxmlformats.org/officeDocument/2006/relationships/image" Target="../media/image90.png"/><Relationship Id="rId16" Type="http://schemas.openxmlformats.org/officeDocument/2006/relationships/image" Target="../media/image92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0.png"/><Relationship Id="rId11" Type="http://schemas.openxmlformats.org/officeDocument/2006/relationships/image" Target="../media/image871.png"/><Relationship Id="rId5" Type="http://schemas.openxmlformats.org/officeDocument/2006/relationships/image" Target="../media/image812.png"/><Relationship Id="rId15" Type="http://schemas.openxmlformats.org/officeDocument/2006/relationships/image" Target="../media/image91.png"/><Relationship Id="rId10" Type="http://schemas.openxmlformats.org/officeDocument/2006/relationships/image" Target="../media/image861.png"/><Relationship Id="rId19" Type="http://schemas.openxmlformats.org/officeDocument/2006/relationships/image" Target="../media/image87.png"/><Relationship Id="rId4" Type="http://schemas.openxmlformats.org/officeDocument/2006/relationships/image" Target="../media/image800.png"/><Relationship Id="rId9" Type="http://schemas.openxmlformats.org/officeDocument/2006/relationships/image" Target="../media/image850.png"/><Relationship Id="rId14" Type="http://schemas.openxmlformats.org/officeDocument/2006/relationships/image" Target="../media/image9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EEB8-4A0C-4FCB-B83D-588B8F9E5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2292" y="-315416"/>
            <a:ext cx="10964023" cy="5319102"/>
          </a:xfrm>
        </p:spPr>
        <p:txBody>
          <a:bodyPr>
            <a:noAutofit/>
          </a:bodyPr>
          <a:lstStyle/>
          <a:p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7998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Analysis of Partial Differential Equations using Novel Physics-Informed Neural Network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A777F-DC8B-4ECA-AB95-0026EE311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72" y="5517232"/>
            <a:ext cx="4896544" cy="1767124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Der-Liang Young, Ph.D., P.E.</a:t>
            </a:r>
          </a:p>
          <a:p>
            <a:pPr algn="l"/>
            <a:r>
              <a:rPr lang="en-US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Professor Emeritus at Civil Engineering</a:t>
            </a:r>
          </a:p>
          <a:p>
            <a:pPr algn="l"/>
            <a:r>
              <a:rPr lang="en-US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National Taiwan University, Taipei, Taiwan</a:t>
            </a:r>
          </a:p>
          <a:p>
            <a:pPr algn="l"/>
            <a:r>
              <a:rPr lang="en-US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July 2,2025          Kobe, Japan</a:t>
            </a:r>
          </a:p>
        </p:txBody>
      </p:sp>
      <p:pic>
        <p:nvPicPr>
          <p:cNvPr id="2052" name="Picture 4" descr="National Taiwan University - Wikipedia">
            <a:extLst>
              <a:ext uri="{FF2B5EF4-FFF2-40B4-BE49-F238E27FC236}">
                <a16:creationId xmlns:a16="http://schemas.microsoft.com/office/drawing/2014/main" id="{6AB6FE56-9164-4C38-93DD-D765BEE4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4653136"/>
            <a:ext cx="1767124" cy="17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C78A43A-165B-495C-A469-A0AF3E8D6F65}"/>
              </a:ext>
            </a:extLst>
          </p:cNvPr>
          <p:cNvSpPr/>
          <p:nvPr/>
        </p:nvSpPr>
        <p:spPr>
          <a:xfrm>
            <a:off x="5518348" y="846212"/>
            <a:ext cx="2332258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14BB61-B6D7-4C6D-9865-C65F5E6784E1}"/>
              </a:ext>
            </a:extLst>
          </p:cNvPr>
          <p:cNvSpPr/>
          <p:nvPr/>
        </p:nvSpPr>
        <p:spPr>
          <a:xfrm>
            <a:off x="8163394" y="846211"/>
            <a:ext cx="1603426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EC101E-00C6-4CF0-809B-BFDF7611657F}"/>
                  </a:ext>
                </a:extLst>
              </p:cNvPr>
              <p:cNvSpPr txBox="1"/>
              <p:nvPr/>
            </p:nvSpPr>
            <p:spPr>
              <a:xfrm>
                <a:off x="8184017" y="956018"/>
                <a:ext cx="1547411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2DCB7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2DCB7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solidFill>
                            <a:srgbClr val="2DCB7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2DCB7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2DCB7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EC101E-00C6-4CF0-809B-BFDF76116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017" y="956018"/>
                <a:ext cx="1547411" cy="329129"/>
              </a:xfrm>
              <a:prstGeom prst="rect">
                <a:avLst/>
              </a:prstGeom>
              <a:blipFill>
                <a:blip r:embed="rId2"/>
                <a:stretch>
                  <a:fillRect l="-1976" r="-63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5821647F-69AA-4529-9155-698964C933E4}"/>
              </a:ext>
            </a:extLst>
          </p:cNvPr>
          <p:cNvSpPr/>
          <p:nvPr/>
        </p:nvSpPr>
        <p:spPr>
          <a:xfrm>
            <a:off x="10064838" y="841703"/>
            <a:ext cx="2030546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1C86A1-0B0E-4E17-850E-13D58F78B59B}"/>
                  </a:ext>
                </a:extLst>
              </p:cNvPr>
              <p:cNvSpPr txBox="1"/>
              <p:nvPr/>
            </p:nvSpPr>
            <p:spPr>
              <a:xfrm>
                <a:off x="10533347" y="924415"/>
                <a:ext cx="1072088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1C86A1-0B0E-4E17-850E-13D58F78B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347" y="924415"/>
                <a:ext cx="1072088" cy="329129"/>
              </a:xfrm>
              <a:prstGeom prst="rect">
                <a:avLst/>
              </a:prstGeom>
              <a:blipFill>
                <a:blip r:embed="rId3"/>
                <a:stretch>
                  <a:fillRect l="-5682" r="-795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D3F1BB5-230D-48DB-BE3E-34854D2727D2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974460" y="260648"/>
            <a:ext cx="543888" cy="832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F7E46FF-5665-4624-BE32-2F415088A2D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891320" y="687111"/>
            <a:ext cx="627028" cy="406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8CD60E-5DAE-4CEF-AF02-BFCD957D15D8}"/>
                  </a:ext>
                </a:extLst>
              </p:cNvPr>
              <p:cNvSpPr txBox="1"/>
              <p:nvPr/>
            </p:nvSpPr>
            <p:spPr>
              <a:xfrm>
                <a:off x="5463502" y="928678"/>
                <a:ext cx="2455224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2DCB7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8CD60E-5DAE-4CEF-AF02-BFCD957D1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502" y="928678"/>
                <a:ext cx="2455224" cy="334130"/>
              </a:xfrm>
              <a:prstGeom prst="rect">
                <a:avLst/>
              </a:prstGeom>
              <a:blipFill>
                <a:blip r:embed="rId4"/>
                <a:stretch>
                  <a:fillRect t="-1818" r="-496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E7B0A40-F718-46DD-80E9-6A4818CF9017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419887" y="1052736"/>
            <a:ext cx="345933" cy="4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2901D19-5AA0-4293-9020-26E7294114F1}"/>
              </a:ext>
            </a:extLst>
          </p:cNvPr>
          <p:cNvSpPr/>
          <p:nvPr/>
        </p:nvSpPr>
        <p:spPr>
          <a:xfrm>
            <a:off x="765820" y="846211"/>
            <a:ext cx="2332258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9E1097E-80DF-48BC-BB8D-508B0B7185EC}"/>
              </a:ext>
            </a:extLst>
          </p:cNvPr>
          <p:cNvCxnSpPr>
            <a:cxnSpLocks/>
          </p:cNvCxnSpPr>
          <p:nvPr/>
        </p:nvCxnSpPr>
        <p:spPr>
          <a:xfrm>
            <a:off x="3100995" y="843987"/>
            <a:ext cx="404046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C5ECD1C-4BD3-4EA1-953E-2E8C9284C1BD}"/>
              </a:ext>
            </a:extLst>
          </p:cNvPr>
          <p:cNvSpPr/>
          <p:nvPr/>
        </p:nvSpPr>
        <p:spPr>
          <a:xfrm>
            <a:off x="3502124" y="846210"/>
            <a:ext cx="1603426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2983861-753B-4413-8C06-B01EF0EBE6CA}"/>
                  </a:ext>
                </a:extLst>
              </p:cNvPr>
              <p:cNvSpPr txBox="1"/>
              <p:nvPr/>
            </p:nvSpPr>
            <p:spPr>
              <a:xfrm>
                <a:off x="3502124" y="928800"/>
                <a:ext cx="1547411" cy="329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2983861-753B-4413-8C06-B01EF0EB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24" y="928800"/>
                <a:ext cx="1547411" cy="329129"/>
              </a:xfrm>
              <a:prstGeom prst="rect">
                <a:avLst/>
              </a:prstGeom>
              <a:blipFill>
                <a:blip r:embed="rId5"/>
                <a:stretch>
                  <a:fillRect l="-1575" r="-590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9D091B3-4E32-4B85-A295-EC0BD1A56331}"/>
              </a:ext>
            </a:extLst>
          </p:cNvPr>
          <p:cNvCxnSpPr>
            <a:cxnSpLocks/>
            <a:stCxn id="106" idx="3"/>
            <a:endCxn id="88" idx="1"/>
          </p:cNvCxnSpPr>
          <p:nvPr/>
        </p:nvCxnSpPr>
        <p:spPr>
          <a:xfrm>
            <a:off x="466035" y="265212"/>
            <a:ext cx="299785" cy="828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A87C1B6-29BA-4835-9758-CC33DA178D3B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446773" y="812406"/>
            <a:ext cx="319047" cy="28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5EE5676-5D69-4118-9C09-2C47FCFAFFE2}"/>
                  </a:ext>
                </a:extLst>
              </p:cNvPr>
              <p:cNvSpPr txBox="1"/>
              <p:nvPr/>
            </p:nvSpPr>
            <p:spPr>
              <a:xfrm>
                <a:off x="909836" y="936157"/>
                <a:ext cx="2137060" cy="329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5EE5676-5D69-4118-9C09-2C47FCFAF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36" y="936157"/>
                <a:ext cx="2137060" cy="329129"/>
              </a:xfrm>
              <a:prstGeom prst="rect">
                <a:avLst/>
              </a:prstGeom>
              <a:blipFill>
                <a:blip r:embed="rId6"/>
                <a:stretch>
                  <a:fillRect l="-1140" t="-3704" r="-1994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5914478-A8CD-4D82-BA8B-30DED31AB8B8}"/>
                  </a:ext>
                </a:extLst>
              </p:cNvPr>
              <p:cNvSpPr txBox="1"/>
              <p:nvPr/>
            </p:nvSpPr>
            <p:spPr>
              <a:xfrm>
                <a:off x="72378" y="427814"/>
                <a:ext cx="386759" cy="42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5914478-A8CD-4D82-BA8B-30DED31AB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" y="427814"/>
                <a:ext cx="386759" cy="421462"/>
              </a:xfrm>
              <a:prstGeom prst="rect">
                <a:avLst/>
              </a:prstGeom>
              <a:blipFill>
                <a:blip r:embed="rId7"/>
                <a:stretch>
                  <a:fillRect r="-53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0963753-F240-4C92-A85B-787958AA2B59}"/>
                  </a:ext>
                </a:extLst>
              </p:cNvPr>
              <p:cNvSpPr txBox="1"/>
              <p:nvPr/>
            </p:nvSpPr>
            <p:spPr>
              <a:xfrm>
                <a:off x="79276" y="54481"/>
                <a:ext cx="386759" cy="42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0963753-F240-4C92-A85B-787958AA2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6" y="54481"/>
                <a:ext cx="386759" cy="421462"/>
              </a:xfrm>
              <a:prstGeom prst="rect">
                <a:avLst/>
              </a:prstGeom>
              <a:blipFill>
                <a:blip r:embed="rId8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A8DA079-D12B-45B9-99BC-C78263790703}"/>
                  </a:ext>
                </a:extLst>
              </p:cNvPr>
              <p:cNvSpPr txBox="1"/>
              <p:nvPr/>
            </p:nvSpPr>
            <p:spPr>
              <a:xfrm>
                <a:off x="79276" y="782399"/>
                <a:ext cx="4679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A8DA079-D12B-45B9-99BC-C78263790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6" y="782399"/>
                <a:ext cx="46798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732580-8D80-4DDD-80CC-E87B8A5702FF}"/>
                  </a:ext>
                </a:extLst>
              </p:cNvPr>
              <p:cNvSpPr txBox="1"/>
              <p:nvPr/>
            </p:nvSpPr>
            <p:spPr>
              <a:xfrm>
                <a:off x="4453529" y="395214"/>
                <a:ext cx="598859" cy="426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732580-8D80-4DDD-80CC-E87B8A570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29" y="395214"/>
                <a:ext cx="598859" cy="4264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24D8AE0-EC73-4E94-9991-42A8FE34BBB3}"/>
                  </a:ext>
                </a:extLst>
              </p:cNvPr>
              <p:cNvSpPr txBox="1"/>
              <p:nvPr/>
            </p:nvSpPr>
            <p:spPr>
              <a:xfrm>
                <a:off x="4479959" y="80198"/>
                <a:ext cx="598859" cy="426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24D8AE0-EC73-4E94-9991-42A8FE34B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9" y="80198"/>
                <a:ext cx="598859" cy="4264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B0C18C3-4DBE-4579-B993-C9DFD12F6091}"/>
                  </a:ext>
                </a:extLst>
              </p:cNvPr>
              <p:cNvSpPr txBox="1"/>
              <p:nvPr/>
            </p:nvSpPr>
            <p:spPr>
              <a:xfrm>
                <a:off x="9789671" y="1560447"/>
                <a:ext cx="2366279" cy="1410130"/>
              </a:xfrm>
              <a:prstGeom prst="rect">
                <a:avLst/>
              </a:prstGeom>
              <a:solidFill>
                <a:srgbClr val="FFD34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B0C18C3-4DBE-4579-B993-C9DFD12F6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671" y="1560447"/>
                <a:ext cx="2366279" cy="14101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8D53A25-5904-4E22-A5EF-3A58ACB8DCF4}"/>
                  </a:ext>
                </a:extLst>
              </p:cNvPr>
              <p:cNvSpPr txBox="1"/>
              <p:nvPr/>
            </p:nvSpPr>
            <p:spPr>
              <a:xfrm>
                <a:off x="5195595" y="1550487"/>
                <a:ext cx="4345960" cy="1322029"/>
              </a:xfrm>
              <a:prstGeom prst="rect">
                <a:avLst/>
              </a:prstGeom>
              <a:solidFill>
                <a:srgbClr val="FFD34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2DCB7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2DCB7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00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2DCB7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8D53A25-5904-4E22-A5EF-3A58ACB8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95" y="1550487"/>
                <a:ext cx="4345960" cy="13220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1DDB448-1EEE-4612-BF3B-AE3B95421509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9766820" y="1093489"/>
            <a:ext cx="0" cy="550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F750B73-5AB5-42BC-A357-F318A6631EB0}"/>
              </a:ext>
            </a:extLst>
          </p:cNvPr>
          <p:cNvCxnSpPr>
            <a:cxnSpLocks/>
            <a:stCxn id="90" idx="3"/>
          </p:cNvCxnSpPr>
          <p:nvPr/>
        </p:nvCxnSpPr>
        <p:spPr>
          <a:xfrm>
            <a:off x="5105550" y="1093488"/>
            <a:ext cx="0" cy="550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F13F8F4-F217-4655-B87B-EC281698DAE6}"/>
                  </a:ext>
                </a:extLst>
              </p:cNvPr>
              <p:cNvSpPr txBox="1"/>
              <p:nvPr/>
            </p:nvSpPr>
            <p:spPr>
              <a:xfrm>
                <a:off x="5195595" y="2998743"/>
                <a:ext cx="4345960" cy="18339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 smtClean="0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55475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DCB71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2DCB7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733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tanh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F13F8F4-F217-4655-B87B-EC281698D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95" y="2998743"/>
                <a:ext cx="4345960" cy="18339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9B82DF6-CE92-4A7B-95CF-0B21586B48CC}"/>
                  </a:ext>
                </a:extLst>
              </p:cNvPr>
              <p:cNvSpPr txBox="1"/>
              <p:nvPr/>
            </p:nvSpPr>
            <p:spPr>
              <a:xfrm>
                <a:off x="5190471" y="5032769"/>
                <a:ext cx="4345961" cy="132202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 smtClean="0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55475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733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9B82DF6-CE92-4A7B-95CF-0B21586B4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471" y="5032769"/>
                <a:ext cx="4345961" cy="13220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481A85F-3C68-477C-9FC3-0BD49D5CAFFB}"/>
                  </a:ext>
                </a:extLst>
              </p:cNvPr>
              <p:cNvSpPr txBox="1"/>
              <p:nvPr/>
            </p:nvSpPr>
            <p:spPr>
              <a:xfrm>
                <a:off x="147598" y="1530231"/>
                <a:ext cx="4725867" cy="1675780"/>
              </a:xfrm>
              <a:prstGeom prst="rect">
                <a:avLst/>
              </a:prstGeom>
              <a:solidFill>
                <a:srgbClr val="FFD34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5547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733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2DCB7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481A85F-3C68-477C-9FC3-0BD49D5CA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" y="1530231"/>
                <a:ext cx="4725867" cy="16757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6A56D1E-168E-4C23-8390-D6643DBBBECA}"/>
                  </a:ext>
                </a:extLst>
              </p:cNvPr>
              <p:cNvSpPr txBox="1"/>
              <p:nvPr/>
            </p:nvSpPr>
            <p:spPr>
              <a:xfrm>
                <a:off x="147599" y="3288848"/>
                <a:ext cx="4725869" cy="16757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5547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733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2DCB7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solidFill>
                            <a:srgbClr val="2DCB7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2DCB7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2DCB7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6A56D1E-168E-4C23-8390-D6643DBB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9" y="3288848"/>
                <a:ext cx="4725869" cy="1675780"/>
              </a:xfrm>
              <a:prstGeom prst="rect">
                <a:avLst/>
              </a:prstGeom>
              <a:blipFill>
                <a:blip r:embed="rId17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37DB7EC-5ECF-47A9-826A-77E867DA443D}"/>
                  </a:ext>
                </a:extLst>
              </p:cNvPr>
              <p:cNvSpPr txBox="1"/>
              <p:nvPr/>
            </p:nvSpPr>
            <p:spPr>
              <a:xfrm>
                <a:off x="136123" y="5032769"/>
                <a:ext cx="4725869" cy="16757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0554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5547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5547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5547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733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733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733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733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2DCB7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2DCB7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2DCB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2DCB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DCB7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2DCB7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37DB7EC-5ECF-47A9-826A-77E867DA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23" y="5032769"/>
                <a:ext cx="4725869" cy="167578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F86EC7-CAF7-48DE-BFA8-F0EED8D3FE79}"/>
              </a:ext>
            </a:extLst>
          </p:cNvPr>
          <p:cNvCxnSpPr>
            <a:cxnSpLocks/>
          </p:cNvCxnSpPr>
          <p:nvPr/>
        </p:nvCxnSpPr>
        <p:spPr>
          <a:xfrm flipV="1">
            <a:off x="5114302" y="849128"/>
            <a:ext cx="404046" cy="1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867C0C4-CBF0-4C3B-B3F9-21928B9D1A09}"/>
              </a:ext>
            </a:extLst>
          </p:cNvPr>
          <p:cNvCxnSpPr>
            <a:cxnSpLocks/>
          </p:cNvCxnSpPr>
          <p:nvPr/>
        </p:nvCxnSpPr>
        <p:spPr>
          <a:xfrm flipV="1">
            <a:off x="7835017" y="830660"/>
            <a:ext cx="328376" cy="11798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184E01E-1CC8-48DE-8285-C4BCFA985ECE}"/>
              </a:ext>
            </a:extLst>
          </p:cNvPr>
          <p:cNvCxnSpPr>
            <a:cxnSpLocks/>
          </p:cNvCxnSpPr>
          <p:nvPr/>
        </p:nvCxnSpPr>
        <p:spPr>
          <a:xfrm flipV="1">
            <a:off x="9784560" y="843986"/>
            <a:ext cx="295048" cy="9991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6D06CB2-3C4E-4A10-B39B-EBDB89009EA5}"/>
              </a:ext>
            </a:extLst>
          </p:cNvPr>
          <p:cNvCxnSpPr>
            <a:cxnSpLocks/>
          </p:cNvCxnSpPr>
          <p:nvPr/>
        </p:nvCxnSpPr>
        <p:spPr>
          <a:xfrm flipH="1">
            <a:off x="9764328" y="1340768"/>
            <a:ext cx="3005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10AB92-1F8C-4ABC-8978-2808163B3426}"/>
              </a:ext>
            </a:extLst>
          </p:cNvPr>
          <p:cNvCxnSpPr>
            <a:cxnSpLocks/>
          </p:cNvCxnSpPr>
          <p:nvPr/>
        </p:nvCxnSpPr>
        <p:spPr>
          <a:xfrm flipH="1">
            <a:off x="7850606" y="1336258"/>
            <a:ext cx="30051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603A50-723F-4B75-BE66-3C5CA32D4FF6}"/>
              </a:ext>
            </a:extLst>
          </p:cNvPr>
          <p:cNvCxnSpPr>
            <a:cxnSpLocks/>
          </p:cNvCxnSpPr>
          <p:nvPr/>
        </p:nvCxnSpPr>
        <p:spPr>
          <a:xfrm flipH="1" flipV="1">
            <a:off x="5105550" y="1336258"/>
            <a:ext cx="380850" cy="18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90C1D9-244B-4712-8C5B-486C3A59A8C3}"/>
              </a:ext>
            </a:extLst>
          </p:cNvPr>
          <p:cNvCxnSpPr>
            <a:cxnSpLocks/>
          </p:cNvCxnSpPr>
          <p:nvPr/>
        </p:nvCxnSpPr>
        <p:spPr>
          <a:xfrm flipH="1">
            <a:off x="3098078" y="1336258"/>
            <a:ext cx="404046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1C502E-6F28-4A45-A862-5A4EDE46EBFD}"/>
                  </a:ext>
                </a:extLst>
              </p:cNvPr>
              <p:cNvSpPr txBox="1"/>
              <p:nvPr/>
            </p:nvSpPr>
            <p:spPr>
              <a:xfrm>
                <a:off x="9860490" y="5471920"/>
                <a:ext cx="2295460" cy="92333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rgbClr val="7030A0"/>
                    </a:solidFill>
                  </a:rPr>
                  <a:t>Recall: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b="0" dirty="0">
                    <a:solidFill>
                      <a:srgbClr val="7030A0"/>
                    </a:solidFill>
                  </a:rPr>
                  <a:t>,  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1−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18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1C502E-6F28-4A45-A862-5A4EDE46E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490" y="5471920"/>
                <a:ext cx="2295460" cy="923330"/>
              </a:xfrm>
              <a:prstGeom prst="rect">
                <a:avLst/>
              </a:prstGeom>
              <a:blipFill>
                <a:blip r:embed="rId19"/>
                <a:stretch>
                  <a:fillRect l="-2394" t="-397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itle 1">
            <a:extLst>
              <a:ext uri="{FF2B5EF4-FFF2-40B4-BE49-F238E27FC236}">
                <a16:creationId xmlns:a16="http://schemas.microsoft.com/office/drawing/2014/main" id="{525754D0-648D-445C-B958-08727A58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09" y="260648"/>
            <a:ext cx="3733919" cy="171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Backpropagation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15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/>
      <p:bldP spid="44" grpId="0" animBg="1"/>
      <p:bldP spid="45" grpId="0"/>
      <p:bldP spid="75" grpId="0"/>
      <p:bldP spid="88" grpId="0" animBg="1"/>
      <p:bldP spid="90" grpId="0" animBg="1"/>
      <p:bldP spid="91" grpId="0"/>
      <p:bldP spid="94" grpId="0"/>
      <p:bldP spid="105" grpId="0"/>
      <p:bldP spid="106" grpId="0"/>
      <p:bldP spid="107" grpId="0"/>
      <p:bldP spid="112" grpId="0"/>
      <p:bldP spid="113" grpId="0"/>
      <p:bldP spid="131" grpId="0" animBg="1"/>
      <p:bldP spid="137" grpId="0" animBg="1"/>
      <p:bldP spid="144" grpId="0" animBg="1"/>
      <p:bldP spid="148" grpId="0" animBg="1"/>
      <p:bldP spid="150" grpId="0" animBg="1"/>
      <p:bldP spid="151" grpId="0" animBg="1"/>
      <p:bldP spid="152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Table 227">
            <a:extLst>
              <a:ext uri="{FF2B5EF4-FFF2-40B4-BE49-F238E27FC236}">
                <a16:creationId xmlns:a16="http://schemas.microsoft.com/office/drawing/2014/main" id="{BFD2EA1E-BA1F-4A42-8A8C-F9721A1BC631}"/>
              </a:ext>
            </a:extLst>
          </p:cNvPr>
          <p:cNvGraphicFramePr>
            <a:graphicFrameLocks noGrp="1"/>
          </p:cNvGraphicFramePr>
          <p:nvPr/>
        </p:nvGraphicFramePr>
        <p:xfrm>
          <a:off x="-1" y="915644"/>
          <a:ext cx="12188825" cy="592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518">
                  <a:extLst>
                    <a:ext uri="{9D8B030D-6E8A-4147-A177-3AD203B41FA5}">
                      <a16:colId xmlns:a16="http://schemas.microsoft.com/office/drawing/2014/main" val="1552488646"/>
                    </a:ext>
                  </a:extLst>
                </a:gridCol>
                <a:gridCol w="6647307">
                  <a:extLst>
                    <a:ext uri="{9D8B030D-6E8A-4147-A177-3AD203B41FA5}">
                      <a16:colId xmlns:a16="http://schemas.microsoft.com/office/drawing/2014/main" val="996566312"/>
                    </a:ext>
                  </a:extLst>
                </a:gridCol>
              </a:tblGrid>
              <a:tr h="592141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91595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0D6948B-5B9E-41C7-8335-6C822B9AB9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5806" y="1333208"/>
            <a:ext cx="4895238" cy="5087619"/>
          </a:xfrm>
          <a:prstGeom prst="rect">
            <a:avLst/>
          </a:prstGeom>
        </p:spPr>
      </p:pic>
      <p:sp>
        <p:nvSpPr>
          <p:cNvPr id="228" name="Google Shape;54;p13">
            <a:extLst>
              <a:ext uri="{FF2B5EF4-FFF2-40B4-BE49-F238E27FC236}">
                <a16:creationId xmlns:a16="http://schemas.microsoft.com/office/drawing/2014/main" id="{530660EC-C41A-410F-8E26-DA5988362855}"/>
              </a:ext>
            </a:extLst>
          </p:cNvPr>
          <p:cNvSpPr txBox="1"/>
          <p:nvPr/>
        </p:nvSpPr>
        <p:spPr>
          <a:xfrm>
            <a:off x="94811" y="161725"/>
            <a:ext cx="10295318" cy="64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/>
            <a:r>
              <a:rPr lang="en" sz="3732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Neural Network-Feedforward</a:t>
            </a:r>
            <a:endParaRPr sz="3732" dirty="0">
              <a:solidFill>
                <a:prstClr val="black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97E6ED-9E53-4DDE-A90A-7E148D5E1AC7}"/>
              </a:ext>
            </a:extLst>
          </p:cNvPr>
          <p:cNvGrpSpPr/>
          <p:nvPr/>
        </p:nvGrpSpPr>
        <p:grpSpPr>
          <a:xfrm>
            <a:off x="5844311" y="2817463"/>
            <a:ext cx="6083957" cy="3851897"/>
            <a:chOff x="228441" y="1820230"/>
            <a:chExt cx="6085542" cy="38529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A1B38A-3E0B-47A6-9361-D6B68423C876}"/>
                </a:ext>
              </a:extLst>
            </p:cNvPr>
            <p:cNvSpPr/>
            <p:nvPr/>
          </p:nvSpPr>
          <p:spPr>
            <a:xfrm>
              <a:off x="228441" y="3386680"/>
              <a:ext cx="720000" cy="72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811FC4-41AE-460A-A095-8B056E2E97A7}"/>
                </a:ext>
              </a:extLst>
            </p:cNvPr>
            <p:cNvSpPr/>
            <p:nvPr/>
          </p:nvSpPr>
          <p:spPr>
            <a:xfrm>
              <a:off x="1734244" y="1824601"/>
              <a:ext cx="720000" cy="72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78A299-86EE-4221-8201-8B04E9C8B0FC}"/>
                </a:ext>
              </a:extLst>
            </p:cNvPr>
            <p:cNvSpPr/>
            <p:nvPr/>
          </p:nvSpPr>
          <p:spPr>
            <a:xfrm>
              <a:off x="1753124" y="2822930"/>
              <a:ext cx="720000" cy="72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A4EA1A-22FC-42F4-8CD3-D9DA0BE6BF90}"/>
                </a:ext>
              </a:extLst>
            </p:cNvPr>
            <p:cNvSpPr/>
            <p:nvPr/>
          </p:nvSpPr>
          <p:spPr>
            <a:xfrm>
              <a:off x="1796226" y="4953130"/>
              <a:ext cx="720000" cy="72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C64118-CA03-4F34-8A6B-EC8AA2D4F602}"/>
                </a:ext>
              </a:extLst>
            </p:cNvPr>
            <p:cNvSpPr/>
            <p:nvPr/>
          </p:nvSpPr>
          <p:spPr>
            <a:xfrm>
              <a:off x="4412368" y="1820230"/>
              <a:ext cx="720000" cy="72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33D427-14A6-4479-A74D-5592ADBA3891}"/>
                </a:ext>
              </a:extLst>
            </p:cNvPr>
            <p:cNvSpPr/>
            <p:nvPr/>
          </p:nvSpPr>
          <p:spPr>
            <a:xfrm>
              <a:off x="4448912" y="2832816"/>
              <a:ext cx="720000" cy="72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D30610-A58A-4595-9684-EC3D2D923E18}"/>
                </a:ext>
              </a:extLst>
            </p:cNvPr>
            <p:cNvSpPr/>
            <p:nvPr/>
          </p:nvSpPr>
          <p:spPr>
            <a:xfrm>
              <a:off x="4403422" y="4953130"/>
              <a:ext cx="720000" cy="72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B9764C6-C7E0-4352-B146-9B7BEAF8ECCE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 flipV="1">
              <a:off x="948441" y="2184601"/>
              <a:ext cx="785803" cy="1562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65773C4-E422-408A-BFBB-71E28E35A425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948441" y="3182930"/>
              <a:ext cx="804683" cy="563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2FAC0A4-5CB0-42B4-9D64-64978BA9F746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948441" y="3746680"/>
              <a:ext cx="847785" cy="1566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6F6567F-8067-4EB6-A568-CF691155404B}"/>
                </a:ext>
              </a:extLst>
            </p:cNvPr>
            <p:cNvCxnSpPr>
              <a:cxnSpLocks/>
              <a:stCxn id="8" idx="6"/>
              <a:endCxn id="14" idx="2"/>
            </p:cNvCxnSpPr>
            <p:nvPr/>
          </p:nvCxnSpPr>
          <p:spPr>
            <a:xfrm>
              <a:off x="2473124" y="3182930"/>
              <a:ext cx="1930298" cy="213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397EAB5-325D-4345-B357-A9B23F7D6EF0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2516226" y="2180230"/>
              <a:ext cx="1896142" cy="3132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6376001-0E4A-47E1-965E-80BD9325AFCE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2516226" y="3192816"/>
              <a:ext cx="1932686" cy="2120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8DCF84C-B9F1-4D0D-B1DA-8B728706B568}"/>
                </a:ext>
              </a:extLst>
            </p:cNvPr>
            <p:cNvCxnSpPr>
              <a:cxnSpLocks/>
              <a:stCxn id="10" idx="6"/>
              <a:endCxn id="14" idx="2"/>
            </p:cNvCxnSpPr>
            <p:nvPr/>
          </p:nvCxnSpPr>
          <p:spPr>
            <a:xfrm>
              <a:off x="2516226" y="5313130"/>
              <a:ext cx="18871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AD26EF3-9D0F-4697-82BF-251DC64E3C79}"/>
                </a:ext>
              </a:extLst>
            </p:cNvPr>
            <p:cNvCxnSpPr>
              <a:cxnSpLocks/>
              <a:stCxn id="8" idx="6"/>
              <a:endCxn id="12" idx="2"/>
            </p:cNvCxnSpPr>
            <p:nvPr/>
          </p:nvCxnSpPr>
          <p:spPr>
            <a:xfrm>
              <a:off x="2473124" y="3182930"/>
              <a:ext cx="1975788" cy="9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1EE5032-EC5E-4641-9586-C9E304BD776F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>
              <a:off x="2454244" y="2184601"/>
              <a:ext cx="1994668" cy="10082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D22436C-A9C0-4C61-9CBB-2D279FA39177}"/>
                </a:ext>
              </a:extLst>
            </p:cNvPr>
            <p:cNvCxnSpPr>
              <a:cxnSpLocks/>
              <a:stCxn id="7" idx="6"/>
              <a:endCxn id="14" idx="2"/>
            </p:cNvCxnSpPr>
            <p:nvPr/>
          </p:nvCxnSpPr>
          <p:spPr>
            <a:xfrm>
              <a:off x="2454244" y="2184601"/>
              <a:ext cx="1949178" cy="3128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B6B269F-E34F-4C4E-9AB9-53C5876A1791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 flipV="1">
              <a:off x="2473124" y="2180230"/>
              <a:ext cx="1939244" cy="1002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27B8558-31A1-4D49-8D69-073CCF0203D3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2454244" y="2180230"/>
              <a:ext cx="1958124" cy="4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050F2F0-AA54-4452-8AAA-BBF20CAB8696}"/>
                    </a:ext>
                  </a:extLst>
                </p:cNvPr>
                <p:cNvSpPr txBox="1"/>
                <p:nvPr/>
              </p:nvSpPr>
              <p:spPr>
                <a:xfrm>
                  <a:off x="1865076" y="3944843"/>
                  <a:ext cx="485080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9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9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050F2F0-AA54-4452-8AAA-BBF20CAB8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076" y="3944843"/>
                  <a:ext cx="485080" cy="6155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4230AFA-099D-45E2-9C75-899877CAAA74}"/>
                    </a:ext>
                  </a:extLst>
                </p:cNvPr>
                <p:cNvSpPr txBox="1"/>
                <p:nvPr/>
              </p:nvSpPr>
              <p:spPr>
                <a:xfrm>
                  <a:off x="4492014" y="3959154"/>
                  <a:ext cx="485080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9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9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4230AFA-099D-45E2-9C75-899877CAA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014" y="3959154"/>
                  <a:ext cx="485080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BAF31A-B1D3-4DD8-8C22-9DDB59905F6B}"/>
                </a:ext>
              </a:extLst>
            </p:cNvPr>
            <p:cNvSpPr/>
            <p:nvPr/>
          </p:nvSpPr>
          <p:spPr>
            <a:xfrm>
              <a:off x="5593983" y="3386680"/>
              <a:ext cx="720000" cy="72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188A129-F61D-4E2E-A7D5-CCF098A52EDA}"/>
                </a:ext>
              </a:extLst>
            </p:cNvPr>
            <p:cNvCxnSpPr>
              <a:cxnSpLocks/>
              <a:stCxn id="11" idx="6"/>
              <a:endCxn id="41" idx="2"/>
            </p:cNvCxnSpPr>
            <p:nvPr/>
          </p:nvCxnSpPr>
          <p:spPr>
            <a:xfrm>
              <a:off x="5132368" y="2180230"/>
              <a:ext cx="461615" cy="1566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C8FD951-3BFE-4D11-A4A0-AAEB1C055A31}"/>
                </a:ext>
              </a:extLst>
            </p:cNvPr>
            <p:cNvCxnSpPr>
              <a:cxnSpLocks/>
              <a:stCxn id="12" idx="6"/>
              <a:endCxn id="41" idx="2"/>
            </p:cNvCxnSpPr>
            <p:nvPr/>
          </p:nvCxnSpPr>
          <p:spPr>
            <a:xfrm>
              <a:off x="5168912" y="3192816"/>
              <a:ext cx="425071" cy="5538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104ABB5-83EF-4DAC-B331-91F71FD4AF60}"/>
                </a:ext>
              </a:extLst>
            </p:cNvPr>
            <p:cNvCxnSpPr>
              <a:cxnSpLocks/>
              <a:stCxn id="14" idx="6"/>
              <a:endCxn id="41" idx="2"/>
            </p:cNvCxnSpPr>
            <p:nvPr/>
          </p:nvCxnSpPr>
          <p:spPr>
            <a:xfrm flipV="1">
              <a:off x="5123422" y="3746680"/>
              <a:ext cx="470561" cy="1566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A4B14D3-0521-44E2-B8DE-49AF4F3203EC}"/>
                    </a:ext>
                  </a:extLst>
                </p:cNvPr>
                <p:cNvSpPr txBox="1"/>
                <p:nvPr/>
              </p:nvSpPr>
              <p:spPr>
                <a:xfrm>
                  <a:off x="1835432" y="1962188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3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A4B14D3-0521-44E2-B8DE-49AF4F3203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432" y="1962188"/>
                  <a:ext cx="22326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BEA65209-C265-4B45-874A-2A79B76005E9}"/>
                    </a:ext>
                  </a:extLst>
                </p:cNvPr>
                <p:cNvSpPr/>
                <p:nvPr/>
              </p:nvSpPr>
              <p:spPr>
                <a:xfrm>
                  <a:off x="5697867" y="3422754"/>
                  <a:ext cx="587557" cy="5847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31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BEA65209-C265-4B45-874A-2A79B76005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7867" y="3422754"/>
                  <a:ext cx="587557" cy="5847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43966B0-64EB-4C7D-ABA2-D1203422AE0B}"/>
                </a:ext>
              </a:extLst>
            </p:cNvPr>
            <p:cNvCxnSpPr>
              <a:stCxn id="7" idx="0"/>
              <a:endCxn id="7" idx="4"/>
            </p:cNvCxnSpPr>
            <p:nvPr/>
          </p:nvCxnSpPr>
          <p:spPr>
            <a:xfrm>
              <a:off x="2094244" y="1824601"/>
              <a:ext cx="0" cy="720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17CB1FC-9625-432F-BD76-B51996A2A74B}"/>
                    </a:ext>
                  </a:extLst>
                </p:cNvPr>
                <p:cNvSpPr txBox="1"/>
                <p:nvPr/>
              </p:nvSpPr>
              <p:spPr>
                <a:xfrm>
                  <a:off x="2065049" y="1941941"/>
                  <a:ext cx="327701" cy="4616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9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3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17CB1FC-9625-432F-BD76-B51996A2A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049" y="1941941"/>
                  <a:ext cx="327701" cy="461657"/>
                </a:xfrm>
                <a:prstGeom prst="rect">
                  <a:avLst/>
                </a:prstGeom>
                <a:blipFill>
                  <a:blip r:embed="rId9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D677360-38BB-430B-9BAC-500A682922F3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>
              <a:off x="2113124" y="2822930"/>
              <a:ext cx="0" cy="72697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840EFAC-7600-4D92-9794-81ED7E16146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2156226" y="4953130"/>
              <a:ext cx="0" cy="720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67B6BD8F-3058-4299-B569-546F227091A5}"/>
                    </a:ext>
                  </a:extLst>
                </p:cNvPr>
                <p:cNvSpPr txBox="1"/>
                <p:nvPr/>
              </p:nvSpPr>
              <p:spPr>
                <a:xfrm>
                  <a:off x="1849834" y="2994141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3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67B6BD8F-3058-4299-B569-546F22709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834" y="2994141"/>
                  <a:ext cx="22326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8919" r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FFA823F2-09B1-4165-852C-12DB89DEF39E}"/>
                    </a:ext>
                  </a:extLst>
                </p:cNvPr>
                <p:cNvSpPr txBox="1"/>
                <p:nvPr/>
              </p:nvSpPr>
              <p:spPr>
                <a:xfrm>
                  <a:off x="1904656" y="5123045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3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FFA823F2-09B1-4165-852C-12DB89DEF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56" y="5123045"/>
                  <a:ext cx="223266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8919" r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FADD633E-D1AD-40A8-8151-0524C8A1AAA4}"/>
                    </a:ext>
                  </a:extLst>
                </p:cNvPr>
                <p:cNvSpPr txBox="1"/>
                <p:nvPr/>
              </p:nvSpPr>
              <p:spPr>
                <a:xfrm>
                  <a:off x="4657456" y="1962188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3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FADD633E-D1AD-40A8-8151-0524C8A1A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7456" y="1962188"/>
                  <a:ext cx="223266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630695CE-2D74-410C-987F-66C8E6C8CAC0}"/>
                    </a:ext>
                  </a:extLst>
                </p:cNvPr>
                <p:cNvSpPr txBox="1"/>
                <p:nvPr/>
              </p:nvSpPr>
              <p:spPr>
                <a:xfrm>
                  <a:off x="4632908" y="5102025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3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630695CE-2D74-410C-987F-66C8E6C8C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908" y="5102025"/>
                  <a:ext cx="223266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659C3E25-F79A-432B-A07B-E03D4192B231}"/>
                    </a:ext>
                  </a:extLst>
                </p:cNvPr>
                <p:cNvSpPr txBox="1"/>
                <p:nvPr/>
              </p:nvSpPr>
              <p:spPr>
                <a:xfrm>
                  <a:off x="4700558" y="2987897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3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659C3E25-F79A-432B-A07B-E03D4192B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0558" y="2987897"/>
                  <a:ext cx="223266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73C29FC1-998C-4FB1-A752-8D29ED65939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63" y="3611141"/>
              <a:ext cx="233143" cy="208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A2C590-FC0A-4923-8437-2541FD75A50B}"/>
              </a:ext>
            </a:extLst>
          </p:cNvPr>
          <p:cNvGrpSpPr/>
          <p:nvPr/>
        </p:nvGrpSpPr>
        <p:grpSpPr>
          <a:xfrm>
            <a:off x="6866003" y="965398"/>
            <a:ext cx="4010545" cy="1815530"/>
            <a:chOff x="7099713" y="29094"/>
            <a:chExt cx="4010545" cy="181553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B633CE1-4EC5-4225-8D6A-7E86505544DF}"/>
                </a:ext>
              </a:extLst>
            </p:cNvPr>
            <p:cNvSpPr/>
            <p:nvPr/>
          </p:nvSpPr>
          <p:spPr>
            <a:xfrm>
              <a:off x="8382697" y="44624"/>
              <a:ext cx="1800000" cy="1800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C6333E3-EAD3-4F5B-82BD-D4D02EF035A6}"/>
                    </a:ext>
                  </a:extLst>
                </p:cNvPr>
                <p:cNvSpPr txBox="1"/>
                <p:nvPr/>
              </p:nvSpPr>
              <p:spPr>
                <a:xfrm>
                  <a:off x="7120671" y="305421"/>
                  <a:ext cx="53388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C6333E3-EAD3-4F5B-82BD-D4D02EF03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671" y="305421"/>
                  <a:ext cx="533889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328383-0536-49DD-AE46-085C7A922539}"/>
                    </a:ext>
                  </a:extLst>
                </p:cNvPr>
                <p:cNvSpPr txBox="1"/>
                <p:nvPr/>
              </p:nvSpPr>
              <p:spPr>
                <a:xfrm>
                  <a:off x="7101247" y="718513"/>
                  <a:ext cx="53388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328383-0536-49DD-AE46-085C7A9225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247" y="718513"/>
                  <a:ext cx="533889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3E1759C-D011-4A5E-9E98-3728B36140AB}"/>
                    </a:ext>
                  </a:extLst>
                </p:cNvPr>
                <p:cNvSpPr txBox="1"/>
                <p:nvPr/>
              </p:nvSpPr>
              <p:spPr>
                <a:xfrm>
                  <a:off x="7099713" y="1180483"/>
                  <a:ext cx="53388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3E1759C-D011-4A5E-9E98-3728B3614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713" y="1180483"/>
                  <a:ext cx="533889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3729CB3-D8FF-4B71-BCA7-F0E1A1C54649}"/>
                </a:ext>
              </a:extLst>
            </p:cNvPr>
            <p:cNvCxnSpPr>
              <a:cxnSpLocks/>
              <a:stCxn id="47" idx="3"/>
              <a:endCxn id="46" idx="2"/>
            </p:cNvCxnSpPr>
            <p:nvPr/>
          </p:nvCxnSpPr>
          <p:spPr>
            <a:xfrm>
              <a:off x="7654560" y="536254"/>
              <a:ext cx="728137" cy="4083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0FEAB1F-D76A-44FA-9BC5-0BF7E5287466}"/>
                </a:ext>
              </a:extLst>
            </p:cNvPr>
            <p:cNvCxnSpPr>
              <a:cxnSpLocks/>
              <a:stCxn id="48" idx="3"/>
              <a:endCxn id="46" idx="2"/>
            </p:cNvCxnSpPr>
            <p:nvPr/>
          </p:nvCxnSpPr>
          <p:spPr>
            <a:xfrm flipV="1">
              <a:off x="7635136" y="944624"/>
              <a:ext cx="747561" cy="47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BAEA83E-E112-4982-8C75-873B63A7AFBB}"/>
                </a:ext>
              </a:extLst>
            </p:cNvPr>
            <p:cNvCxnSpPr>
              <a:cxnSpLocks/>
              <a:stCxn id="49" idx="3"/>
              <a:endCxn id="46" idx="2"/>
            </p:cNvCxnSpPr>
            <p:nvPr/>
          </p:nvCxnSpPr>
          <p:spPr>
            <a:xfrm flipV="1">
              <a:off x="7633602" y="944624"/>
              <a:ext cx="749095" cy="4666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27FF7B1-B1AE-456E-A6E2-C79A7B7A74EF}"/>
                </a:ext>
              </a:extLst>
            </p:cNvPr>
            <p:cNvCxnSpPr>
              <a:cxnSpLocks/>
            </p:cNvCxnSpPr>
            <p:nvPr/>
          </p:nvCxnSpPr>
          <p:spPr>
            <a:xfrm>
              <a:off x="9620097" y="116632"/>
              <a:ext cx="0" cy="16546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93F4F5E-7977-4802-83E9-90B846DD8F66}"/>
                    </a:ext>
                  </a:extLst>
                </p:cNvPr>
                <p:cNvSpPr txBox="1"/>
                <p:nvPr/>
              </p:nvSpPr>
              <p:spPr>
                <a:xfrm>
                  <a:off x="8505111" y="816967"/>
                  <a:ext cx="10429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93F4F5E-7977-4802-83E9-90B846DD8F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111" y="816967"/>
                  <a:ext cx="1042978" cy="307777"/>
                </a:xfrm>
                <a:prstGeom prst="rect">
                  <a:avLst/>
                </a:prstGeom>
                <a:blipFill>
                  <a:blip r:embed="rId21"/>
                  <a:stretch>
                    <a:fillRect l="-5848" t="-4000" r="-5263"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11D638C-5F8D-45DF-8323-7881695F96FE}"/>
                    </a:ext>
                  </a:extLst>
                </p:cNvPr>
                <p:cNvSpPr txBox="1"/>
                <p:nvPr/>
              </p:nvSpPr>
              <p:spPr>
                <a:xfrm>
                  <a:off x="9625505" y="816967"/>
                  <a:ext cx="54329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11D638C-5F8D-45DF-8323-7881695F96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505" y="816967"/>
                  <a:ext cx="543290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6742" t="-4000" r="-16854" b="-3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Left Brace 55">
              <a:extLst>
                <a:ext uri="{FF2B5EF4-FFF2-40B4-BE49-F238E27FC236}">
                  <a16:creationId xmlns:a16="http://schemas.microsoft.com/office/drawing/2014/main" id="{A083BED9-E3EE-4EC3-9AC9-8C06C7427714}"/>
                </a:ext>
              </a:extLst>
            </p:cNvPr>
            <p:cNvSpPr/>
            <p:nvPr/>
          </p:nvSpPr>
          <p:spPr>
            <a:xfrm rot="16200000">
              <a:off x="8932604" y="590653"/>
              <a:ext cx="193561" cy="1117727"/>
            </a:xfrm>
            <a:prstGeom prst="leftBrace">
              <a:avLst>
                <a:gd name="adj1" fmla="val 50205"/>
                <a:gd name="adj2" fmla="val 5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e 56">
              <a:extLst>
                <a:ext uri="{FF2B5EF4-FFF2-40B4-BE49-F238E27FC236}">
                  <a16:creationId xmlns:a16="http://schemas.microsoft.com/office/drawing/2014/main" id="{75789825-4BD6-4932-A819-74933E7343E9}"/>
                </a:ext>
              </a:extLst>
            </p:cNvPr>
            <p:cNvSpPr/>
            <p:nvPr/>
          </p:nvSpPr>
          <p:spPr>
            <a:xfrm rot="16200000">
              <a:off x="9808095" y="952698"/>
              <a:ext cx="168662" cy="463461"/>
            </a:xfrm>
            <a:prstGeom prst="leftBrace">
              <a:avLst>
                <a:gd name="adj1" fmla="val 22392"/>
                <a:gd name="adj2" fmla="val 5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34811A3-2B21-4F22-A4C0-63AA0FE413DB}"/>
                    </a:ext>
                  </a:extLst>
                </p:cNvPr>
                <p:cNvSpPr txBox="1"/>
                <p:nvPr/>
              </p:nvSpPr>
              <p:spPr>
                <a:xfrm>
                  <a:off x="8909988" y="1174030"/>
                  <a:ext cx="3600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34811A3-2B21-4F22-A4C0-63AA0FE413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9988" y="1174030"/>
                  <a:ext cx="360000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57AE23B-9E7E-42E5-BB72-17AB9E98B39A}"/>
                    </a:ext>
                  </a:extLst>
                </p:cNvPr>
                <p:cNvSpPr txBox="1"/>
                <p:nvPr/>
              </p:nvSpPr>
              <p:spPr>
                <a:xfrm>
                  <a:off x="9642858" y="1166996"/>
                  <a:ext cx="3600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57AE23B-9E7E-42E5-BB72-17AB9E98B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858" y="1166996"/>
                  <a:ext cx="360000" cy="4616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6BC7CA7-4C6D-4750-B244-C59B239112D6}"/>
                </a:ext>
              </a:extLst>
            </p:cNvPr>
            <p:cNvCxnSpPr>
              <a:cxnSpLocks/>
              <a:stCxn id="46" idx="6"/>
              <a:endCxn id="61" idx="1"/>
            </p:cNvCxnSpPr>
            <p:nvPr/>
          </p:nvCxnSpPr>
          <p:spPr>
            <a:xfrm>
              <a:off x="10182697" y="944624"/>
              <a:ext cx="567561" cy="77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120B966-AD28-4674-AFE9-B8FC6F4250D3}"/>
                    </a:ext>
                  </a:extLst>
                </p:cNvPr>
                <p:cNvSpPr txBox="1"/>
                <p:nvPr/>
              </p:nvSpPr>
              <p:spPr>
                <a:xfrm>
                  <a:off x="10750258" y="690779"/>
                  <a:ext cx="360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120B966-AD28-4674-AFE9-B8FC6F4250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258" y="690779"/>
                  <a:ext cx="360000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5677F2B5-AFA6-4A19-AFA4-EF0F6450DED3}"/>
                </a:ext>
              </a:extLst>
            </p:cNvPr>
            <p:cNvSpPr/>
            <p:nvPr/>
          </p:nvSpPr>
          <p:spPr>
            <a:xfrm rot="5400000">
              <a:off x="9195787" y="8294"/>
              <a:ext cx="202096" cy="1430030"/>
            </a:xfrm>
            <a:prstGeom prst="leftBrace">
              <a:avLst>
                <a:gd name="adj1" fmla="val 50205"/>
                <a:gd name="adj2" fmla="val 5381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264CC28-A986-46A0-B0B7-7D2D735AA065}"/>
                    </a:ext>
                  </a:extLst>
                </p:cNvPr>
                <p:cNvSpPr txBox="1"/>
                <p:nvPr/>
              </p:nvSpPr>
              <p:spPr>
                <a:xfrm>
                  <a:off x="8768890" y="29094"/>
                  <a:ext cx="8193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264CC28-A986-46A0-B0B7-7D2D735AA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890" y="29094"/>
                  <a:ext cx="819358" cy="461665"/>
                </a:xfrm>
                <a:prstGeom prst="rect">
                  <a:avLst/>
                </a:prstGeom>
                <a:blipFill>
                  <a:blip r:embed="rId26"/>
                  <a:stretch>
                    <a:fillRect l="-3704" r="-4444" b="-197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E71DD04-2528-4E28-9892-599551F809D3}"/>
                  </a:ext>
                </a:extLst>
              </p:cNvPr>
              <p:cNvSpPr txBox="1"/>
              <p:nvPr/>
            </p:nvSpPr>
            <p:spPr>
              <a:xfrm>
                <a:off x="7699542" y="3949039"/>
                <a:ext cx="327616" cy="461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9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E71DD04-2528-4E28-9892-599551F80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542" y="3949039"/>
                <a:ext cx="327616" cy="461537"/>
              </a:xfrm>
              <a:prstGeom prst="rect">
                <a:avLst/>
              </a:prstGeom>
              <a:blipFill>
                <a:blip r:embed="rId27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B47F5F9-ECEB-4161-9D61-0A14B9A9AF6E}"/>
                  </a:ext>
                </a:extLst>
              </p:cNvPr>
              <p:cNvSpPr txBox="1"/>
              <p:nvPr/>
            </p:nvSpPr>
            <p:spPr>
              <a:xfrm>
                <a:off x="7754208" y="6060905"/>
                <a:ext cx="327616" cy="461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9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B47F5F9-ECEB-4161-9D61-0A14B9A9A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208" y="6060905"/>
                <a:ext cx="327616" cy="461537"/>
              </a:xfrm>
              <a:prstGeom prst="rect">
                <a:avLst/>
              </a:prstGeom>
              <a:blipFill>
                <a:blip r:embed="rId28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3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91">
            <a:extLst>
              <a:ext uri="{FF2B5EF4-FFF2-40B4-BE49-F238E27FC236}">
                <a16:creationId xmlns:a16="http://schemas.microsoft.com/office/drawing/2014/main" id="{54542DA3-78EF-46EF-A3DD-4F82F5AE1882}"/>
              </a:ext>
            </a:extLst>
          </p:cNvPr>
          <p:cNvGraphicFramePr>
            <a:graphicFrameLocks noGrp="1"/>
          </p:cNvGraphicFramePr>
          <p:nvPr/>
        </p:nvGraphicFramePr>
        <p:xfrm>
          <a:off x="2907" y="1005095"/>
          <a:ext cx="12185918" cy="586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5918">
                  <a:extLst>
                    <a:ext uri="{9D8B030D-6E8A-4147-A177-3AD203B41FA5}">
                      <a16:colId xmlns:a16="http://schemas.microsoft.com/office/drawing/2014/main" val="772123206"/>
                    </a:ext>
                  </a:extLst>
                </a:gridCol>
              </a:tblGrid>
              <a:tr h="13841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37620"/>
                  </a:ext>
                </a:extLst>
              </a:tr>
              <a:tr h="17201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35808"/>
                  </a:ext>
                </a:extLst>
              </a:tr>
              <a:tr h="27602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114634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id="{2828ACC1-DD2D-400B-A015-74FF561C1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1" t="15522" r="9266"/>
          <a:stretch/>
        </p:blipFill>
        <p:spPr>
          <a:xfrm>
            <a:off x="394966" y="4736197"/>
            <a:ext cx="4783318" cy="1847382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1F32C954-8962-400F-BEC7-8793EB8C771A}"/>
              </a:ext>
            </a:extLst>
          </p:cNvPr>
          <p:cNvGrpSpPr/>
          <p:nvPr/>
        </p:nvGrpSpPr>
        <p:grpSpPr>
          <a:xfrm>
            <a:off x="-5975" y="2458176"/>
            <a:ext cx="3955887" cy="1308535"/>
            <a:chOff x="74711" y="1595188"/>
            <a:chExt cx="6197693" cy="1936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5337EDB-CAE8-41AC-A51B-DD30DFBCC1AF}"/>
                    </a:ext>
                  </a:extLst>
                </p:cNvPr>
                <p:cNvSpPr txBox="1"/>
                <p:nvPr/>
              </p:nvSpPr>
              <p:spPr>
                <a:xfrm>
                  <a:off x="4381717" y="2091905"/>
                  <a:ext cx="451407" cy="54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5337EDB-CAE8-41AC-A51B-DD30DFBCC1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717" y="2091905"/>
                  <a:ext cx="451407" cy="546544"/>
                </a:xfrm>
                <a:prstGeom prst="rect">
                  <a:avLst/>
                </a:prstGeom>
                <a:blipFill>
                  <a:blip r:embed="rId6"/>
                  <a:stretch>
                    <a:fillRect r="-29787"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88837AF-D02F-44E3-98C3-E74C6FC2DB00}"/>
                    </a:ext>
                  </a:extLst>
                </p:cNvPr>
                <p:cNvSpPr txBox="1"/>
                <p:nvPr/>
              </p:nvSpPr>
              <p:spPr>
                <a:xfrm>
                  <a:off x="2928720" y="2083510"/>
                  <a:ext cx="451407" cy="54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88837AF-D02F-44E3-98C3-E74C6FC2D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8720" y="2083510"/>
                  <a:ext cx="451407" cy="546544"/>
                </a:xfrm>
                <a:prstGeom prst="rect">
                  <a:avLst/>
                </a:prstGeom>
                <a:blipFill>
                  <a:blip r:embed="rId7"/>
                  <a:stretch>
                    <a:fillRect r="-25532"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EFC365D-55FB-4A07-86CA-A1B6627FF14E}"/>
                    </a:ext>
                  </a:extLst>
                </p:cNvPr>
                <p:cNvSpPr txBox="1"/>
                <p:nvPr/>
              </p:nvSpPr>
              <p:spPr>
                <a:xfrm>
                  <a:off x="74711" y="159518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EFC365D-55FB-4A07-86CA-A1B6627FF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11" y="1595188"/>
                  <a:ext cx="451407" cy="546355"/>
                </a:xfrm>
                <a:prstGeom prst="rect">
                  <a:avLst/>
                </a:prstGeom>
                <a:blipFill>
                  <a:blip r:embed="rId8"/>
                  <a:stretch>
                    <a:fillRect l="-4255" r="-80851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F58C49-7BC4-486B-914F-10F0B9F271B0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833860" y="3048488"/>
              <a:ext cx="634669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DDF00F4-ED51-4382-BE17-53B2C407DC11}"/>
                </a:ext>
              </a:extLst>
            </p:cNvPr>
            <p:cNvSpPr/>
            <p:nvPr/>
          </p:nvSpPr>
          <p:spPr>
            <a:xfrm>
              <a:off x="1468529" y="2863823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ABE8082-0898-439C-A023-6E208A92B507}"/>
                </a:ext>
              </a:extLst>
            </p:cNvPr>
            <p:cNvSpPr/>
            <p:nvPr/>
          </p:nvSpPr>
          <p:spPr>
            <a:xfrm>
              <a:off x="742420" y="3002768"/>
              <a:ext cx="91440" cy="914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F391BD-E47A-4781-B7FC-57E8039D07C0}"/>
                    </a:ext>
                  </a:extLst>
                </p:cNvPr>
                <p:cNvSpPr txBox="1"/>
                <p:nvPr/>
              </p:nvSpPr>
              <p:spPr>
                <a:xfrm>
                  <a:off x="1508466" y="279081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F391BD-E47A-4781-B7FC-57E8039D0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466" y="2790818"/>
                  <a:ext cx="451407" cy="546355"/>
                </a:xfrm>
                <a:prstGeom prst="rect">
                  <a:avLst/>
                </a:prstGeom>
                <a:blipFill>
                  <a:blip r:embed="rId9"/>
                  <a:stretch>
                    <a:fillRect l="-4255" r="-12766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EE1452-A97D-4574-B051-B43E1765A687}"/>
                </a:ext>
              </a:extLst>
            </p:cNvPr>
            <p:cNvSpPr/>
            <p:nvPr/>
          </p:nvSpPr>
          <p:spPr>
            <a:xfrm>
              <a:off x="2197403" y="3002768"/>
              <a:ext cx="91440" cy="91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12CF49FA-8917-4142-9A6A-B030E037F024}"/>
                </a:ext>
              </a:extLst>
            </p:cNvPr>
            <p:cNvCxnSpPr>
              <a:cxnSpLocks/>
              <a:stCxn id="28" idx="6"/>
              <a:endCxn id="30" idx="0"/>
            </p:cNvCxnSpPr>
            <p:nvPr/>
          </p:nvCxnSpPr>
          <p:spPr>
            <a:xfrm flipV="1">
              <a:off x="833860" y="3002768"/>
              <a:ext cx="1409263" cy="45720"/>
            </a:xfrm>
            <a:prstGeom prst="curvedConnector4">
              <a:avLst>
                <a:gd name="adj1" fmla="val 38440"/>
                <a:gd name="adj2" fmla="val 717117"/>
              </a:avLst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E630FC-61B5-4D53-BED2-B98E2B569A50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3754244" y="3048487"/>
              <a:ext cx="634669" cy="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26B7FB-7F8F-4811-9DF1-08FDFA8B181C}"/>
                </a:ext>
              </a:extLst>
            </p:cNvPr>
            <p:cNvSpPr/>
            <p:nvPr/>
          </p:nvSpPr>
          <p:spPr>
            <a:xfrm>
              <a:off x="4388913" y="2863822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28AE166-E985-4C86-8EFA-CDEC90A0E2F5}"/>
                    </a:ext>
                  </a:extLst>
                </p:cNvPr>
                <p:cNvSpPr txBox="1"/>
                <p:nvPr/>
              </p:nvSpPr>
              <p:spPr>
                <a:xfrm>
                  <a:off x="4428850" y="277961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28AE166-E985-4C86-8EFA-CDEC90A0E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850" y="2779618"/>
                  <a:ext cx="451407" cy="546355"/>
                </a:xfrm>
                <a:prstGeom prst="rect">
                  <a:avLst/>
                </a:prstGeom>
                <a:blipFill>
                  <a:blip r:embed="rId10"/>
                  <a:stretch>
                    <a:fillRect l="-6383" r="-14894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443DDEF-5ADB-4443-BBF6-0F090E80369C}"/>
                </a:ext>
              </a:extLst>
            </p:cNvPr>
            <p:cNvSpPr/>
            <p:nvPr/>
          </p:nvSpPr>
          <p:spPr>
            <a:xfrm>
              <a:off x="5117787" y="3002767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437F8620-FB35-421B-808C-964756980014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 flipV="1">
              <a:off x="3754244" y="3002767"/>
              <a:ext cx="1409263" cy="45720"/>
            </a:xfrm>
            <a:prstGeom prst="curvedConnector4">
              <a:avLst>
                <a:gd name="adj1" fmla="val 39609"/>
                <a:gd name="adj2" fmla="val 744145"/>
              </a:avLst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77B33C1-A500-44DC-B483-28E9235CD1DF}"/>
                </a:ext>
              </a:extLst>
            </p:cNvPr>
            <p:cNvCxnSpPr>
              <a:cxnSpLocks/>
            </p:cNvCxnSpPr>
            <p:nvPr/>
          </p:nvCxnSpPr>
          <p:spPr>
            <a:xfrm>
              <a:off x="5203444" y="3048486"/>
              <a:ext cx="38887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331CFA-6707-4C27-8E61-6A8620A02602}"/>
                    </a:ext>
                  </a:extLst>
                </p:cNvPr>
                <p:cNvSpPr txBox="1"/>
                <p:nvPr/>
              </p:nvSpPr>
              <p:spPr>
                <a:xfrm>
                  <a:off x="2369782" y="296100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331CFA-6707-4C27-8E61-6A8620A026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782" y="2961006"/>
                  <a:ext cx="451407" cy="546355"/>
                </a:xfrm>
                <a:prstGeom prst="rect">
                  <a:avLst/>
                </a:prstGeom>
                <a:blipFill>
                  <a:blip r:embed="rId11"/>
                  <a:stretch>
                    <a:fillRect r="-22917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C49C0D0-15E1-48C5-9F0F-596DE5D6E44F}"/>
                    </a:ext>
                  </a:extLst>
                </p:cNvPr>
                <p:cNvSpPr txBox="1"/>
                <p:nvPr/>
              </p:nvSpPr>
              <p:spPr>
                <a:xfrm>
                  <a:off x="5161117" y="2985732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C49C0D0-15E1-48C5-9F0F-596DE5D6E4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117" y="2985732"/>
                  <a:ext cx="451407" cy="546355"/>
                </a:xfrm>
                <a:prstGeom prst="rect">
                  <a:avLst/>
                </a:prstGeom>
                <a:blipFill>
                  <a:blip r:embed="rId12"/>
                  <a:stretch>
                    <a:fillRect r="-27660" b="-4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246CAFF-EC36-4D68-AD3F-6D77DF3DA076}"/>
                    </a:ext>
                  </a:extLst>
                </p:cNvPr>
                <p:cNvSpPr txBox="1"/>
                <p:nvPr/>
              </p:nvSpPr>
              <p:spPr>
                <a:xfrm>
                  <a:off x="5585587" y="2705623"/>
                  <a:ext cx="686817" cy="7285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1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246CAFF-EC36-4D68-AD3F-6D77DF3DA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5587" y="2705623"/>
                  <a:ext cx="686817" cy="7285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6345BAA-E2F5-462B-AD0F-F85F8AC1E2B1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2294052" y="3048488"/>
              <a:ext cx="634669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192DFAE-3FC5-4C74-8B78-EAFE18EF7532}"/>
                </a:ext>
              </a:extLst>
            </p:cNvPr>
            <p:cNvSpPr/>
            <p:nvPr/>
          </p:nvSpPr>
          <p:spPr>
            <a:xfrm>
              <a:off x="2928721" y="2863823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354C2CD-43AC-4B14-A2E4-F5FBE1372016}"/>
                    </a:ext>
                  </a:extLst>
                </p:cNvPr>
                <p:cNvSpPr txBox="1"/>
                <p:nvPr/>
              </p:nvSpPr>
              <p:spPr>
                <a:xfrm>
                  <a:off x="2968657" y="279081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354C2CD-43AC-4B14-A2E4-F5FBE1372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8657" y="2790816"/>
                  <a:ext cx="451407" cy="546355"/>
                </a:xfrm>
                <a:prstGeom prst="rect">
                  <a:avLst/>
                </a:prstGeom>
                <a:blipFill>
                  <a:blip r:embed="rId14"/>
                  <a:stretch>
                    <a:fillRect l="-4255" r="-14894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EBEF83-46F5-4E26-8175-98D4C4CDE2D9}"/>
                </a:ext>
              </a:extLst>
            </p:cNvPr>
            <p:cNvSpPr/>
            <p:nvPr/>
          </p:nvSpPr>
          <p:spPr>
            <a:xfrm>
              <a:off x="3657595" y="3002768"/>
              <a:ext cx="91440" cy="9144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077D7E3-B9A7-40EF-B0E2-A112C4C4CCEC}"/>
                    </a:ext>
                  </a:extLst>
                </p:cNvPr>
                <p:cNvSpPr txBox="1"/>
                <p:nvPr/>
              </p:nvSpPr>
              <p:spPr>
                <a:xfrm>
                  <a:off x="3809105" y="295184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077D7E3-B9A7-40EF-B0E2-A112C4C4C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105" y="2951846"/>
                  <a:ext cx="451407" cy="546355"/>
                </a:xfrm>
                <a:prstGeom prst="rect">
                  <a:avLst/>
                </a:prstGeom>
                <a:blipFill>
                  <a:blip r:embed="rId15"/>
                  <a:stretch>
                    <a:fillRect r="-2766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3A3F4D81-DA03-425E-8BD9-0702B02F7278}"/>
                </a:ext>
              </a:extLst>
            </p:cNvPr>
            <p:cNvCxnSpPr/>
            <p:nvPr/>
          </p:nvCxnSpPr>
          <p:spPr>
            <a:xfrm flipV="1">
              <a:off x="2291558" y="2997813"/>
              <a:ext cx="1409263" cy="45720"/>
            </a:xfrm>
            <a:prstGeom prst="curvedConnector4">
              <a:avLst>
                <a:gd name="adj1" fmla="val 39609"/>
                <a:gd name="adj2" fmla="val 744145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or: Curved 47">
              <a:extLst>
                <a:ext uri="{FF2B5EF4-FFF2-40B4-BE49-F238E27FC236}">
                  <a16:creationId xmlns:a16="http://schemas.microsoft.com/office/drawing/2014/main" id="{7E975E92-C8E9-4CE4-AB34-14880A956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6930" y="2798409"/>
              <a:ext cx="302110" cy="24467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2A67BFF-0EE7-432B-94A2-306936C7ABCA}"/>
                </a:ext>
              </a:extLst>
            </p:cNvPr>
            <p:cNvCxnSpPr>
              <a:cxnSpLocks/>
              <a:stCxn id="27" idx="3"/>
              <a:endCxn id="30" idx="2"/>
            </p:cNvCxnSpPr>
            <p:nvPr/>
          </p:nvCxnSpPr>
          <p:spPr>
            <a:xfrm flipV="1">
              <a:off x="2027468" y="3048488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C2127FA-875F-426E-BB33-9C400E7A82A3}"/>
                </a:ext>
              </a:extLst>
            </p:cNvPr>
            <p:cNvCxnSpPr>
              <a:cxnSpLocks/>
              <a:stCxn id="43" idx="3"/>
              <a:endCxn id="45" idx="2"/>
            </p:cNvCxnSpPr>
            <p:nvPr/>
          </p:nvCxnSpPr>
          <p:spPr>
            <a:xfrm flipV="1">
              <a:off x="3487660" y="3048488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E767418-D979-4785-AC5F-A57E8B15F281}"/>
                </a:ext>
              </a:extLst>
            </p:cNvPr>
            <p:cNvCxnSpPr>
              <a:cxnSpLocks/>
              <a:stCxn id="33" idx="3"/>
              <a:endCxn id="35" idx="2"/>
            </p:cNvCxnSpPr>
            <p:nvPr/>
          </p:nvCxnSpPr>
          <p:spPr>
            <a:xfrm flipV="1">
              <a:off x="4947852" y="3048487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F490D37-BA35-45E9-9EBA-3DA1C5431E09}"/>
              </a:ext>
            </a:extLst>
          </p:cNvPr>
          <p:cNvGrpSpPr/>
          <p:nvPr/>
        </p:nvGrpSpPr>
        <p:grpSpPr>
          <a:xfrm>
            <a:off x="2907" y="996974"/>
            <a:ext cx="4217788" cy="1206719"/>
            <a:chOff x="-5980" y="-512056"/>
            <a:chExt cx="6198195" cy="1944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1C466AC-9492-42C3-B87B-052BB1FBCCDA}"/>
                    </a:ext>
                  </a:extLst>
                </p:cNvPr>
                <p:cNvSpPr txBox="1"/>
                <p:nvPr/>
              </p:nvSpPr>
              <p:spPr>
                <a:xfrm>
                  <a:off x="-5980" y="-512056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1C466AC-9492-42C3-B87B-052BB1FBC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980" y="-512056"/>
                  <a:ext cx="451408" cy="594803"/>
                </a:xfrm>
                <a:prstGeom prst="rect">
                  <a:avLst/>
                </a:prstGeom>
                <a:blipFill>
                  <a:blip r:embed="rId16"/>
                  <a:stretch>
                    <a:fillRect l="-3922" r="-66667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C23A8C7-3CC8-4F26-8E34-B64ECBC8619E}"/>
                </a:ext>
              </a:extLst>
            </p:cNvPr>
            <p:cNvCxnSpPr>
              <a:cxnSpLocks/>
              <a:stCxn id="5" idx="6"/>
              <a:endCxn id="4" idx="1"/>
            </p:cNvCxnSpPr>
            <p:nvPr/>
          </p:nvCxnSpPr>
          <p:spPr>
            <a:xfrm>
              <a:off x="766266" y="853317"/>
              <a:ext cx="634669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30E2B3-7819-462D-BF6E-09F1D2AD21EA}"/>
                </a:ext>
              </a:extLst>
            </p:cNvPr>
            <p:cNvSpPr/>
            <p:nvPr/>
          </p:nvSpPr>
          <p:spPr>
            <a:xfrm>
              <a:off x="1400935" y="668652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C167FD-5C9F-4FFE-9C1F-9E2818411A6C}"/>
                </a:ext>
              </a:extLst>
            </p:cNvPr>
            <p:cNvSpPr/>
            <p:nvPr/>
          </p:nvSpPr>
          <p:spPr>
            <a:xfrm>
              <a:off x="674826" y="807597"/>
              <a:ext cx="91440" cy="914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3344933-0068-4312-AFC6-B04023869C73}"/>
                    </a:ext>
                  </a:extLst>
                </p:cNvPr>
                <p:cNvSpPr txBox="1"/>
                <p:nvPr/>
              </p:nvSpPr>
              <p:spPr>
                <a:xfrm>
                  <a:off x="1440872" y="560929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3344933-0068-4312-AFC6-B04023869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872" y="560929"/>
                  <a:ext cx="451408" cy="594803"/>
                </a:xfrm>
                <a:prstGeom prst="rect">
                  <a:avLst/>
                </a:prstGeom>
                <a:blipFill>
                  <a:blip r:embed="rId17"/>
                  <a:stretch>
                    <a:fillRect l="-6000" r="-6000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9C8D92-0BCF-4E14-8DFC-167E56350A65}"/>
                </a:ext>
              </a:extLst>
            </p:cNvPr>
            <p:cNvSpPr/>
            <p:nvPr/>
          </p:nvSpPr>
          <p:spPr>
            <a:xfrm>
              <a:off x="2129809" y="807597"/>
              <a:ext cx="91440" cy="91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86E0B56-5EE0-40D1-9A8A-4EB962341748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3686650" y="853316"/>
              <a:ext cx="634669" cy="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D2C162-DF52-4E12-9A52-42A892D6D794}"/>
                </a:ext>
              </a:extLst>
            </p:cNvPr>
            <p:cNvSpPr/>
            <p:nvPr/>
          </p:nvSpPr>
          <p:spPr>
            <a:xfrm>
              <a:off x="4321319" y="668651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959F72E-6692-4FCC-97B4-E1ABE5C98B2A}"/>
                    </a:ext>
                  </a:extLst>
                </p:cNvPr>
                <p:cNvSpPr txBox="1"/>
                <p:nvPr/>
              </p:nvSpPr>
              <p:spPr>
                <a:xfrm>
                  <a:off x="4361255" y="535013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959F72E-6692-4FCC-97B4-E1ABE5C98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255" y="535013"/>
                  <a:ext cx="451408" cy="594803"/>
                </a:xfrm>
                <a:prstGeom prst="rect">
                  <a:avLst/>
                </a:prstGeom>
                <a:blipFill>
                  <a:blip r:embed="rId18"/>
                  <a:stretch>
                    <a:fillRect l="-6000" r="-8000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5B1C31-4606-4F12-9721-028F34A9B3E3}"/>
                </a:ext>
              </a:extLst>
            </p:cNvPr>
            <p:cNvSpPr/>
            <p:nvPr/>
          </p:nvSpPr>
          <p:spPr>
            <a:xfrm>
              <a:off x="5050193" y="807596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0591FA3-4174-433A-8808-62A10B5CAD60}"/>
                    </a:ext>
                  </a:extLst>
                </p:cNvPr>
                <p:cNvSpPr txBox="1"/>
                <p:nvPr/>
              </p:nvSpPr>
              <p:spPr>
                <a:xfrm>
                  <a:off x="758912" y="782180"/>
                  <a:ext cx="451408" cy="5950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dirty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4472C4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0591FA3-4174-433A-8808-62A10B5CA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912" y="782180"/>
                  <a:ext cx="451408" cy="595009"/>
                </a:xfrm>
                <a:prstGeom prst="rect">
                  <a:avLst/>
                </a:prstGeom>
                <a:blipFill>
                  <a:blip r:embed="rId19"/>
                  <a:stretch>
                    <a:fillRect r="-20000"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F051E4B-F25F-4EF4-BA2E-E26A2B237D4E}"/>
                </a:ext>
              </a:extLst>
            </p:cNvPr>
            <p:cNvCxnSpPr>
              <a:cxnSpLocks/>
            </p:cNvCxnSpPr>
            <p:nvPr/>
          </p:nvCxnSpPr>
          <p:spPr>
            <a:xfrm>
              <a:off x="5135850" y="853315"/>
              <a:ext cx="38887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4546D2-4E51-4762-94E7-CDEE6CCE9374}"/>
                    </a:ext>
                  </a:extLst>
                </p:cNvPr>
                <p:cNvSpPr txBox="1"/>
                <p:nvPr/>
              </p:nvSpPr>
              <p:spPr>
                <a:xfrm>
                  <a:off x="2235987" y="837721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4546D2-4E51-4762-94E7-CDEE6CCE9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987" y="837721"/>
                  <a:ext cx="451408" cy="594803"/>
                </a:xfrm>
                <a:prstGeom prst="rect">
                  <a:avLst/>
                </a:prstGeom>
                <a:blipFill>
                  <a:blip r:embed="rId20"/>
                  <a:stretch>
                    <a:fillRect r="-1800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336A74-6160-46D9-B717-5AB4921E1D53}"/>
                    </a:ext>
                  </a:extLst>
                </p:cNvPr>
                <p:cNvSpPr txBox="1"/>
                <p:nvPr/>
              </p:nvSpPr>
              <p:spPr>
                <a:xfrm>
                  <a:off x="5024426" y="826943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336A74-6160-46D9-B717-5AB4921E1D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426" y="826943"/>
                  <a:ext cx="451408" cy="594803"/>
                </a:xfrm>
                <a:prstGeom prst="rect">
                  <a:avLst/>
                </a:prstGeom>
                <a:blipFill>
                  <a:blip r:embed="rId21"/>
                  <a:stretch>
                    <a:fillRect r="-2000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4FC3B90-563D-4346-9E09-FC185C7168AB}"/>
                    </a:ext>
                  </a:extLst>
                </p:cNvPr>
                <p:cNvSpPr txBox="1"/>
                <p:nvPr/>
              </p:nvSpPr>
              <p:spPr>
                <a:xfrm>
                  <a:off x="5505399" y="440318"/>
                  <a:ext cx="686816" cy="7931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1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4FC3B90-563D-4346-9E09-FC185C716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399" y="440318"/>
                  <a:ext cx="686816" cy="79313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31E1B12-AFA4-438D-8540-E997F88B228C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2226458" y="853317"/>
              <a:ext cx="634669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794066-35A1-4AEC-A6B7-FCCC17744BC6}"/>
                </a:ext>
              </a:extLst>
            </p:cNvPr>
            <p:cNvSpPr/>
            <p:nvPr/>
          </p:nvSpPr>
          <p:spPr>
            <a:xfrm>
              <a:off x="2861127" y="668652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CFF01C-4243-4A88-90BD-7A03CBE355C6}"/>
                    </a:ext>
                  </a:extLst>
                </p:cNvPr>
                <p:cNvSpPr txBox="1"/>
                <p:nvPr/>
              </p:nvSpPr>
              <p:spPr>
                <a:xfrm>
                  <a:off x="2901065" y="547974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CFF01C-4243-4A88-90BD-7A03CBE35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065" y="547974"/>
                  <a:ext cx="451408" cy="594803"/>
                </a:xfrm>
                <a:prstGeom prst="rect">
                  <a:avLst/>
                </a:prstGeom>
                <a:blipFill>
                  <a:blip r:embed="rId23"/>
                  <a:stretch>
                    <a:fillRect l="-6000" r="-8000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E097348-82D7-4B16-ACF3-B5D38C767046}"/>
                </a:ext>
              </a:extLst>
            </p:cNvPr>
            <p:cNvSpPr/>
            <p:nvPr/>
          </p:nvSpPr>
          <p:spPr>
            <a:xfrm>
              <a:off x="3590001" y="807597"/>
              <a:ext cx="91440" cy="9144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85EA058-A6BF-4735-BF20-9438873963D2}"/>
                    </a:ext>
                  </a:extLst>
                </p:cNvPr>
                <p:cNvSpPr txBox="1"/>
                <p:nvPr/>
              </p:nvSpPr>
              <p:spPr>
                <a:xfrm>
                  <a:off x="3631159" y="819868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85EA058-A6BF-4735-BF20-943887396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159" y="819868"/>
                  <a:ext cx="451408" cy="594803"/>
                </a:xfrm>
                <a:prstGeom prst="rect">
                  <a:avLst/>
                </a:prstGeom>
                <a:blipFill>
                  <a:blip r:embed="rId24"/>
                  <a:stretch>
                    <a:fillRect r="-17647" b="-4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D81D115-5976-4269-A70F-4236350DD8EB}"/>
                </a:ext>
              </a:extLst>
            </p:cNvPr>
            <p:cNvCxnSpPr>
              <a:cxnSpLocks/>
              <a:stCxn id="4" idx="3"/>
              <a:endCxn id="7" idx="2"/>
            </p:cNvCxnSpPr>
            <p:nvPr/>
          </p:nvCxnSpPr>
          <p:spPr>
            <a:xfrm flipV="1">
              <a:off x="1959874" y="853317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D13BE70-1C06-4DDA-8776-A7EE94C3E313}"/>
                </a:ext>
              </a:extLst>
            </p:cNvPr>
            <p:cNvCxnSpPr>
              <a:cxnSpLocks/>
              <a:stCxn id="18" idx="3"/>
              <a:endCxn id="20" idx="2"/>
            </p:cNvCxnSpPr>
            <p:nvPr/>
          </p:nvCxnSpPr>
          <p:spPr>
            <a:xfrm flipV="1">
              <a:off x="3420066" y="853317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C6922B8-C700-422E-99C0-CD2195984854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4877390" y="852429"/>
              <a:ext cx="172803" cy="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F232375-4BBF-40DF-9E5A-6CDF702A89F3}"/>
              </a:ext>
            </a:extLst>
          </p:cNvPr>
          <p:cNvSpPr txBox="1"/>
          <p:nvPr/>
        </p:nvSpPr>
        <p:spPr>
          <a:xfrm>
            <a:off x="420213" y="1024019"/>
            <a:ext cx="1652612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Calibri" panose="020F0502020204030204"/>
              </a:rPr>
              <a:t>Plain NN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38A4649-CC22-420B-87DD-A650AC6781DE}"/>
              </a:ext>
            </a:extLst>
          </p:cNvPr>
          <p:cNvSpPr txBox="1"/>
          <p:nvPr/>
        </p:nvSpPr>
        <p:spPr>
          <a:xfrm>
            <a:off x="396891" y="2451565"/>
            <a:ext cx="429247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Calibri" panose="020F0502020204030204"/>
              </a:rPr>
              <a:t>Residual Network (Highway Network)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2678344-672C-4526-B690-F6384FB148B4}"/>
                  </a:ext>
                </a:extLst>
              </p:cNvPr>
              <p:cNvSpPr txBox="1"/>
              <p:nvPr/>
            </p:nvSpPr>
            <p:spPr>
              <a:xfrm>
                <a:off x="480601" y="3383113"/>
                <a:ext cx="307177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2678344-672C-4526-B690-F6384FB14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1" y="3383113"/>
                <a:ext cx="307177" cy="369236"/>
              </a:xfrm>
              <a:prstGeom prst="rect">
                <a:avLst/>
              </a:prstGeom>
              <a:blipFill>
                <a:blip r:embed="rId25"/>
                <a:stretch>
                  <a:fillRect r="-20000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96823A9-4E1E-4C88-B3D7-B862361DEAE7}"/>
                  </a:ext>
                </a:extLst>
              </p:cNvPr>
              <p:cNvSpPr txBox="1"/>
              <p:nvPr/>
            </p:nvSpPr>
            <p:spPr>
              <a:xfrm>
                <a:off x="890117" y="2830326"/>
                <a:ext cx="307177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96823A9-4E1E-4C88-B3D7-B862361D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17" y="2830326"/>
                <a:ext cx="307177" cy="369236"/>
              </a:xfrm>
              <a:prstGeom prst="rect">
                <a:avLst/>
              </a:prstGeom>
              <a:blipFill>
                <a:blip r:embed="rId26"/>
                <a:stretch>
                  <a:fillRect r="-20000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5F1DCACB-866C-4731-9463-1702546085D1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523" t="14872" r="4348"/>
          <a:stretch/>
        </p:blipFill>
        <p:spPr>
          <a:xfrm>
            <a:off x="5004417" y="4342193"/>
            <a:ext cx="6741200" cy="223024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7157F4D-1840-4B7A-82F5-446A39757504}"/>
              </a:ext>
            </a:extLst>
          </p:cNvPr>
          <p:cNvSpPr txBox="1"/>
          <p:nvPr/>
        </p:nvSpPr>
        <p:spPr>
          <a:xfrm rot="19200580">
            <a:off x="287371" y="4377451"/>
            <a:ext cx="676112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Calibri" panose="020F0502020204030204"/>
              </a:rPr>
              <a:t>2016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F8D9C3B-D4CD-4D16-9A22-5CD5A67E59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22" y="2734676"/>
            <a:ext cx="7786544" cy="10149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00452A1-2D32-456F-BCF3-B88458D97F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20"/>
          <a:stretch/>
        </p:blipFill>
        <p:spPr>
          <a:xfrm>
            <a:off x="4229670" y="1102003"/>
            <a:ext cx="2346938" cy="1013069"/>
          </a:xfrm>
          <a:prstGeom prst="rect">
            <a:avLst/>
          </a:prstGeom>
        </p:spPr>
      </p:pic>
      <p:sp>
        <p:nvSpPr>
          <p:cNvPr id="89" name="Google Shape;54;p13">
            <a:extLst>
              <a:ext uri="{FF2B5EF4-FFF2-40B4-BE49-F238E27FC236}">
                <a16:creationId xmlns:a16="http://schemas.microsoft.com/office/drawing/2014/main" id="{1D295DAF-838D-4DE4-B0BD-2BA542CA0761}"/>
              </a:ext>
            </a:extLst>
          </p:cNvPr>
          <p:cNvSpPr txBox="1"/>
          <p:nvPr/>
        </p:nvSpPr>
        <p:spPr>
          <a:xfrm>
            <a:off x="94811" y="200802"/>
            <a:ext cx="6224053" cy="64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/>
            <a:r>
              <a:rPr lang="en" sz="3732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Networks Architectures</a:t>
            </a:r>
            <a:endParaRPr sz="3732" dirty="0">
              <a:solidFill>
                <a:prstClr val="black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58B7A1-A362-407F-B064-A1DA25F701CF}"/>
              </a:ext>
            </a:extLst>
          </p:cNvPr>
          <p:cNvSpPr/>
          <p:nvPr/>
        </p:nvSpPr>
        <p:spPr>
          <a:xfrm>
            <a:off x="9029505" y="4304540"/>
            <a:ext cx="2561378" cy="151387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7FBE08-CE22-419D-B6B5-27E151C94E35}"/>
              </a:ext>
            </a:extLst>
          </p:cNvPr>
          <p:cNvCxnSpPr/>
          <p:nvPr/>
        </p:nvCxnSpPr>
        <p:spPr>
          <a:xfrm flipH="1">
            <a:off x="6304267" y="3827020"/>
            <a:ext cx="5665999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79FC4AB-7189-4BA1-9810-FB3AD3A9A82D}"/>
              </a:ext>
            </a:extLst>
          </p:cNvPr>
          <p:cNvCxnSpPr>
            <a:cxnSpLocks/>
          </p:cNvCxnSpPr>
          <p:nvPr/>
        </p:nvCxnSpPr>
        <p:spPr>
          <a:xfrm>
            <a:off x="10651942" y="3827020"/>
            <a:ext cx="0" cy="4378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1E355E1-2408-40F7-A4C9-BF1CFF1FE946}"/>
              </a:ext>
            </a:extLst>
          </p:cNvPr>
          <p:cNvCxnSpPr>
            <a:cxnSpLocks/>
          </p:cNvCxnSpPr>
          <p:nvPr/>
        </p:nvCxnSpPr>
        <p:spPr>
          <a:xfrm flipH="1">
            <a:off x="4689363" y="3838391"/>
            <a:ext cx="1476918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C4B30F9-C712-4E81-A032-A0179B53900E}"/>
              </a:ext>
            </a:extLst>
          </p:cNvPr>
          <p:cNvCxnSpPr>
            <a:cxnSpLocks/>
          </p:cNvCxnSpPr>
          <p:nvPr/>
        </p:nvCxnSpPr>
        <p:spPr>
          <a:xfrm flipH="1">
            <a:off x="4723856" y="2225290"/>
            <a:ext cx="1629504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25FC0C3-D733-41C6-8A3B-3659D028A89C}"/>
              </a:ext>
            </a:extLst>
          </p:cNvPr>
          <p:cNvSpPr/>
          <p:nvPr/>
        </p:nvSpPr>
        <p:spPr>
          <a:xfrm>
            <a:off x="9022815" y="5858157"/>
            <a:ext cx="2561378" cy="30397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552E7B5-C2D3-4232-B22E-940C7879F7B3}"/>
              </a:ext>
            </a:extLst>
          </p:cNvPr>
          <p:cNvCxnSpPr>
            <a:cxnSpLocks/>
          </p:cNvCxnSpPr>
          <p:nvPr/>
        </p:nvCxnSpPr>
        <p:spPr>
          <a:xfrm>
            <a:off x="5427820" y="3838392"/>
            <a:ext cx="3594994" cy="21428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F657BFC0-F95F-46DD-AA76-C132BB6DFF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569581" y="1130353"/>
            <a:ext cx="2059048" cy="11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  <p:bldP spid="96" grpId="0"/>
      <p:bldP spid="97" grpId="0"/>
      <p:bldP spid="106" grpId="0"/>
      <p:bldP spid="22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A608BBF-2D1D-430B-ADF9-312FFCDD6FD6}"/>
              </a:ext>
            </a:extLst>
          </p:cNvPr>
          <p:cNvGraphicFramePr>
            <a:graphicFrameLocks noGrp="1"/>
          </p:cNvGraphicFramePr>
          <p:nvPr/>
        </p:nvGraphicFramePr>
        <p:xfrm>
          <a:off x="-1" y="1104786"/>
          <a:ext cx="12188825" cy="57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676">
                  <a:extLst>
                    <a:ext uri="{9D8B030D-6E8A-4147-A177-3AD203B41FA5}">
                      <a16:colId xmlns:a16="http://schemas.microsoft.com/office/drawing/2014/main" val="895423820"/>
                    </a:ext>
                  </a:extLst>
                </a:gridCol>
                <a:gridCol w="6238149">
                  <a:extLst>
                    <a:ext uri="{9D8B030D-6E8A-4147-A177-3AD203B41FA5}">
                      <a16:colId xmlns:a16="http://schemas.microsoft.com/office/drawing/2014/main" val="1727819526"/>
                    </a:ext>
                  </a:extLst>
                </a:gridCol>
              </a:tblGrid>
              <a:tr h="57523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58514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ED01CD4-3690-4F41-9EFE-D9DF41943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8" y="1734797"/>
            <a:ext cx="5644248" cy="1090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73C1F-2426-45CD-A8DF-3A86FE29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56" y="3723909"/>
            <a:ext cx="3864470" cy="2001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AA7A9-AA82-4FB8-8A44-BDA47CD861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62"/>
          <a:stretch/>
        </p:blipFill>
        <p:spPr>
          <a:xfrm>
            <a:off x="6094411" y="1527764"/>
            <a:ext cx="5720699" cy="3011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93DAA5-69B9-4AA1-BADB-3EBE65032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782" y="4413994"/>
            <a:ext cx="5720699" cy="1578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08D8A6-2A9B-47EE-9374-F5BD8ABBA59A}"/>
              </a:ext>
            </a:extLst>
          </p:cNvPr>
          <p:cNvSpPr txBox="1"/>
          <p:nvPr/>
        </p:nvSpPr>
        <p:spPr>
          <a:xfrm rot="19200580">
            <a:off x="95024" y="1278868"/>
            <a:ext cx="676112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Calibri" panose="020F0502020204030204"/>
              </a:rPr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4CFE6-69BB-4D5D-A635-C8FCA8D6B323}"/>
              </a:ext>
            </a:extLst>
          </p:cNvPr>
          <p:cNvSpPr txBox="1"/>
          <p:nvPr/>
        </p:nvSpPr>
        <p:spPr>
          <a:xfrm rot="19200580">
            <a:off x="5982459" y="1259820"/>
            <a:ext cx="676112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Calibri" panose="020F0502020204030204"/>
              </a:rPr>
              <a:t>2021</a:t>
            </a: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B165307F-9088-49FC-9A84-C8CF10DC1E52}"/>
              </a:ext>
            </a:extLst>
          </p:cNvPr>
          <p:cNvSpPr txBox="1"/>
          <p:nvPr/>
        </p:nvSpPr>
        <p:spPr>
          <a:xfrm>
            <a:off x="94811" y="200802"/>
            <a:ext cx="5351529" cy="64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/>
            <a:r>
              <a:rPr lang="en-US" sz="3732" dirty="0" err="1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ResNet</a:t>
            </a:r>
            <a:r>
              <a:rPr lang="en-US" sz="3732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for Engineering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8D1D7-E0EE-457A-829D-3DEF56C6D634}"/>
              </a:ext>
            </a:extLst>
          </p:cNvPr>
          <p:cNvSpPr txBox="1"/>
          <p:nvPr/>
        </p:nvSpPr>
        <p:spPr>
          <a:xfrm>
            <a:off x="8673761" y="5795020"/>
            <a:ext cx="2721642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Sitka Banner" pitchFamily="2" charset="0"/>
              </a:rPr>
              <a:t>Element-wise multiplication, not a summation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33D6F3-1FDE-4AFD-BC84-968CBF3F3D70}"/>
              </a:ext>
            </a:extLst>
          </p:cNvPr>
          <p:cNvSpPr txBox="1"/>
          <p:nvPr/>
        </p:nvSpPr>
        <p:spPr>
          <a:xfrm>
            <a:off x="2865796" y="5059646"/>
            <a:ext cx="1377295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Sitka Banner" pitchFamily="2" charset="0"/>
              </a:rPr>
              <a:t>Residual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B301EC-0968-4248-8BA9-B018D97CED33}"/>
              </a:ext>
            </a:extLst>
          </p:cNvPr>
          <p:cNvSpPr txBox="1"/>
          <p:nvPr/>
        </p:nvSpPr>
        <p:spPr>
          <a:xfrm>
            <a:off x="6041619" y="4139628"/>
            <a:ext cx="1377295" cy="738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Sitka Banner" pitchFamily="2" charset="0"/>
              </a:rPr>
              <a:t>Residual Data</a:t>
            </a:r>
          </a:p>
          <a:p>
            <a:pPr defTabSz="914126"/>
            <a:endParaRPr lang="en-US" sz="2399" dirty="0">
              <a:solidFill>
                <a:srgbClr val="FF0000"/>
              </a:solidFill>
              <a:latin typeface="Sitka Bann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C7D59-795F-4AA2-9109-7CEC1656F705}"/>
              </a:ext>
            </a:extLst>
          </p:cNvPr>
          <p:cNvSpPr txBox="1"/>
          <p:nvPr/>
        </p:nvSpPr>
        <p:spPr>
          <a:xfrm>
            <a:off x="6059916" y="5523108"/>
            <a:ext cx="1377295" cy="738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14126"/>
            <a:endParaRPr lang="en-US" sz="2399" dirty="0">
              <a:solidFill>
                <a:srgbClr val="FF0000"/>
              </a:solidFill>
              <a:latin typeface="Sitka Banner" pitchFamily="2" charset="0"/>
            </a:endParaRPr>
          </a:p>
          <a:p>
            <a:pPr defTabSz="914126"/>
            <a:r>
              <a:rPr lang="en-US" sz="1799" dirty="0">
                <a:solidFill>
                  <a:srgbClr val="FF0000"/>
                </a:solidFill>
                <a:latin typeface="Sitka Banner" pitchFamily="2" charset="0"/>
              </a:rPr>
              <a:t>Residual Data</a:t>
            </a:r>
          </a:p>
        </p:txBody>
      </p:sp>
    </p:spTree>
    <p:extLst>
      <p:ext uri="{BB962C8B-B14F-4D97-AF65-F5344CB8AC3E}">
        <p14:creationId xmlns:p14="http://schemas.microsoft.com/office/powerpoint/2010/main" val="26635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Table 95">
            <a:extLst>
              <a:ext uri="{FF2B5EF4-FFF2-40B4-BE49-F238E27FC236}">
                <a16:creationId xmlns:a16="http://schemas.microsoft.com/office/drawing/2014/main" id="{7ECB4794-104C-42D8-9581-E79A17FFF75E}"/>
              </a:ext>
            </a:extLst>
          </p:cNvPr>
          <p:cNvGraphicFramePr>
            <a:graphicFrameLocks noGrp="1"/>
          </p:cNvGraphicFramePr>
          <p:nvPr/>
        </p:nvGraphicFramePr>
        <p:xfrm>
          <a:off x="-1" y="1058480"/>
          <a:ext cx="12188826" cy="579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4413">
                  <a:extLst>
                    <a:ext uri="{9D8B030D-6E8A-4147-A177-3AD203B41FA5}">
                      <a16:colId xmlns:a16="http://schemas.microsoft.com/office/drawing/2014/main" val="1812066773"/>
                    </a:ext>
                  </a:extLst>
                </a:gridCol>
                <a:gridCol w="6094413">
                  <a:extLst>
                    <a:ext uri="{9D8B030D-6E8A-4147-A177-3AD203B41FA5}">
                      <a16:colId xmlns:a16="http://schemas.microsoft.com/office/drawing/2014/main" val="4000737214"/>
                    </a:ext>
                  </a:extLst>
                </a:gridCol>
              </a:tblGrid>
              <a:tr h="19328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3918"/>
                  </a:ext>
                </a:extLst>
              </a:tr>
              <a:tr h="19328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931273"/>
                  </a:ext>
                </a:extLst>
              </a:tr>
              <a:tr h="19328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331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BE07BF-9C92-4606-9F9A-B1EDE82BCAE7}"/>
                  </a:ext>
                </a:extLst>
              </p:cNvPr>
              <p:cNvSpPr txBox="1"/>
              <p:nvPr/>
            </p:nvSpPr>
            <p:spPr>
              <a:xfrm>
                <a:off x="60366" y="1093757"/>
                <a:ext cx="1331316" cy="639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𝐸𝑛h𝑎𝑛𝑐𝑒𝑑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𝑅𝑒𝑠𝑁𝑒𝑡</m:t>
                      </m:r>
                    </m:oMath>
                  </m:oMathPara>
                </a14:m>
                <a:endParaRPr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BE07BF-9C92-4606-9F9A-B1EDE82B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" y="1093757"/>
                <a:ext cx="1331316" cy="639688"/>
              </a:xfrm>
              <a:prstGeom prst="rect">
                <a:avLst/>
              </a:prstGeom>
              <a:blipFill>
                <a:blip r:embed="rId4"/>
                <a:stretch>
                  <a:fillRect r="-64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0CCCC42-3575-4CC9-A5AE-349B27D147D8}"/>
              </a:ext>
            </a:extLst>
          </p:cNvPr>
          <p:cNvCxnSpPr>
            <a:cxnSpLocks/>
            <a:stCxn id="5" idx="6"/>
            <a:endCxn id="4" idx="1"/>
          </p:cNvCxnSpPr>
          <p:nvPr/>
        </p:nvCxnSpPr>
        <p:spPr>
          <a:xfrm>
            <a:off x="408809" y="2274044"/>
            <a:ext cx="634504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7F3C55C-2788-49BC-8ECE-CB14C5869061}"/>
              </a:ext>
            </a:extLst>
          </p:cNvPr>
          <p:cNvSpPr/>
          <p:nvPr/>
        </p:nvSpPr>
        <p:spPr>
          <a:xfrm>
            <a:off x="1043313" y="2089427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44E9B7-C5EA-4631-824A-C9195FA31E2D}"/>
              </a:ext>
            </a:extLst>
          </p:cNvPr>
          <p:cNvSpPr/>
          <p:nvPr/>
        </p:nvSpPr>
        <p:spPr>
          <a:xfrm>
            <a:off x="317393" y="2228336"/>
            <a:ext cx="91416" cy="914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E3B59E-C529-44C4-A9F0-B847B5F94947}"/>
                  </a:ext>
                </a:extLst>
              </p:cNvPr>
              <p:cNvSpPr txBox="1"/>
              <p:nvPr/>
            </p:nvSpPr>
            <p:spPr>
              <a:xfrm>
                <a:off x="1083240" y="2072412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E3B59E-C529-44C4-A9F0-B847B5F94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40" y="2072412"/>
                <a:ext cx="451290" cy="369236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728A40C2-46BC-4B2C-B689-A98C824328B2}"/>
              </a:ext>
            </a:extLst>
          </p:cNvPr>
          <p:cNvSpPr/>
          <p:nvPr/>
        </p:nvSpPr>
        <p:spPr>
          <a:xfrm>
            <a:off x="1771997" y="2228336"/>
            <a:ext cx="91416" cy="91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1830E6FE-5311-4CDE-B3D3-D63993B2C6DE}"/>
              </a:ext>
            </a:extLst>
          </p:cNvPr>
          <p:cNvCxnSpPr>
            <a:cxnSpLocks/>
            <a:stCxn id="5" idx="6"/>
            <a:endCxn id="7" idx="0"/>
          </p:cNvCxnSpPr>
          <p:nvPr/>
        </p:nvCxnSpPr>
        <p:spPr>
          <a:xfrm flipV="1">
            <a:off x="408810" y="2228336"/>
            <a:ext cx="1408896" cy="45708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65361-9F10-4452-A5C1-BCC836D02CC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328433" y="2274043"/>
            <a:ext cx="634504" cy="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6CE9A6E-02CD-4DB6-B794-2E5BF1EF6F18}"/>
              </a:ext>
            </a:extLst>
          </p:cNvPr>
          <p:cNvSpPr/>
          <p:nvPr/>
        </p:nvSpPr>
        <p:spPr>
          <a:xfrm>
            <a:off x="3962937" y="2089426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9831EE-11EE-41BA-9EE4-0B46B1A59FB8}"/>
                  </a:ext>
                </a:extLst>
              </p:cNvPr>
              <p:cNvSpPr txBox="1"/>
              <p:nvPr/>
            </p:nvSpPr>
            <p:spPr>
              <a:xfrm>
                <a:off x="4002863" y="2072411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9831EE-11EE-41BA-9EE4-0B46B1A5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863" y="2072411"/>
                <a:ext cx="451290" cy="369236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9A2DD53-20FF-4EB6-8C44-38573B37765E}"/>
              </a:ext>
            </a:extLst>
          </p:cNvPr>
          <p:cNvSpPr/>
          <p:nvPr/>
        </p:nvSpPr>
        <p:spPr>
          <a:xfrm>
            <a:off x="4691620" y="2228335"/>
            <a:ext cx="91416" cy="914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7097D8C-AE30-41DB-A200-1BE8771E68D0}"/>
              </a:ext>
            </a:extLst>
          </p:cNvPr>
          <p:cNvCxnSpPr>
            <a:cxnSpLocks/>
            <a:endCxn id="12" idx="0"/>
          </p:cNvCxnSpPr>
          <p:nvPr/>
        </p:nvCxnSpPr>
        <p:spPr>
          <a:xfrm flipV="1">
            <a:off x="3328433" y="2228335"/>
            <a:ext cx="1408896" cy="45708"/>
          </a:xfrm>
          <a:prstGeom prst="curvedConnector4">
            <a:avLst>
              <a:gd name="adj1" fmla="val 39609"/>
              <a:gd name="adj2" fmla="val 744145"/>
            </a:avLst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A01DDD-0430-4A09-888E-E5759700BB22}"/>
                  </a:ext>
                </a:extLst>
              </p:cNvPr>
              <p:cNvSpPr txBox="1"/>
              <p:nvPr/>
            </p:nvSpPr>
            <p:spPr>
              <a:xfrm>
                <a:off x="479173" y="2175380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A01DDD-0430-4A09-888E-E5759700B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73" y="2175380"/>
                <a:ext cx="451290" cy="369236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158DA1-8F47-4BA6-A40C-6E8E4346EA7B}"/>
              </a:ext>
            </a:extLst>
          </p:cNvPr>
          <p:cNvCxnSpPr>
            <a:cxnSpLocks/>
          </p:cNvCxnSpPr>
          <p:nvPr/>
        </p:nvCxnSpPr>
        <p:spPr>
          <a:xfrm>
            <a:off x="4777255" y="2274042"/>
            <a:ext cx="388778" cy="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AD1BC0-E669-44DC-B03C-BC8EF80883B4}"/>
                  </a:ext>
                </a:extLst>
              </p:cNvPr>
              <p:cNvSpPr txBox="1"/>
              <p:nvPr/>
            </p:nvSpPr>
            <p:spPr>
              <a:xfrm>
                <a:off x="1866116" y="2160451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AD1BC0-E669-44DC-B03C-BC8EF8088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16" y="2160451"/>
                <a:ext cx="451290" cy="369236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8D46D2-BA9D-4DED-B77B-0FC4F417D0BB}"/>
                  </a:ext>
                </a:extLst>
              </p:cNvPr>
              <p:cNvSpPr txBox="1"/>
              <p:nvPr/>
            </p:nvSpPr>
            <p:spPr>
              <a:xfrm>
                <a:off x="4752760" y="2241319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8D46D2-BA9D-4DED-B77B-0FC4F417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60" y="2241319"/>
                <a:ext cx="451290" cy="369236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FB9E3B-7B90-47CB-85D9-E5269C2D3AC2}"/>
                  </a:ext>
                </a:extLst>
              </p:cNvPr>
              <p:cNvSpPr txBox="1"/>
              <p:nvPr/>
            </p:nvSpPr>
            <p:spPr>
              <a:xfrm>
                <a:off x="5167933" y="2006907"/>
                <a:ext cx="686638" cy="492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199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FB9E3B-7B90-47CB-85D9-E5269C2D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33" y="2006907"/>
                <a:ext cx="686638" cy="4923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745F61-8032-4D90-8A73-88A613BDFE9F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868621" y="2274044"/>
            <a:ext cx="634504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43242-5C1F-4931-86CA-A69E9B2F764C}"/>
              </a:ext>
            </a:extLst>
          </p:cNvPr>
          <p:cNvSpPr/>
          <p:nvPr/>
        </p:nvSpPr>
        <p:spPr>
          <a:xfrm>
            <a:off x="2503125" y="2089427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F4CA39-77BA-4906-A3C3-A6F5C503CFD4}"/>
                  </a:ext>
                </a:extLst>
              </p:cNvPr>
              <p:cNvSpPr txBox="1"/>
              <p:nvPr/>
            </p:nvSpPr>
            <p:spPr>
              <a:xfrm>
                <a:off x="2543051" y="2072412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F4CA39-77BA-4906-A3C3-A6F5C503C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51" y="2072412"/>
                <a:ext cx="451290" cy="369236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8CE0B785-4D90-4D3A-B7DE-5052DD6B272F}"/>
              </a:ext>
            </a:extLst>
          </p:cNvPr>
          <p:cNvSpPr/>
          <p:nvPr/>
        </p:nvSpPr>
        <p:spPr>
          <a:xfrm>
            <a:off x="3231809" y="2228336"/>
            <a:ext cx="91416" cy="914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EAF6BC-D732-4F4D-85A6-8414145A730C}"/>
                  </a:ext>
                </a:extLst>
              </p:cNvPr>
              <p:cNvSpPr txBox="1"/>
              <p:nvPr/>
            </p:nvSpPr>
            <p:spPr>
              <a:xfrm>
                <a:off x="1163213" y="1584758"/>
                <a:ext cx="451290" cy="405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EAF6BC-D732-4F4D-85A6-8414145A7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13" y="1584758"/>
                <a:ext cx="451290" cy="4058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32E343-AB9F-48C4-B907-B6D68A9167D6}"/>
                  </a:ext>
                </a:extLst>
              </p:cNvPr>
              <p:cNvSpPr txBox="1"/>
              <p:nvPr/>
            </p:nvSpPr>
            <p:spPr>
              <a:xfrm>
                <a:off x="3385249" y="2200891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32E343-AB9F-48C4-B907-B6D68A91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249" y="2200891"/>
                <a:ext cx="451290" cy="369236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18C0F4-6561-4871-8B72-B27A9F6FB6B2}"/>
                  </a:ext>
                </a:extLst>
              </p:cNvPr>
              <p:cNvSpPr txBox="1"/>
              <p:nvPr/>
            </p:nvSpPr>
            <p:spPr>
              <a:xfrm>
                <a:off x="4070439" y="1531725"/>
                <a:ext cx="451290" cy="4044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18C0F4-6561-4871-8B72-B27A9F6FB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39" y="1531725"/>
                <a:ext cx="451290" cy="4044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A16278-695C-47FD-BCF9-A8049AA2B60B}"/>
              </a:ext>
            </a:extLst>
          </p:cNvPr>
          <p:cNvCxnSpPr>
            <a:cxnSpLocks/>
            <a:stCxn id="4" idx="3"/>
            <a:endCxn id="7" idx="2"/>
          </p:cNvCxnSpPr>
          <p:nvPr/>
        </p:nvCxnSpPr>
        <p:spPr>
          <a:xfrm flipV="1">
            <a:off x="1602107" y="2274044"/>
            <a:ext cx="16989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74CACD-0899-4BAA-88B9-A45A5DE82E1F}"/>
              </a:ext>
            </a:extLst>
          </p:cNvPr>
          <p:cNvCxnSpPr>
            <a:cxnSpLocks/>
            <a:stCxn id="20" idx="3"/>
            <a:endCxn id="22" idx="2"/>
          </p:cNvCxnSpPr>
          <p:nvPr/>
        </p:nvCxnSpPr>
        <p:spPr>
          <a:xfrm flipV="1">
            <a:off x="3061918" y="2274044"/>
            <a:ext cx="16989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A705AD-93C0-41C5-9481-C05CFEB79CFA}"/>
              </a:ext>
            </a:extLst>
          </p:cNvPr>
          <p:cNvCxnSpPr>
            <a:cxnSpLocks/>
            <a:stCxn id="10" idx="3"/>
            <a:endCxn id="12" idx="2"/>
          </p:cNvCxnSpPr>
          <p:nvPr/>
        </p:nvCxnSpPr>
        <p:spPr>
          <a:xfrm flipV="1">
            <a:off x="4521730" y="2274043"/>
            <a:ext cx="16989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204FE8-518F-4F8C-82AE-3AB46A1862D2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7104007" y="5340158"/>
            <a:ext cx="634504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95CA0DC-9374-4248-8674-7E6D2DF7D932}"/>
              </a:ext>
            </a:extLst>
          </p:cNvPr>
          <p:cNvSpPr/>
          <p:nvPr/>
        </p:nvSpPr>
        <p:spPr>
          <a:xfrm>
            <a:off x="7738511" y="5155541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20864F-6748-4CA4-BCD9-F3647F247148}"/>
                  </a:ext>
                </a:extLst>
              </p:cNvPr>
              <p:cNvSpPr txBox="1"/>
              <p:nvPr/>
            </p:nvSpPr>
            <p:spPr>
              <a:xfrm>
                <a:off x="7778438" y="5138526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20864F-6748-4CA4-BCD9-F3647F247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38" y="5138526"/>
                <a:ext cx="451290" cy="369236"/>
              </a:xfrm>
              <a:prstGeom prst="rect">
                <a:avLst/>
              </a:prstGeom>
              <a:blipFill>
                <a:blip r:embed="rId15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03EC065D-D642-4711-BF9A-54714EE0044A}"/>
              </a:ext>
            </a:extLst>
          </p:cNvPr>
          <p:cNvSpPr/>
          <p:nvPr/>
        </p:nvSpPr>
        <p:spPr>
          <a:xfrm>
            <a:off x="8467195" y="5294449"/>
            <a:ext cx="91416" cy="91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487871F4-C24D-4097-808C-B993176B044F}"/>
              </a:ext>
            </a:extLst>
          </p:cNvPr>
          <p:cNvCxnSpPr>
            <a:cxnSpLocks/>
            <a:endCxn id="34" idx="0"/>
          </p:cNvCxnSpPr>
          <p:nvPr/>
        </p:nvCxnSpPr>
        <p:spPr>
          <a:xfrm flipV="1">
            <a:off x="7104008" y="5294449"/>
            <a:ext cx="1408896" cy="45708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EACBE3-7F63-4C6F-8304-481BF399A367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10023631" y="5340157"/>
            <a:ext cx="634504" cy="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1B8A07A-49D4-4183-80EF-46E27B8951A4}"/>
              </a:ext>
            </a:extLst>
          </p:cNvPr>
          <p:cNvSpPr/>
          <p:nvPr/>
        </p:nvSpPr>
        <p:spPr>
          <a:xfrm>
            <a:off x="10658135" y="5155540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EFF531-E23A-4CAF-9772-27AECE063CC4}"/>
                  </a:ext>
                </a:extLst>
              </p:cNvPr>
              <p:cNvSpPr txBox="1"/>
              <p:nvPr/>
            </p:nvSpPr>
            <p:spPr>
              <a:xfrm>
                <a:off x="10698061" y="5138525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EFF531-E23A-4CAF-9772-27AECE063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061" y="5138525"/>
                <a:ext cx="451290" cy="369236"/>
              </a:xfrm>
              <a:prstGeom prst="rect">
                <a:avLst/>
              </a:prstGeom>
              <a:blipFill>
                <a:blip r:embed="rId16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EA9136D3-5617-4D38-930F-EA1C037F26A2}"/>
              </a:ext>
            </a:extLst>
          </p:cNvPr>
          <p:cNvSpPr/>
          <p:nvPr/>
        </p:nvSpPr>
        <p:spPr>
          <a:xfrm>
            <a:off x="11386819" y="5294448"/>
            <a:ext cx="91416" cy="914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AC4D27-83F2-4155-B60F-E38DB32FA99F}"/>
                  </a:ext>
                </a:extLst>
              </p:cNvPr>
              <p:cNvSpPr txBox="1"/>
              <p:nvPr/>
            </p:nvSpPr>
            <p:spPr>
              <a:xfrm>
                <a:off x="7196281" y="5255942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AC4D27-83F2-4155-B60F-E38DB32F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281" y="5255942"/>
                <a:ext cx="451290" cy="369236"/>
              </a:xfrm>
              <a:prstGeom prst="rect">
                <a:avLst/>
              </a:prstGeom>
              <a:blipFill>
                <a:blip r:embed="rId17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4493BE-80BB-46DD-8EA9-CF03FFEB3351}"/>
              </a:ext>
            </a:extLst>
          </p:cNvPr>
          <p:cNvCxnSpPr>
            <a:cxnSpLocks/>
          </p:cNvCxnSpPr>
          <p:nvPr/>
        </p:nvCxnSpPr>
        <p:spPr>
          <a:xfrm>
            <a:off x="11472453" y="5340156"/>
            <a:ext cx="388778" cy="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2F0A14-A440-4D8F-BD37-602D8E45DC86}"/>
                  </a:ext>
                </a:extLst>
              </p:cNvPr>
              <p:cNvSpPr txBox="1"/>
              <p:nvPr/>
            </p:nvSpPr>
            <p:spPr>
              <a:xfrm>
                <a:off x="8650670" y="5261487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2F0A14-A440-4D8F-BD37-602D8E45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670" y="5261487"/>
                <a:ext cx="451290" cy="369236"/>
              </a:xfrm>
              <a:prstGeom prst="rect">
                <a:avLst/>
              </a:prstGeom>
              <a:blipFill>
                <a:blip r:embed="rId18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52A731B-8701-41B1-A5B4-59B59B1A788A}"/>
                  </a:ext>
                </a:extLst>
              </p:cNvPr>
              <p:cNvSpPr txBox="1"/>
              <p:nvPr/>
            </p:nvSpPr>
            <p:spPr>
              <a:xfrm>
                <a:off x="11394690" y="5248702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52A731B-8701-41B1-A5B4-59B59B1A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690" y="5248702"/>
                <a:ext cx="451290" cy="369236"/>
              </a:xfrm>
              <a:prstGeom prst="rect">
                <a:avLst/>
              </a:prstGeom>
              <a:blipFill>
                <a:blip r:embed="rId19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C76CA22-3B83-4A48-8B5A-1D5BCC63177C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8563819" y="5340158"/>
            <a:ext cx="634504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4DCBCDC-C867-4919-A8EE-13732C1B9C18}"/>
              </a:ext>
            </a:extLst>
          </p:cNvPr>
          <p:cNvSpPr/>
          <p:nvPr/>
        </p:nvSpPr>
        <p:spPr>
          <a:xfrm>
            <a:off x="9198323" y="5155541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AD90CF-28B3-411E-8B4F-6DF8F418D748}"/>
                  </a:ext>
                </a:extLst>
              </p:cNvPr>
              <p:cNvSpPr txBox="1"/>
              <p:nvPr/>
            </p:nvSpPr>
            <p:spPr>
              <a:xfrm>
                <a:off x="9238249" y="5138526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AD90CF-28B3-411E-8B4F-6DF8F418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249" y="5138526"/>
                <a:ext cx="451290" cy="369236"/>
              </a:xfrm>
              <a:prstGeom prst="rect">
                <a:avLst/>
              </a:prstGeom>
              <a:blipFill>
                <a:blip r:embed="rId20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74DABECA-A120-4B28-A076-49E152C73480}"/>
              </a:ext>
            </a:extLst>
          </p:cNvPr>
          <p:cNvSpPr/>
          <p:nvPr/>
        </p:nvSpPr>
        <p:spPr>
          <a:xfrm>
            <a:off x="9927007" y="5294449"/>
            <a:ext cx="91416" cy="914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12701A-3287-4F77-9673-C7932060626E}"/>
                  </a:ext>
                </a:extLst>
              </p:cNvPr>
              <p:cNvSpPr txBox="1"/>
              <p:nvPr/>
            </p:nvSpPr>
            <p:spPr>
              <a:xfrm>
                <a:off x="10050367" y="5255942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12701A-3287-4F77-9673-C79320606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367" y="5255942"/>
                <a:ext cx="451290" cy="369236"/>
              </a:xfrm>
              <a:prstGeom prst="rect">
                <a:avLst/>
              </a:prstGeom>
              <a:blipFill>
                <a:blip r:embed="rId21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5FC7A967-36F2-4E34-A8FE-D524321D1E14}"/>
              </a:ext>
            </a:extLst>
          </p:cNvPr>
          <p:cNvSpPr/>
          <p:nvPr/>
        </p:nvSpPr>
        <p:spPr>
          <a:xfrm>
            <a:off x="7737928" y="3865732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E1C107-26A4-4080-B43B-63EDFF1C38BE}"/>
                  </a:ext>
                </a:extLst>
              </p:cNvPr>
              <p:cNvSpPr txBox="1"/>
              <p:nvPr/>
            </p:nvSpPr>
            <p:spPr>
              <a:xfrm>
                <a:off x="7777854" y="3848717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E1C107-26A4-4080-B43B-63EDFF1C3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854" y="3848717"/>
                <a:ext cx="451290" cy="369236"/>
              </a:xfrm>
              <a:prstGeom prst="rect">
                <a:avLst/>
              </a:prstGeom>
              <a:blipFill>
                <a:blip r:embed="rId22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C7A26BA0-E415-4A57-A3B7-8AE04BE295CB}"/>
              </a:ext>
            </a:extLst>
          </p:cNvPr>
          <p:cNvSpPr/>
          <p:nvPr/>
        </p:nvSpPr>
        <p:spPr>
          <a:xfrm>
            <a:off x="9194526" y="3865732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6EF575F-A356-46DA-985C-0DFB2B52BEB9}"/>
                  </a:ext>
                </a:extLst>
              </p:cNvPr>
              <p:cNvSpPr txBox="1"/>
              <p:nvPr/>
            </p:nvSpPr>
            <p:spPr>
              <a:xfrm>
                <a:off x="9234452" y="3848717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6EF575F-A356-46DA-985C-0DFB2B52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452" y="3848717"/>
                <a:ext cx="451290" cy="369236"/>
              </a:xfrm>
              <a:prstGeom prst="rect">
                <a:avLst/>
              </a:prstGeom>
              <a:blipFill>
                <a:blip r:embed="rId23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6BECA97-D5B3-4E51-8B8F-AD7D10C28C43}"/>
              </a:ext>
            </a:extLst>
          </p:cNvPr>
          <p:cNvCxnSpPr>
            <a:cxnSpLocks/>
            <a:endCxn id="49" idx="1"/>
          </p:cNvCxnSpPr>
          <p:nvPr/>
        </p:nvCxnSpPr>
        <p:spPr>
          <a:xfrm rot="5400000" flipH="1" flipV="1">
            <a:off x="6776062" y="4332586"/>
            <a:ext cx="1244100" cy="679628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C0A6C2A-ACBE-4DAC-9379-861BCC3FC1EF}"/>
              </a:ext>
            </a:extLst>
          </p:cNvPr>
          <p:cNvSpPr/>
          <p:nvPr/>
        </p:nvSpPr>
        <p:spPr>
          <a:xfrm>
            <a:off x="8461987" y="4004640"/>
            <a:ext cx="91416" cy="91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898A0C8-6E9C-4AA5-994D-8D3C469E84F9}"/>
              </a:ext>
            </a:extLst>
          </p:cNvPr>
          <p:cNvCxnSpPr>
            <a:cxnSpLocks/>
          </p:cNvCxnSpPr>
          <p:nvPr/>
        </p:nvCxnSpPr>
        <p:spPr>
          <a:xfrm>
            <a:off x="8558611" y="4050349"/>
            <a:ext cx="634504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633B768-E8AF-4C3F-96A1-74E26EC9182B}"/>
              </a:ext>
            </a:extLst>
          </p:cNvPr>
          <p:cNvCxnSpPr>
            <a:cxnSpLocks/>
            <a:stCxn id="82" idx="6"/>
            <a:endCxn id="39" idx="0"/>
          </p:cNvCxnSpPr>
          <p:nvPr/>
        </p:nvCxnSpPr>
        <p:spPr>
          <a:xfrm>
            <a:off x="10072522" y="3440247"/>
            <a:ext cx="1360005" cy="1854201"/>
          </a:xfrm>
          <a:prstGeom prst="bentConnector2">
            <a:avLst/>
          </a:prstGeom>
          <a:ln w="38100" cmpd="dbl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1A7866D-41E1-4335-BFF1-BEF69148D496}"/>
              </a:ext>
            </a:extLst>
          </p:cNvPr>
          <p:cNvSpPr/>
          <p:nvPr/>
        </p:nvSpPr>
        <p:spPr>
          <a:xfrm>
            <a:off x="9923289" y="4004640"/>
            <a:ext cx="91416" cy="914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E88E40-8049-4313-9882-465784F3A82D}"/>
                  </a:ext>
                </a:extLst>
              </p:cNvPr>
              <p:cNvSpPr txBox="1"/>
              <p:nvPr/>
            </p:nvSpPr>
            <p:spPr>
              <a:xfrm>
                <a:off x="9962735" y="3614424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E88E40-8049-4313-9882-465784F3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735" y="3614424"/>
                <a:ext cx="451290" cy="369236"/>
              </a:xfrm>
              <a:prstGeom prst="rect">
                <a:avLst/>
              </a:prstGeom>
              <a:blipFill>
                <a:blip r:embed="rId2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817FA4E-05B2-4E4C-89DA-3F22CC25D63C}"/>
                  </a:ext>
                </a:extLst>
              </p:cNvPr>
              <p:cNvSpPr txBox="1"/>
              <p:nvPr/>
            </p:nvSpPr>
            <p:spPr>
              <a:xfrm>
                <a:off x="8643432" y="4000220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817FA4E-05B2-4E4C-89DA-3F22CC25D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432" y="4000220"/>
                <a:ext cx="451290" cy="369236"/>
              </a:xfrm>
              <a:prstGeom prst="rect">
                <a:avLst/>
              </a:prstGeom>
              <a:blipFill>
                <a:blip r:embed="rId25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4335A6A-741A-4BE5-8527-CF5C095345B1}"/>
                  </a:ext>
                </a:extLst>
              </p:cNvPr>
              <p:cNvSpPr txBox="1"/>
              <p:nvPr/>
            </p:nvSpPr>
            <p:spPr>
              <a:xfrm>
                <a:off x="7193776" y="4000220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4335A6A-741A-4BE5-8527-CF5C09534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776" y="4000220"/>
                <a:ext cx="451290" cy="369236"/>
              </a:xfrm>
              <a:prstGeom prst="rect">
                <a:avLst/>
              </a:prstGeom>
              <a:blipFill>
                <a:blip r:embed="rId26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6B1B7D1-EE41-4900-A8FD-02E71E21CA0D}"/>
              </a:ext>
            </a:extLst>
          </p:cNvPr>
          <p:cNvCxnSpPr>
            <a:stCxn id="32" idx="3"/>
            <a:endCxn id="34" idx="2"/>
          </p:cNvCxnSpPr>
          <p:nvPr/>
        </p:nvCxnSpPr>
        <p:spPr>
          <a:xfrm flipV="1">
            <a:off x="8297305" y="5340158"/>
            <a:ext cx="16989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AFE9E3-FCA5-4BCA-96DD-D003F0E6C61B}"/>
              </a:ext>
            </a:extLst>
          </p:cNvPr>
          <p:cNvCxnSpPr/>
          <p:nvPr/>
        </p:nvCxnSpPr>
        <p:spPr>
          <a:xfrm flipV="1">
            <a:off x="9757805" y="5334746"/>
            <a:ext cx="16989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C4EEF34-F785-4605-835D-6870A0CB0084}"/>
              </a:ext>
            </a:extLst>
          </p:cNvPr>
          <p:cNvCxnSpPr>
            <a:cxnSpLocks/>
            <a:stCxn id="51" idx="3"/>
            <a:endCxn id="57" idx="2"/>
          </p:cNvCxnSpPr>
          <p:nvPr/>
        </p:nvCxnSpPr>
        <p:spPr>
          <a:xfrm flipV="1">
            <a:off x="9753319" y="4050349"/>
            <a:ext cx="16997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50CE193-260B-4094-8BE9-9EB970A6E31F}"/>
              </a:ext>
            </a:extLst>
          </p:cNvPr>
          <p:cNvCxnSpPr>
            <a:cxnSpLocks/>
            <a:stCxn id="49" idx="3"/>
            <a:endCxn id="54" idx="2"/>
          </p:cNvCxnSpPr>
          <p:nvPr/>
        </p:nvCxnSpPr>
        <p:spPr>
          <a:xfrm flipV="1">
            <a:off x="8296720" y="4050349"/>
            <a:ext cx="16526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F060A5C-E303-4DC4-806B-43B78E1C3C94}"/>
              </a:ext>
            </a:extLst>
          </p:cNvPr>
          <p:cNvCxnSpPr/>
          <p:nvPr/>
        </p:nvCxnSpPr>
        <p:spPr>
          <a:xfrm flipV="1">
            <a:off x="11216928" y="5334746"/>
            <a:ext cx="16989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42E74F82-C101-416D-AF6C-F7D1AEB665A7}"/>
              </a:ext>
            </a:extLst>
          </p:cNvPr>
          <p:cNvCxnSpPr>
            <a:cxnSpLocks/>
          </p:cNvCxnSpPr>
          <p:nvPr/>
        </p:nvCxnSpPr>
        <p:spPr>
          <a:xfrm flipV="1">
            <a:off x="7071954" y="4005836"/>
            <a:ext cx="1408896" cy="45708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C0F66C9-F6F1-4F79-970A-482C9E692D75}"/>
              </a:ext>
            </a:extLst>
          </p:cNvPr>
          <p:cNvSpPr/>
          <p:nvPr/>
        </p:nvSpPr>
        <p:spPr>
          <a:xfrm>
            <a:off x="7736324" y="2647386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B045947-0A68-485A-8B73-CA74AD496A16}"/>
                  </a:ext>
                </a:extLst>
              </p:cNvPr>
              <p:cNvSpPr txBox="1"/>
              <p:nvPr/>
            </p:nvSpPr>
            <p:spPr>
              <a:xfrm>
                <a:off x="7776250" y="2630371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B045947-0A68-485A-8B73-CA74AD496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250" y="2630371"/>
                <a:ext cx="451290" cy="369236"/>
              </a:xfrm>
              <a:prstGeom prst="rect">
                <a:avLst/>
              </a:prstGeom>
              <a:blipFill>
                <a:blip r:embed="rId27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F36407A8-F21D-46A7-BEA4-D217B1307730}"/>
              </a:ext>
            </a:extLst>
          </p:cNvPr>
          <p:cNvSpPr/>
          <p:nvPr/>
        </p:nvSpPr>
        <p:spPr>
          <a:xfrm>
            <a:off x="9192923" y="2647386"/>
            <a:ext cx="558793" cy="36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8CD09EB-F5FA-412C-81D7-652CDCD41C65}"/>
                  </a:ext>
                </a:extLst>
              </p:cNvPr>
              <p:cNvSpPr txBox="1"/>
              <p:nvPr/>
            </p:nvSpPr>
            <p:spPr>
              <a:xfrm>
                <a:off x="9232849" y="2630371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8CD09EB-F5FA-412C-81D7-652CDCD41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849" y="2630371"/>
                <a:ext cx="451290" cy="369236"/>
              </a:xfrm>
              <a:prstGeom prst="rect">
                <a:avLst/>
              </a:prstGeom>
              <a:blipFill>
                <a:blip r:embed="rId28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D666F56F-FF4A-4997-8DB2-18C23013486D}"/>
              </a:ext>
            </a:extLst>
          </p:cNvPr>
          <p:cNvSpPr/>
          <p:nvPr/>
        </p:nvSpPr>
        <p:spPr>
          <a:xfrm>
            <a:off x="8460384" y="2786295"/>
            <a:ext cx="91416" cy="91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AC1F2A6-5B22-4A7C-A7CF-F08482F72B62}"/>
              </a:ext>
            </a:extLst>
          </p:cNvPr>
          <p:cNvCxnSpPr>
            <a:cxnSpLocks/>
          </p:cNvCxnSpPr>
          <p:nvPr/>
        </p:nvCxnSpPr>
        <p:spPr>
          <a:xfrm>
            <a:off x="8557008" y="2832003"/>
            <a:ext cx="634504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2C0BC-0A09-4050-AF1C-E27DC9E22253}"/>
                  </a:ext>
                </a:extLst>
              </p:cNvPr>
              <p:cNvSpPr txBox="1"/>
              <p:nvPr/>
            </p:nvSpPr>
            <p:spPr>
              <a:xfrm>
                <a:off x="7807837" y="2183229"/>
                <a:ext cx="451290" cy="374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2C0BC-0A09-4050-AF1C-E27DC9E22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837" y="2183229"/>
                <a:ext cx="451290" cy="374685"/>
              </a:xfrm>
              <a:prstGeom prst="rect">
                <a:avLst/>
              </a:prstGeom>
              <a:blipFill>
                <a:blip r:embed="rId29"/>
                <a:stretch>
                  <a:fillRect b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FB97BD1A-D7F9-4916-B5E6-BAC55C77DD4B}"/>
              </a:ext>
            </a:extLst>
          </p:cNvPr>
          <p:cNvSpPr/>
          <p:nvPr/>
        </p:nvSpPr>
        <p:spPr>
          <a:xfrm>
            <a:off x="9921685" y="2786295"/>
            <a:ext cx="91416" cy="914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2BCF4D9-BF07-4FB8-85D6-D2C70EE0A3DB}"/>
                  </a:ext>
                </a:extLst>
              </p:cNvPr>
              <p:cNvSpPr txBox="1"/>
              <p:nvPr/>
            </p:nvSpPr>
            <p:spPr>
              <a:xfrm>
                <a:off x="9954688" y="2863924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2BCF4D9-BF07-4FB8-85D6-D2C70EE0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688" y="2863924"/>
                <a:ext cx="451290" cy="369236"/>
              </a:xfrm>
              <a:prstGeom prst="rect">
                <a:avLst/>
              </a:prstGeom>
              <a:blipFill>
                <a:blip r:embed="rId30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CF2798E-686A-48EB-A793-5889170CB8EB}"/>
                  </a:ext>
                </a:extLst>
              </p:cNvPr>
              <p:cNvSpPr txBox="1"/>
              <p:nvPr/>
            </p:nvSpPr>
            <p:spPr>
              <a:xfrm>
                <a:off x="8641829" y="2781874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CF2798E-686A-48EB-A793-5889170CB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829" y="2781874"/>
                <a:ext cx="451290" cy="369236"/>
              </a:xfrm>
              <a:prstGeom prst="rect">
                <a:avLst/>
              </a:prstGeom>
              <a:blipFill>
                <a:blip r:embed="rId31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2572FD-BB14-47B7-BF9E-DF4824ADD614}"/>
                  </a:ext>
                </a:extLst>
              </p:cNvPr>
              <p:cNvSpPr txBox="1"/>
              <p:nvPr/>
            </p:nvSpPr>
            <p:spPr>
              <a:xfrm>
                <a:off x="7192172" y="2781874"/>
                <a:ext cx="451290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2572FD-BB14-47B7-BF9E-DF4824AD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72" y="2781874"/>
                <a:ext cx="451290" cy="369236"/>
              </a:xfrm>
              <a:prstGeom prst="rect">
                <a:avLst/>
              </a:prstGeom>
              <a:blipFill>
                <a:blip r:embed="rId32"/>
                <a:stretch>
                  <a:fillRect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37F497E-8D6D-4247-96F5-338620C53F6B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 flipV="1">
            <a:off x="9751715" y="2832003"/>
            <a:ext cx="16997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100C187-4AC8-435F-91D0-14F99F3981F5}"/>
              </a:ext>
            </a:extLst>
          </p:cNvPr>
          <p:cNvCxnSpPr>
            <a:cxnSpLocks/>
            <a:stCxn id="67" idx="3"/>
            <a:endCxn id="71" idx="2"/>
          </p:cNvCxnSpPr>
          <p:nvPr/>
        </p:nvCxnSpPr>
        <p:spPr>
          <a:xfrm flipV="1">
            <a:off x="8295117" y="2832003"/>
            <a:ext cx="16526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AB1DE9E8-06CE-4DFC-AC12-0FCE2C5EFDD8}"/>
              </a:ext>
            </a:extLst>
          </p:cNvPr>
          <p:cNvCxnSpPr>
            <a:cxnSpLocks/>
          </p:cNvCxnSpPr>
          <p:nvPr/>
        </p:nvCxnSpPr>
        <p:spPr>
          <a:xfrm flipV="1">
            <a:off x="7070350" y="2788025"/>
            <a:ext cx="1408896" cy="45708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0483B289-5154-4AF4-894E-152F0FA50EE2}"/>
              </a:ext>
            </a:extLst>
          </p:cNvPr>
          <p:cNvCxnSpPr>
            <a:cxnSpLocks/>
            <a:endCxn id="67" idx="1"/>
          </p:cNvCxnSpPr>
          <p:nvPr/>
        </p:nvCxnSpPr>
        <p:spPr>
          <a:xfrm rot="5400000" flipH="1" flipV="1">
            <a:off x="6166089" y="3724216"/>
            <a:ext cx="2462446" cy="678024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9D2F4532-CD39-4878-8FC1-78F1F7AA6367}"/>
              </a:ext>
            </a:extLst>
          </p:cNvPr>
          <p:cNvSpPr/>
          <p:nvPr/>
        </p:nvSpPr>
        <p:spPr>
          <a:xfrm>
            <a:off x="9853123" y="3330548"/>
            <a:ext cx="219399" cy="21939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DB59D73-5343-424E-9DD3-7B45993ECC7D}"/>
              </a:ext>
            </a:extLst>
          </p:cNvPr>
          <p:cNvCxnSpPr>
            <a:cxnSpLocks/>
          </p:cNvCxnSpPr>
          <p:nvPr/>
        </p:nvCxnSpPr>
        <p:spPr>
          <a:xfrm>
            <a:off x="9963604" y="2879868"/>
            <a:ext cx="0" cy="452837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941A710-79FF-490D-AEDB-0E956D77F7BE}"/>
                  </a:ext>
                </a:extLst>
              </p:cNvPr>
              <p:cNvSpPr txBox="1"/>
              <p:nvPr/>
            </p:nvSpPr>
            <p:spPr>
              <a:xfrm>
                <a:off x="10711885" y="3492778"/>
                <a:ext cx="451290" cy="372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799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799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941A710-79FF-490D-AEDB-0E956D77F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885" y="3492778"/>
                <a:ext cx="451290" cy="372954"/>
              </a:xfrm>
              <a:prstGeom prst="rect">
                <a:avLst/>
              </a:prstGeom>
              <a:blipFill>
                <a:blip r:embed="rId33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B72B215-E21A-4965-8423-63979C0D5E81}"/>
              </a:ext>
            </a:extLst>
          </p:cNvPr>
          <p:cNvCxnSpPr>
            <a:cxnSpLocks/>
          </p:cNvCxnSpPr>
          <p:nvPr/>
        </p:nvCxnSpPr>
        <p:spPr>
          <a:xfrm rot="10800000">
            <a:off x="9968953" y="3546040"/>
            <a:ext cx="0" cy="452837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26E79721-A0FE-4C3F-883C-22A216564A99}"/>
              </a:ext>
            </a:extLst>
          </p:cNvPr>
          <p:cNvSpPr/>
          <p:nvPr/>
        </p:nvSpPr>
        <p:spPr>
          <a:xfrm>
            <a:off x="9947932" y="3424699"/>
            <a:ext cx="36566" cy="3656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0A2F55A-9D57-432E-A6C9-2F53761D5855}"/>
              </a:ext>
            </a:extLst>
          </p:cNvPr>
          <p:cNvSpPr/>
          <p:nvPr/>
        </p:nvSpPr>
        <p:spPr>
          <a:xfrm>
            <a:off x="7019230" y="5292722"/>
            <a:ext cx="91416" cy="914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2FA820-8961-4CBF-A16B-7D0AC894CC7E}"/>
                  </a:ext>
                </a:extLst>
              </p:cNvPr>
              <p:cNvSpPr txBox="1"/>
              <p:nvPr/>
            </p:nvSpPr>
            <p:spPr>
              <a:xfrm>
                <a:off x="7787670" y="3399928"/>
                <a:ext cx="451290" cy="374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2FA820-8961-4CBF-A16B-7D0AC894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70" y="3399928"/>
                <a:ext cx="451290" cy="374685"/>
              </a:xfrm>
              <a:prstGeom prst="rect">
                <a:avLst/>
              </a:prstGeom>
              <a:blipFill>
                <a:blip r:embed="rId34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414D40E-99EF-4E3C-948F-0E0DC36988A9}"/>
                  </a:ext>
                </a:extLst>
              </p:cNvPr>
              <p:cNvSpPr txBox="1"/>
              <p:nvPr/>
            </p:nvSpPr>
            <p:spPr>
              <a:xfrm>
                <a:off x="7807837" y="4695188"/>
                <a:ext cx="451290" cy="374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414D40E-99EF-4E3C-948F-0E0DC3698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837" y="4695188"/>
                <a:ext cx="451290" cy="374685"/>
              </a:xfrm>
              <a:prstGeom prst="rect">
                <a:avLst/>
              </a:prstGeom>
              <a:blipFill>
                <a:blip r:embed="rId35"/>
                <a:stretch>
                  <a:fillRect b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1025210-2659-4862-8E84-3D692A213643}"/>
                  </a:ext>
                </a:extLst>
              </p:cNvPr>
              <p:cNvSpPr txBox="1"/>
              <p:nvPr/>
            </p:nvSpPr>
            <p:spPr>
              <a:xfrm>
                <a:off x="6194491" y="1101984"/>
                <a:ext cx="5814939" cy="646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𝑈𝑛𝑟𝑎𝑣𝑒𝑙𝑒𝑑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𝑁𝑒𝑡𝑤𝑜𝑟𝑘</m:t>
                      </m:r>
                    </m:oMath>
                  </m:oMathPara>
                </a14:m>
                <a:endParaRPr lang="en-US" sz="1799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914126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1799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99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799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1025210-2659-4862-8E84-3D692A213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91" y="1101984"/>
                <a:ext cx="5814939" cy="646163"/>
              </a:xfrm>
              <a:prstGeom prst="rect">
                <a:avLst/>
              </a:prstGeom>
              <a:blipFill>
                <a:blip r:embed="rId36"/>
                <a:stretch>
                  <a:fillRect b="-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C09CD674-D603-4AB0-B330-4AF549F8B9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1"/>
          <a:stretch/>
        </p:blipFill>
        <p:spPr>
          <a:xfrm>
            <a:off x="376454" y="3626887"/>
            <a:ext cx="5055253" cy="75789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7924A30-AC01-4DB5-847E-8C0DB7195A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4"/>
          <a:stretch/>
        </p:blipFill>
        <p:spPr>
          <a:xfrm>
            <a:off x="289455" y="5481983"/>
            <a:ext cx="5476393" cy="1030208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276DDDD-4286-4B14-91F4-BACB42B429A4}"/>
              </a:ext>
            </a:extLst>
          </p:cNvPr>
          <p:cNvCxnSpPr>
            <a:cxnSpLocks/>
          </p:cNvCxnSpPr>
          <p:nvPr/>
        </p:nvCxnSpPr>
        <p:spPr>
          <a:xfrm flipV="1">
            <a:off x="5431707" y="5440560"/>
            <a:ext cx="1289318" cy="60445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42B4D39-1C2A-4F43-96B4-3A73A29AA1E1}"/>
                  </a:ext>
                </a:extLst>
              </p:cNvPr>
              <p:cNvSpPr txBox="1"/>
              <p:nvPr/>
            </p:nvSpPr>
            <p:spPr>
              <a:xfrm rot="20097477">
                <a:off x="5407649" y="5370743"/>
                <a:ext cx="1098828" cy="369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99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1799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99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42B4D39-1C2A-4F43-96B4-3A73A29A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97477">
                <a:off x="5407649" y="5370743"/>
                <a:ext cx="1098828" cy="36923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68C8997-E8FD-4975-ABDD-A9CA3A87573B}"/>
                  </a:ext>
                </a:extLst>
              </p:cNvPr>
              <p:cNvSpPr txBox="1"/>
              <p:nvPr/>
            </p:nvSpPr>
            <p:spPr>
              <a:xfrm>
                <a:off x="-19776" y="3078181"/>
                <a:ext cx="1623296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𝐸𝑞𝑢𝑎𝑡𝑖𝑜𝑛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68C8997-E8FD-4975-ABDD-A9CA3A875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776" y="3078181"/>
                <a:ext cx="1623296" cy="369236"/>
              </a:xfrm>
              <a:prstGeom prst="rect">
                <a:avLst/>
              </a:prstGeom>
              <a:blipFill>
                <a:blip r:embed="rId40"/>
                <a:stretch>
                  <a:fillRect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47E127E-3EDF-46E2-B6CC-33666FDDAC64}"/>
                  </a:ext>
                </a:extLst>
              </p:cNvPr>
              <p:cNvSpPr txBox="1"/>
              <p:nvPr/>
            </p:nvSpPr>
            <p:spPr>
              <a:xfrm>
                <a:off x="23267" y="4948067"/>
                <a:ext cx="2113179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𝐸𝑥𝑝𝑟𝑒𝑠𝑠𝑖𝑜𝑛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𝑡𝑟𝑒𝑒</m:t>
                      </m:r>
                    </m:oMath>
                  </m:oMathPara>
                </a14:m>
                <a:endParaRPr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47E127E-3EDF-46E2-B6CC-33666FDDA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7" y="4948067"/>
                <a:ext cx="2113179" cy="369236"/>
              </a:xfrm>
              <a:prstGeom prst="rect">
                <a:avLst/>
              </a:prstGeom>
              <a:blipFill>
                <a:blip r:embed="rId41"/>
                <a:stretch>
                  <a:fillRect r="-1156" b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Google Shape;54;p13">
            <a:extLst>
              <a:ext uri="{FF2B5EF4-FFF2-40B4-BE49-F238E27FC236}">
                <a16:creationId xmlns:a16="http://schemas.microsoft.com/office/drawing/2014/main" id="{6C72D122-C8BA-4242-94F1-E2551A76ADAA}"/>
              </a:ext>
            </a:extLst>
          </p:cNvPr>
          <p:cNvSpPr txBox="1"/>
          <p:nvPr/>
        </p:nvSpPr>
        <p:spPr>
          <a:xfrm>
            <a:off x="94811" y="200802"/>
            <a:ext cx="10295318" cy="64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/>
            <a:r>
              <a:rPr lang="en-US" sz="3732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Power-Enhanced </a:t>
            </a:r>
            <a:r>
              <a:rPr lang="en-US" sz="3732" dirty="0" err="1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ResNet</a:t>
            </a:r>
            <a:endParaRPr lang="en-US" sz="3732" dirty="0">
              <a:solidFill>
                <a:prstClr val="black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74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 animBg="1"/>
      <p:bldP spid="10" grpId="0" animBg="1"/>
      <p:bldP spid="11" grpId="0"/>
      <p:bldP spid="12" grpId="0" animBg="1"/>
      <p:bldP spid="14" grpId="0"/>
      <p:bldP spid="16" grpId="0"/>
      <p:bldP spid="17" grpId="0"/>
      <p:bldP spid="18" grpId="0"/>
      <p:bldP spid="20" grpId="0" animBg="1"/>
      <p:bldP spid="21" grpId="0"/>
      <p:bldP spid="22" grpId="0" animBg="1"/>
      <p:bldP spid="23" grpId="0"/>
      <p:bldP spid="24" grpId="0"/>
      <p:bldP spid="25" grpId="0"/>
      <p:bldP spid="32" grpId="0" animBg="1"/>
      <p:bldP spid="33" grpId="0"/>
      <p:bldP spid="34" grpId="0" animBg="1"/>
      <p:bldP spid="37" grpId="0" animBg="1"/>
      <p:bldP spid="38" grpId="0"/>
      <p:bldP spid="39" grpId="0" animBg="1"/>
      <p:bldP spid="40" grpId="0"/>
      <p:bldP spid="42" grpId="0"/>
      <p:bldP spid="43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8" grpId="0"/>
      <p:bldP spid="59" grpId="0"/>
      <p:bldP spid="60" grpId="0"/>
      <p:bldP spid="67" grpId="0" animBg="1"/>
      <p:bldP spid="68" grpId="0"/>
      <p:bldP spid="69" grpId="0" animBg="1"/>
      <p:bldP spid="70" grpId="0"/>
      <p:bldP spid="71" grpId="0" animBg="1"/>
      <p:bldP spid="73" grpId="0"/>
      <p:bldP spid="74" grpId="0" animBg="1"/>
      <p:bldP spid="75" grpId="0"/>
      <p:bldP spid="76" grpId="0"/>
      <p:bldP spid="77" grpId="0"/>
      <p:bldP spid="82" grpId="0" animBg="1"/>
      <p:bldP spid="84" grpId="0"/>
      <p:bldP spid="86" grpId="0" animBg="1"/>
      <p:bldP spid="87" grpId="0" animBg="1"/>
      <p:bldP spid="88" grpId="0"/>
      <p:bldP spid="89" grpId="0"/>
      <p:bldP spid="90" grpId="0"/>
      <p:bldP spid="102" grpId="0"/>
      <p:bldP spid="103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9">
            <a:extLst>
              <a:ext uri="{FF2B5EF4-FFF2-40B4-BE49-F238E27FC236}">
                <a16:creationId xmlns:a16="http://schemas.microsoft.com/office/drawing/2014/main" id="{89D2A2B6-2670-4217-838A-AF285249C062}"/>
              </a:ext>
            </a:extLst>
          </p:cNvPr>
          <p:cNvGraphicFramePr>
            <a:graphicFrameLocks noGrp="1"/>
          </p:cNvGraphicFramePr>
          <p:nvPr/>
        </p:nvGraphicFramePr>
        <p:xfrm>
          <a:off x="-1" y="1048620"/>
          <a:ext cx="12188825" cy="5808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8825">
                  <a:extLst>
                    <a:ext uri="{9D8B030D-6E8A-4147-A177-3AD203B41FA5}">
                      <a16:colId xmlns:a16="http://schemas.microsoft.com/office/drawing/2014/main" val="1534166553"/>
                    </a:ext>
                  </a:extLst>
                </a:gridCol>
              </a:tblGrid>
              <a:tr h="409227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177162"/>
                  </a:ext>
                </a:extLst>
              </a:tr>
              <a:tr h="171621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981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129BA2B-2706-4BAF-9A8E-62F6F08376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56" y="4619630"/>
            <a:ext cx="2236750" cy="161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7802AD-9074-49D8-AB7B-D07C9F2DC4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68" y="4624338"/>
            <a:ext cx="2415371" cy="161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DD60A9-E626-47A1-B063-F566620A3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533" y="1264334"/>
            <a:ext cx="4318875" cy="3239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02D52-6978-47B9-9DB0-3914E453A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324" y="1264334"/>
            <a:ext cx="4318875" cy="323915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78F96A-24E0-4382-A2BC-BC378F0153E7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5043043" y="3654666"/>
            <a:ext cx="5530187" cy="25170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923826-DC40-480A-9165-1AC4D7F22B8B}"/>
              </a:ext>
            </a:extLst>
          </p:cNvPr>
          <p:cNvCxnSpPr>
            <a:cxnSpLocks/>
            <a:stCxn id="24" idx="6"/>
          </p:cNvCxnSpPr>
          <p:nvPr/>
        </p:nvCxnSpPr>
        <p:spPr>
          <a:xfrm flipV="1">
            <a:off x="5019267" y="3700661"/>
            <a:ext cx="5553964" cy="20698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DFB3476-D9F9-489F-9E8E-B8685A506F5C}"/>
              </a:ext>
            </a:extLst>
          </p:cNvPr>
          <p:cNvSpPr/>
          <p:nvPr/>
        </p:nvSpPr>
        <p:spPr>
          <a:xfrm>
            <a:off x="4947285" y="3871651"/>
            <a:ext cx="71981" cy="71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622691-AE51-49FC-8957-277D6E8F84BE}"/>
              </a:ext>
            </a:extLst>
          </p:cNvPr>
          <p:cNvSpPr/>
          <p:nvPr/>
        </p:nvSpPr>
        <p:spPr>
          <a:xfrm>
            <a:off x="10606170" y="3664671"/>
            <a:ext cx="71981" cy="71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EE7E2A-1757-4786-BFD3-BAA1D0F3F872}"/>
              </a:ext>
            </a:extLst>
          </p:cNvPr>
          <p:cNvSpPr/>
          <p:nvPr/>
        </p:nvSpPr>
        <p:spPr>
          <a:xfrm>
            <a:off x="4971062" y="3618676"/>
            <a:ext cx="71981" cy="7198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6AC344-D4DB-4F4A-96F9-3493807E9726}"/>
              </a:ext>
            </a:extLst>
          </p:cNvPr>
          <p:cNvSpPr/>
          <p:nvPr/>
        </p:nvSpPr>
        <p:spPr>
          <a:xfrm>
            <a:off x="10585444" y="3880385"/>
            <a:ext cx="71981" cy="7198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E662D81-3077-4B5F-BCDF-2AF1C4DAB3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30" y="5516106"/>
            <a:ext cx="4884061" cy="996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54;p13">
                <a:extLst>
                  <a:ext uri="{FF2B5EF4-FFF2-40B4-BE49-F238E27FC236}">
                    <a16:creationId xmlns:a16="http://schemas.microsoft.com/office/drawing/2014/main" id="{CB1EEE8A-5B4E-466F-A4A2-1D4C000850D7}"/>
                  </a:ext>
                </a:extLst>
              </p:cNvPr>
              <p:cNvSpPr txBox="1"/>
              <p:nvPr/>
            </p:nvSpPr>
            <p:spPr>
              <a:xfrm>
                <a:off x="94811" y="200802"/>
                <a:ext cx="10295318" cy="641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/>
              <a:p>
                <a:pPr defTabSz="914126"/>
                <a:r>
                  <a:rPr lang="en-US" sz="3732" dirty="0">
                    <a:solidFill>
                      <a:prstClr val="black"/>
                    </a:solidFill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732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Fira Sans Medium"/>
                        <a:cs typeface="Fira Sans Medium"/>
                        <a:sym typeface="Fira Sans Medium"/>
                      </a:rPr>
                      <m:t>𝑝</m:t>
                    </m:r>
                  </m:oMath>
                </a14:m>
                <a:r>
                  <a:rPr lang="en-US" sz="3732" dirty="0">
                    <a:solidFill>
                      <a:prstClr val="black"/>
                    </a:solidFill>
                    <a:latin typeface="Fira Sans Medium"/>
                    <a:ea typeface="Fira Sans Medium"/>
                    <a:cs typeface="Fira Sans Medium"/>
                    <a:sym typeface="Fira Sans Medium"/>
                  </a:rPr>
                  <a:t>? </a:t>
                </a:r>
              </a:p>
            </p:txBody>
          </p:sp>
        </mc:Choice>
        <mc:Fallback xmlns="">
          <p:sp>
            <p:nvSpPr>
              <p:cNvPr id="15" name="Google Shape;54;p13">
                <a:extLst>
                  <a:ext uri="{FF2B5EF4-FFF2-40B4-BE49-F238E27FC236}">
                    <a16:creationId xmlns:a16="http://schemas.microsoft.com/office/drawing/2014/main" id="{CB1EEE8A-5B4E-466F-A4A2-1D4C00085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1" y="200802"/>
                <a:ext cx="10295318" cy="641433"/>
              </a:xfrm>
              <a:prstGeom prst="rect">
                <a:avLst/>
              </a:prstGeom>
              <a:blipFill>
                <a:blip r:embed="rId10"/>
                <a:stretch>
                  <a:fillRect l="-1659" t="-17143"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4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Table 119">
            <a:extLst>
              <a:ext uri="{FF2B5EF4-FFF2-40B4-BE49-F238E27FC236}">
                <a16:creationId xmlns:a16="http://schemas.microsoft.com/office/drawing/2014/main" id="{6D541103-BF96-4F76-BB50-81F10EB35141}"/>
              </a:ext>
            </a:extLst>
          </p:cNvPr>
          <p:cNvGraphicFramePr>
            <a:graphicFrameLocks noGrp="1"/>
          </p:cNvGraphicFramePr>
          <p:nvPr/>
        </p:nvGraphicFramePr>
        <p:xfrm>
          <a:off x="602342" y="1489359"/>
          <a:ext cx="10984140" cy="438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070">
                  <a:extLst>
                    <a:ext uri="{9D8B030D-6E8A-4147-A177-3AD203B41FA5}">
                      <a16:colId xmlns:a16="http://schemas.microsoft.com/office/drawing/2014/main" val="1921521268"/>
                    </a:ext>
                  </a:extLst>
                </a:gridCol>
                <a:gridCol w="5492070">
                  <a:extLst>
                    <a:ext uri="{9D8B030D-6E8A-4147-A177-3AD203B41FA5}">
                      <a16:colId xmlns:a16="http://schemas.microsoft.com/office/drawing/2014/main" val="4074262676"/>
                    </a:ext>
                  </a:extLst>
                </a:gridCol>
              </a:tblGrid>
              <a:tr h="219291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92447"/>
                  </a:ext>
                </a:extLst>
              </a:tr>
              <a:tr h="219291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5125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FDBF6A6-6031-4597-AFAC-EFAFB5A4B6E1}"/>
              </a:ext>
            </a:extLst>
          </p:cNvPr>
          <p:cNvGrpSpPr/>
          <p:nvPr/>
        </p:nvGrpSpPr>
        <p:grpSpPr>
          <a:xfrm>
            <a:off x="6510911" y="1850560"/>
            <a:ext cx="3955887" cy="1308535"/>
            <a:chOff x="74711" y="1595188"/>
            <a:chExt cx="6197693" cy="1936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15AE32A-B1AF-4E2B-9A81-3859F9029DD0}"/>
                    </a:ext>
                  </a:extLst>
                </p:cNvPr>
                <p:cNvSpPr txBox="1"/>
                <p:nvPr/>
              </p:nvSpPr>
              <p:spPr>
                <a:xfrm>
                  <a:off x="4428850" y="2103871"/>
                  <a:ext cx="451407" cy="54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15AE32A-B1AF-4E2B-9A81-3859F9029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850" y="2103871"/>
                  <a:ext cx="451407" cy="546544"/>
                </a:xfrm>
                <a:prstGeom prst="rect">
                  <a:avLst/>
                </a:prstGeom>
                <a:blipFill>
                  <a:blip r:embed="rId2"/>
                  <a:stretch>
                    <a:fillRect r="-27083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717E38B-EBBA-443F-9B91-1AB82E08A608}"/>
                    </a:ext>
                  </a:extLst>
                </p:cNvPr>
                <p:cNvSpPr txBox="1"/>
                <p:nvPr/>
              </p:nvSpPr>
              <p:spPr>
                <a:xfrm>
                  <a:off x="2928720" y="2083510"/>
                  <a:ext cx="451407" cy="54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717E38B-EBBA-443F-9B91-1AB82E08A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8720" y="2083510"/>
                  <a:ext cx="451407" cy="546544"/>
                </a:xfrm>
                <a:prstGeom prst="rect">
                  <a:avLst/>
                </a:prstGeom>
                <a:blipFill>
                  <a:blip r:embed="rId3"/>
                  <a:stretch>
                    <a:fillRect r="-2500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20EBB49-481D-4812-8D7F-2A2623A3D878}"/>
                    </a:ext>
                  </a:extLst>
                </p:cNvPr>
                <p:cNvSpPr txBox="1"/>
                <p:nvPr/>
              </p:nvSpPr>
              <p:spPr>
                <a:xfrm>
                  <a:off x="74711" y="159518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20EBB49-481D-4812-8D7F-2A2623A3D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11" y="1595188"/>
                  <a:ext cx="451407" cy="546355"/>
                </a:xfrm>
                <a:prstGeom prst="rect">
                  <a:avLst/>
                </a:prstGeom>
                <a:blipFill>
                  <a:blip r:embed="rId4"/>
                  <a:stretch>
                    <a:fillRect l="-4255" r="-80851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BFC6C3-E29A-4A54-AC77-C3FB9232D959}"/>
                </a:ext>
              </a:extLst>
            </p:cNvPr>
            <p:cNvCxnSpPr>
              <a:cxnSpLocks/>
              <a:stCxn id="8" idx="6"/>
              <a:endCxn id="7" idx="1"/>
            </p:cNvCxnSpPr>
            <p:nvPr/>
          </p:nvCxnSpPr>
          <p:spPr>
            <a:xfrm>
              <a:off x="833860" y="3048488"/>
              <a:ext cx="634669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EA00BF-A7A2-4386-8266-75BC3A627047}"/>
                </a:ext>
              </a:extLst>
            </p:cNvPr>
            <p:cNvSpPr/>
            <p:nvPr/>
          </p:nvSpPr>
          <p:spPr>
            <a:xfrm>
              <a:off x="1468529" y="2863823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54B5BB-F6E7-4FAB-B834-B07DC0A3AEE1}"/>
                </a:ext>
              </a:extLst>
            </p:cNvPr>
            <p:cNvSpPr/>
            <p:nvPr/>
          </p:nvSpPr>
          <p:spPr>
            <a:xfrm>
              <a:off x="742420" y="3002768"/>
              <a:ext cx="91440" cy="914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83F123D-DEBB-4C49-A2DA-C8B6C22E9621}"/>
                    </a:ext>
                  </a:extLst>
                </p:cNvPr>
                <p:cNvSpPr txBox="1"/>
                <p:nvPr/>
              </p:nvSpPr>
              <p:spPr>
                <a:xfrm>
                  <a:off x="1508466" y="279081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83F123D-DEBB-4C49-A2DA-C8B6C22E9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466" y="2790818"/>
                  <a:ext cx="451407" cy="546355"/>
                </a:xfrm>
                <a:prstGeom prst="rect">
                  <a:avLst/>
                </a:prstGeom>
                <a:blipFill>
                  <a:blip r:embed="rId5"/>
                  <a:stretch>
                    <a:fillRect l="-4255" r="-12766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9F5005-074F-4415-ADA6-2AE59DDE7FE5}"/>
                </a:ext>
              </a:extLst>
            </p:cNvPr>
            <p:cNvSpPr/>
            <p:nvPr/>
          </p:nvSpPr>
          <p:spPr>
            <a:xfrm>
              <a:off x="2197403" y="3002768"/>
              <a:ext cx="91440" cy="91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39EE8BD5-8A86-448F-BD13-E5CBFF12935B}"/>
                </a:ext>
              </a:extLst>
            </p:cNvPr>
            <p:cNvCxnSpPr>
              <a:cxnSpLocks/>
              <a:stCxn id="8" idx="6"/>
              <a:endCxn id="10" idx="0"/>
            </p:cNvCxnSpPr>
            <p:nvPr/>
          </p:nvCxnSpPr>
          <p:spPr>
            <a:xfrm flipV="1">
              <a:off x="833860" y="3002768"/>
              <a:ext cx="1409263" cy="45720"/>
            </a:xfrm>
            <a:prstGeom prst="curvedConnector4">
              <a:avLst>
                <a:gd name="adj1" fmla="val 38440"/>
                <a:gd name="adj2" fmla="val 717117"/>
              </a:avLst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877617-B2EE-49D4-9EDB-B8B31CD4C507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3754244" y="3048487"/>
              <a:ext cx="634669" cy="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C8CA8E-9AEF-40DE-9C55-AFDB8278A137}"/>
                </a:ext>
              </a:extLst>
            </p:cNvPr>
            <p:cNvSpPr/>
            <p:nvPr/>
          </p:nvSpPr>
          <p:spPr>
            <a:xfrm>
              <a:off x="4388913" y="2863822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E2E1EDC-863E-45E6-B693-C41FE7550A85}"/>
                    </a:ext>
                  </a:extLst>
                </p:cNvPr>
                <p:cNvSpPr txBox="1"/>
                <p:nvPr/>
              </p:nvSpPr>
              <p:spPr>
                <a:xfrm>
                  <a:off x="4428850" y="277961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E2E1EDC-863E-45E6-B693-C41FE7550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850" y="2779618"/>
                  <a:ext cx="451407" cy="546355"/>
                </a:xfrm>
                <a:prstGeom prst="rect">
                  <a:avLst/>
                </a:prstGeom>
                <a:blipFill>
                  <a:blip r:embed="rId6"/>
                  <a:stretch>
                    <a:fillRect l="-6383" r="-14894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984FF3-A32D-426A-85FB-C444052A2A56}"/>
                </a:ext>
              </a:extLst>
            </p:cNvPr>
            <p:cNvSpPr/>
            <p:nvPr/>
          </p:nvSpPr>
          <p:spPr>
            <a:xfrm>
              <a:off x="5117787" y="3002767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FB4FEEE3-72E6-4047-B381-704D1999E739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V="1">
              <a:off x="3754244" y="3002767"/>
              <a:ext cx="1409263" cy="45720"/>
            </a:xfrm>
            <a:prstGeom prst="curvedConnector4">
              <a:avLst>
                <a:gd name="adj1" fmla="val 39609"/>
                <a:gd name="adj2" fmla="val 744145"/>
              </a:avLst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4186CB9-B580-47A2-A483-F39DDF6B3EE3}"/>
                </a:ext>
              </a:extLst>
            </p:cNvPr>
            <p:cNvCxnSpPr>
              <a:cxnSpLocks/>
            </p:cNvCxnSpPr>
            <p:nvPr/>
          </p:nvCxnSpPr>
          <p:spPr>
            <a:xfrm>
              <a:off x="5203444" y="3048486"/>
              <a:ext cx="38887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6515451-DCF6-4C3B-AEEE-41301877AF52}"/>
                    </a:ext>
                  </a:extLst>
                </p:cNvPr>
                <p:cNvSpPr txBox="1"/>
                <p:nvPr/>
              </p:nvSpPr>
              <p:spPr>
                <a:xfrm>
                  <a:off x="2369782" y="296100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6515451-DCF6-4C3B-AEEE-41301877A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782" y="2961006"/>
                  <a:ext cx="451407" cy="546355"/>
                </a:xfrm>
                <a:prstGeom prst="rect">
                  <a:avLst/>
                </a:prstGeom>
                <a:blipFill>
                  <a:blip r:embed="rId7"/>
                  <a:stretch>
                    <a:fillRect r="-22917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D46CE8-A081-492A-9F0A-856B135C4ED5}"/>
                    </a:ext>
                  </a:extLst>
                </p:cNvPr>
                <p:cNvSpPr txBox="1"/>
                <p:nvPr/>
              </p:nvSpPr>
              <p:spPr>
                <a:xfrm>
                  <a:off x="5161117" y="2985732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D46CE8-A081-492A-9F0A-856B135C4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117" y="2985732"/>
                  <a:ext cx="451407" cy="546355"/>
                </a:xfrm>
                <a:prstGeom prst="rect">
                  <a:avLst/>
                </a:prstGeom>
                <a:blipFill>
                  <a:blip r:embed="rId8"/>
                  <a:stretch>
                    <a:fillRect r="-2766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7D65391-EE1D-4A72-A9F9-891CBDB06D59}"/>
                    </a:ext>
                  </a:extLst>
                </p:cNvPr>
                <p:cNvSpPr txBox="1"/>
                <p:nvPr/>
              </p:nvSpPr>
              <p:spPr>
                <a:xfrm>
                  <a:off x="5585587" y="2705623"/>
                  <a:ext cx="686817" cy="7285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1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7D65391-EE1D-4A72-A9F9-891CBDB06D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5587" y="2705623"/>
                  <a:ext cx="686817" cy="7285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423EB76-020B-47AC-B1C1-6FDBB384D319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2294052" y="3048488"/>
              <a:ext cx="634669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06F0ED-2A0D-4CBC-B7DA-D673684D4DDB}"/>
                </a:ext>
              </a:extLst>
            </p:cNvPr>
            <p:cNvSpPr/>
            <p:nvPr/>
          </p:nvSpPr>
          <p:spPr>
            <a:xfrm>
              <a:off x="2928721" y="2863823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35E0B2E-4FC8-498E-92A0-EB904D576439}"/>
                    </a:ext>
                  </a:extLst>
                </p:cNvPr>
                <p:cNvSpPr txBox="1"/>
                <p:nvPr/>
              </p:nvSpPr>
              <p:spPr>
                <a:xfrm>
                  <a:off x="2968657" y="279081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35E0B2E-4FC8-498E-92A0-EB904D576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8657" y="2790816"/>
                  <a:ext cx="451407" cy="546355"/>
                </a:xfrm>
                <a:prstGeom prst="rect">
                  <a:avLst/>
                </a:prstGeom>
                <a:blipFill>
                  <a:blip r:embed="rId10"/>
                  <a:stretch>
                    <a:fillRect l="-4255" r="-14894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D88AAA-C68B-423F-A303-50CDFE5DED07}"/>
                </a:ext>
              </a:extLst>
            </p:cNvPr>
            <p:cNvSpPr/>
            <p:nvPr/>
          </p:nvSpPr>
          <p:spPr>
            <a:xfrm>
              <a:off x="3657595" y="3002768"/>
              <a:ext cx="91440" cy="9144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0503A72-8981-4F52-9624-C7BFEC21B372}"/>
                    </a:ext>
                  </a:extLst>
                </p:cNvPr>
                <p:cNvSpPr txBox="1"/>
                <p:nvPr/>
              </p:nvSpPr>
              <p:spPr>
                <a:xfrm>
                  <a:off x="3809105" y="295184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0503A72-8981-4F52-9624-C7BFEC21B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105" y="2951846"/>
                  <a:ext cx="451407" cy="546355"/>
                </a:xfrm>
                <a:prstGeom prst="rect">
                  <a:avLst/>
                </a:prstGeom>
                <a:blipFill>
                  <a:blip r:embed="rId11"/>
                  <a:stretch>
                    <a:fillRect r="-2766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F01A2E74-467B-4094-B2B2-F2F1CDC92F9B}"/>
                </a:ext>
              </a:extLst>
            </p:cNvPr>
            <p:cNvCxnSpPr/>
            <p:nvPr/>
          </p:nvCxnSpPr>
          <p:spPr>
            <a:xfrm flipV="1">
              <a:off x="2291558" y="2997813"/>
              <a:ext cx="1409263" cy="45720"/>
            </a:xfrm>
            <a:prstGeom prst="curvedConnector4">
              <a:avLst>
                <a:gd name="adj1" fmla="val 39609"/>
                <a:gd name="adj2" fmla="val 744145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819B7AFE-E061-443D-B448-7CFC85927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6930" y="2798409"/>
              <a:ext cx="302110" cy="24467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5448BD7-E735-4927-9C88-73741537498D}"/>
                </a:ext>
              </a:extLst>
            </p:cNvPr>
            <p:cNvCxnSpPr>
              <a:cxnSpLocks/>
              <a:stCxn id="7" idx="3"/>
              <a:endCxn id="10" idx="2"/>
            </p:cNvCxnSpPr>
            <p:nvPr/>
          </p:nvCxnSpPr>
          <p:spPr>
            <a:xfrm flipV="1">
              <a:off x="2027468" y="3048488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D2A4C43-C83E-4E36-8DA1-E00FEF563AA6}"/>
                </a:ext>
              </a:extLst>
            </p:cNvPr>
            <p:cNvCxnSpPr>
              <a:cxnSpLocks/>
              <a:stCxn id="22" idx="3"/>
              <a:endCxn id="24" idx="2"/>
            </p:cNvCxnSpPr>
            <p:nvPr/>
          </p:nvCxnSpPr>
          <p:spPr>
            <a:xfrm flipV="1">
              <a:off x="3487660" y="3048488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1F7A663-AA49-4FDD-BA93-8B0A592E2F98}"/>
                </a:ext>
              </a:extLst>
            </p:cNvPr>
            <p:cNvCxnSpPr>
              <a:cxnSpLocks/>
              <a:stCxn id="13" idx="3"/>
              <a:endCxn id="15" idx="2"/>
            </p:cNvCxnSpPr>
            <p:nvPr/>
          </p:nvCxnSpPr>
          <p:spPr>
            <a:xfrm flipV="1">
              <a:off x="4947852" y="3048487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2A39B5-7281-4BF7-B55C-84B089E61778}"/>
              </a:ext>
            </a:extLst>
          </p:cNvPr>
          <p:cNvGrpSpPr/>
          <p:nvPr/>
        </p:nvGrpSpPr>
        <p:grpSpPr>
          <a:xfrm>
            <a:off x="1012548" y="1972701"/>
            <a:ext cx="4217788" cy="1206719"/>
            <a:chOff x="-5980" y="-512056"/>
            <a:chExt cx="6198195" cy="1944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6E6FC-D8BC-452C-A695-E64DD5A9FECC}"/>
                    </a:ext>
                  </a:extLst>
                </p:cNvPr>
                <p:cNvSpPr txBox="1"/>
                <p:nvPr/>
              </p:nvSpPr>
              <p:spPr>
                <a:xfrm>
                  <a:off x="-5980" y="-512056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6E6FC-D8BC-452C-A695-E64DD5A9FE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980" y="-512056"/>
                  <a:ext cx="451408" cy="594803"/>
                </a:xfrm>
                <a:prstGeom prst="rect">
                  <a:avLst/>
                </a:prstGeom>
                <a:blipFill>
                  <a:blip r:embed="rId12"/>
                  <a:stretch>
                    <a:fillRect l="-4000" r="-70000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D93D166-36AD-465A-A5C5-5E9DF15E89A3}"/>
                </a:ext>
              </a:extLst>
            </p:cNvPr>
            <p:cNvCxnSpPr>
              <a:cxnSpLocks/>
              <a:stCxn id="35" idx="6"/>
              <a:endCxn id="34" idx="1"/>
            </p:cNvCxnSpPr>
            <p:nvPr/>
          </p:nvCxnSpPr>
          <p:spPr>
            <a:xfrm>
              <a:off x="766266" y="853317"/>
              <a:ext cx="634669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0CC4C7-A8A5-4C64-A7FE-ED4D34CC72D6}"/>
                </a:ext>
              </a:extLst>
            </p:cNvPr>
            <p:cNvSpPr/>
            <p:nvPr/>
          </p:nvSpPr>
          <p:spPr>
            <a:xfrm>
              <a:off x="1400935" y="668652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603A601-35F0-4926-BE7E-5C89000B2D07}"/>
                </a:ext>
              </a:extLst>
            </p:cNvPr>
            <p:cNvSpPr/>
            <p:nvPr/>
          </p:nvSpPr>
          <p:spPr>
            <a:xfrm>
              <a:off x="674826" y="807597"/>
              <a:ext cx="91440" cy="914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65B9912-A01D-496B-9465-FAFD94CD30F5}"/>
                    </a:ext>
                  </a:extLst>
                </p:cNvPr>
                <p:cNvSpPr txBox="1"/>
                <p:nvPr/>
              </p:nvSpPr>
              <p:spPr>
                <a:xfrm>
                  <a:off x="1440872" y="560929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65B9912-A01D-496B-9465-FAFD94CD3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872" y="560929"/>
                  <a:ext cx="451408" cy="594803"/>
                </a:xfrm>
                <a:prstGeom prst="rect">
                  <a:avLst/>
                </a:prstGeom>
                <a:blipFill>
                  <a:blip r:embed="rId13"/>
                  <a:stretch>
                    <a:fillRect l="-6000" r="-6000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F8D43F-DE80-4806-A4A9-A9FB10E699F8}"/>
                </a:ext>
              </a:extLst>
            </p:cNvPr>
            <p:cNvSpPr/>
            <p:nvPr/>
          </p:nvSpPr>
          <p:spPr>
            <a:xfrm>
              <a:off x="2129809" y="807597"/>
              <a:ext cx="91440" cy="91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D9AA2D0-2A65-4204-BAF9-795E7B48B607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3686650" y="853316"/>
              <a:ext cx="634669" cy="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545400-30D4-4DBC-988C-FDA78E9760EB}"/>
                </a:ext>
              </a:extLst>
            </p:cNvPr>
            <p:cNvSpPr/>
            <p:nvPr/>
          </p:nvSpPr>
          <p:spPr>
            <a:xfrm>
              <a:off x="4321319" y="668651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D6A6447-11B6-496C-A8C2-8B8A713F6715}"/>
                    </a:ext>
                  </a:extLst>
                </p:cNvPr>
                <p:cNvSpPr txBox="1"/>
                <p:nvPr/>
              </p:nvSpPr>
              <p:spPr>
                <a:xfrm>
                  <a:off x="4361255" y="535013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D6A6447-11B6-496C-A8C2-8B8A713F6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255" y="535013"/>
                  <a:ext cx="451408" cy="594803"/>
                </a:xfrm>
                <a:prstGeom prst="rect">
                  <a:avLst/>
                </a:prstGeom>
                <a:blipFill>
                  <a:blip r:embed="rId14"/>
                  <a:stretch>
                    <a:fillRect l="-6000" r="-8000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1678FD-1433-488E-8349-0CEB36CEBCE0}"/>
                </a:ext>
              </a:extLst>
            </p:cNvPr>
            <p:cNvSpPr/>
            <p:nvPr/>
          </p:nvSpPr>
          <p:spPr>
            <a:xfrm>
              <a:off x="5050193" y="807596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BC24FD2-8033-4868-9E2B-C1340BE272EB}"/>
                    </a:ext>
                  </a:extLst>
                </p:cNvPr>
                <p:cNvSpPr txBox="1"/>
                <p:nvPr/>
              </p:nvSpPr>
              <p:spPr>
                <a:xfrm>
                  <a:off x="758912" y="782180"/>
                  <a:ext cx="451408" cy="5950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dirty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4472C4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0591FA3-4174-433A-8808-62A10B5CA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912" y="782180"/>
                  <a:ext cx="451408" cy="595009"/>
                </a:xfrm>
                <a:prstGeom prst="rect">
                  <a:avLst/>
                </a:prstGeom>
                <a:blipFill>
                  <a:blip r:embed="rId18"/>
                  <a:stretch>
                    <a:fillRect r="-20000"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28BC047-A30A-4F0C-A63F-32B4B7FF0B1B}"/>
                </a:ext>
              </a:extLst>
            </p:cNvPr>
            <p:cNvCxnSpPr>
              <a:cxnSpLocks/>
            </p:cNvCxnSpPr>
            <p:nvPr/>
          </p:nvCxnSpPr>
          <p:spPr>
            <a:xfrm>
              <a:off x="5135850" y="853315"/>
              <a:ext cx="38887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17AE33-3316-4229-8F0D-A8C42C1B31CB}"/>
                    </a:ext>
                  </a:extLst>
                </p:cNvPr>
                <p:cNvSpPr txBox="1"/>
                <p:nvPr/>
              </p:nvSpPr>
              <p:spPr>
                <a:xfrm>
                  <a:off x="2235987" y="837721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17AE33-3316-4229-8F0D-A8C42C1B3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987" y="837721"/>
                  <a:ext cx="451408" cy="594803"/>
                </a:xfrm>
                <a:prstGeom prst="rect">
                  <a:avLst/>
                </a:prstGeom>
                <a:blipFill>
                  <a:blip r:embed="rId19"/>
                  <a:stretch>
                    <a:fillRect r="-15686" b="-4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FB7E2D4-14CB-477B-B3D5-61146EDCDDF8}"/>
                    </a:ext>
                  </a:extLst>
                </p:cNvPr>
                <p:cNvSpPr txBox="1"/>
                <p:nvPr/>
              </p:nvSpPr>
              <p:spPr>
                <a:xfrm>
                  <a:off x="5024426" y="826943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FB7E2D4-14CB-477B-B3D5-61146EDC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426" y="826943"/>
                  <a:ext cx="451408" cy="594803"/>
                </a:xfrm>
                <a:prstGeom prst="rect">
                  <a:avLst/>
                </a:prstGeom>
                <a:blipFill>
                  <a:blip r:embed="rId20"/>
                  <a:stretch>
                    <a:fillRect r="-2000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48FFA57-F4DA-4897-8987-9EC4E37E022F}"/>
                    </a:ext>
                  </a:extLst>
                </p:cNvPr>
                <p:cNvSpPr txBox="1"/>
                <p:nvPr/>
              </p:nvSpPr>
              <p:spPr>
                <a:xfrm>
                  <a:off x="5505399" y="440318"/>
                  <a:ext cx="686816" cy="7931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1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48FFA57-F4DA-4897-8987-9EC4E37E02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399" y="440318"/>
                  <a:ext cx="686816" cy="79313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78DFEC7-9AFD-4D1E-82E8-4DDD9727F527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2226458" y="853317"/>
              <a:ext cx="634669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9C2E6B-D41A-435A-9472-3C24C7A22AC3}"/>
                </a:ext>
              </a:extLst>
            </p:cNvPr>
            <p:cNvSpPr/>
            <p:nvPr/>
          </p:nvSpPr>
          <p:spPr>
            <a:xfrm>
              <a:off x="2861127" y="668652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1463EC8-B056-459C-ADC5-A77FB705EFA2}"/>
                    </a:ext>
                  </a:extLst>
                </p:cNvPr>
                <p:cNvSpPr txBox="1"/>
                <p:nvPr/>
              </p:nvSpPr>
              <p:spPr>
                <a:xfrm>
                  <a:off x="2901065" y="547974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1463EC8-B056-459C-ADC5-A77FB705E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065" y="547974"/>
                  <a:ext cx="451408" cy="594803"/>
                </a:xfrm>
                <a:prstGeom prst="rect">
                  <a:avLst/>
                </a:prstGeom>
                <a:blipFill>
                  <a:blip r:embed="rId22"/>
                  <a:stretch>
                    <a:fillRect l="-6000" r="-8000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F988F2A-CEE4-4550-AB40-7FAD209DEB2A}"/>
                </a:ext>
              </a:extLst>
            </p:cNvPr>
            <p:cNvSpPr/>
            <p:nvPr/>
          </p:nvSpPr>
          <p:spPr>
            <a:xfrm>
              <a:off x="3590001" y="807597"/>
              <a:ext cx="91440" cy="9144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70D7A9D-2B27-4F04-A375-665CC7081314}"/>
                    </a:ext>
                  </a:extLst>
                </p:cNvPr>
                <p:cNvSpPr txBox="1"/>
                <p:nvPr/>
              </p:nvSpPr>
              <p:spPr>
                <a:xfrm>
                  <a:off x="3631159" y="819868"/>
                  <a:ext cx="451408" cy="594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70D7A9D-2B27-4F04-A375-665CC7081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159" y="819868"/>
                  <a:ext cx="451408" cy="594803"/>
                </a:xfrm>
                <a:prstGeom prst="rect">
                  <a:avLst/>
                </a:prstGeom>
                <a:blipFill>
                  <a:blip r:embed="rId23"/>
                  <a:stretch>
                    <a:fillRect r="-20000" b="-4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3D2A92E-59C4-4328-8995-1EE315AA1CC3}"/>
                </a:ext>
              </a:extLst>
            </p:cNvPr>
            <p:cNvCxnSpPr>
              <a:cxnSpLocks/>
              <a:stCxn id="34" idx="3"/>
              <a:endCxn id="37" idx="2"/>
            </p:cNvCxnSpPr>
            <p:nvPr/>
          </p:nvCxnSpPr>
          <p:spPr>
            <a:xfrm flipV="1">
              <a:off x="1959874" y="853317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6D31E51-9D22-4549-8D55-D5135E1A764B}"/>
                </a:ext>
              </a:extLst>
            </p:cNvPr>
            <p:cNvCxnSpPr>
              <a:cxnSpLocks/>
              <a:stCxn id="48" idx="3"/>
              <a:endCxn id="50" idx="2"/>
            </p:cNvCxnSpPr>
            <p:nvPr/>
          </p:nvCxnSpPr>
          <p:spPr>
            <a:xfrm flipV="1">
              <a:off x="3420066" y="853317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12E247C-B2FC-49FB-9FE4-736EFEB1A6C9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>
              <a:off x="4877390" y="852429"/>
              <a:ext cx="172803" cy="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8DC4B70-32F8-4F35-8360-5975DE59ECF5}"/>
              </a:ext>
            </a:extLst>
          </p:cNvPr>
          <p:cNvSpPr txBox="1"/>
          <p:nvPr/>
        </p:nvSpPr>
        <p:spPr>
          <a:xfrm>
            <a:off x="1429854" y="1999746"/>
            <a:ext cx="1652612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C00000"/>
                </a:solidFill>
                <a:latin typeface="Calibri" panose="020F0502020204030204"/>
              </a:rPr>
              <a:t>Plain NN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D76DEF-D4EC-4478-894C-D55EF71918A5}"/>
              </a:ext>
            </a:extLst>
          </p:cNvPr>
          <p:cNvSpPr txBox="1"/>
          <p:nvPr/>
        </p:nvSpPr>
        <p:spPr>
          <a:xfrm>
            <a:off x="6913777" y="1843949"/>
            <a:ext cx="429247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 err="1">
                <a:solidFill>
                  <a:srgbClr val="C00000"/>
                </a:solidFill>
                <a:latin typeface="Calibri" panose="020F0502020204030204"/>
              </a:rPr>
              <a:t>ResNet</a:t>
            </a:r>
            <a:r>
              <a:rPr lang="en-US" sz="1799" dirty="0">
                <a:solidFill>
                  <a:srgbClr val="C00000"/>
                </a:solidFill>
                <a:latin typeface="Calibri" panose="020F0502020204030204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9ADBC4-7219-493A-9787-8BB1FE17D2ED}"/>
                  </a:ext>
                </a:extLst>
              </p:cNvPr>
              <p:cNvSpPr txBox="1"/>
              <p:nvPr/>
            </p:nvSpPr>
            <p:spPr>
              <a:xfrm>
                <a:off x="7400562" y="2220751"/>
                <a:ext cx="307177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9ADBC4-7219-493A-9787-8BB1FE17D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562" y="2220751"/>
                <a:ext cx="307177" cy="369236"/>
              </a:xfrm>
              <a:prstGeom prst="rect">
                <a:avLst/>
              </a:prstGeom>
              <a:blipFill>
                <a:blip r:embed="rId24"/>
                <a:stretch>
                  <a:fillRect r="-20000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32FC5FC-3935-4CFD-A401-C777CF221724}"/>
              </a:ext>
            </a:extLst>
          </p:cNvPr>
          <p:cNvGrpSpPr/>
          <p:nvPr/>
        </p:nvGrpSpPr>
        <p:grpSpPr>
          <a:xfrm>
            <a:off x="962080" y="4034571"/>
            <a:ext cx="3955887" cy="1308535"/>
            <a:chOff x="74711" y="1595188"/>
            <a:chExt cx="6197693" cy="1936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0B3052-9545-41D3-B04C-4E1F57841D81}"/>
                    </a:ext>
                  </a:extLst>
                </p:cNvPr>
                <p:cNvSpPr txBox="1"/>
                <p:nvPr/>
              </p:nvSpPr>
              <p:spPr>
                <a:xfrm>
                  <a:off x="4428850" y="2103871"/>
                  <a:ext cx="451407" cy="54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0B3052-9545-41D3-B04C-4E1F57841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850" y="2103871"/>
                  <a:ext cx="451407" cy="546544"/>
                </a:xfrm>
                <a:prstGeom prst="rect">
                  <a:avLst/>
                </a:prstGeom>
                <a:blipFill>
                  <a:blip r:embed="rId25"/>
                  <a:stretch>
                    <a:fillRect r="-27660"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6936E3F-8EB4-43B1-915D-BFA2A33C4F3C}"/>
                    </a:ext>
                  </a:extLst>
                </p:cNvPr>
                <p:cNvSpPr txBox="1"/>
                <p:nvPr/>
              </p:nvSpPr>
              <p:spPr>
                <a:xfrm>
                  <a:off x="74711" y="1595188"/>
                  <a:ext cx="451407" cy="54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6936E3F-8EB4-43B1-915D-BFA2A33C4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11" y="1595188"/>
                  <a:ext cx="451407" cy="546544"/>
                </a:xfrm>
                <a:prstGeom prst="rect">
                  <a:avLst/>
                </a:prstGeom>
                <a:blipFill>
                  <a:blip r:embed="rId26"/>
                  <a:stretch>
                    <a:fillRect l="-6383" r="-76596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B9E6227-5B59-472D-B60F-146A104CCDE5}"/>
                </a:ext>
              </a:extLst>
            </p:cNvPr>
            <p:cNvCxnSpPr>
              <a:cxnSpLocks/>
              <a:stCxn id="64" idx="6"/>
              <a:endCxn id="63" idx="1"/>
            </p:cNvCxnSpPr>
            <p:nvPr/>
          </p:nvCxnSpPr>
          <p:spPr>
            <a:xfrm>
              <a:off x="833860" y="3048488"/>
              <a:ext cx="634669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E623012-2A25-4EA9-8B82-0912564415B8}"/>
                </a:ext>
              </a:extLst>
            </p:cNvPr>
            <p:cNvSpPr/>
            <p:nvPr/>
          </p:nvSpPr>
          <p:spPr>
            <a:xfrm>
              <a:off x="1468529" y="2863823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9E024D4-015A-4DFB-9DAB-F8126F85DB34}"/>
                </a:ext>
              </a:extLst>
            </p:cNvPr>
            <p:cNvSpPr/>
            <p:nvPr/>
          </p:nvSpPr>
          <p:spPr>
            <a:xfrm>
              <a:off x="742420" y="3002768"/>
              <a:ext cx="91440" cy="914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7580310-5859-403F-B2CD-C4182C3B5F30}"/>
                    </a:ext>
                  </a:extLst>
                </p:cNvPr>
                <p:cNvSpPr txBox="1"/>
                <p:nvPr/>
              </p:nvSpPr>
              <p:spPr>
                <a:xfrm>
                  <a:off x="1508466" y="279081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7580310-5859-403F-B2CD-C4182C3B5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466" y="2790818"/>
                  <a:ext cx="451407" cy="546355"/>
                </a:xfrm>
                <a:prstGeom prst="rect">
                  <a:avLst/>
                </a:prstGeom>
                <a:blipFill>
                  <a:blip r:embed="rId27"/>
                  <a:stretch>
                    <a:fillRect l="-6383" r="-12766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5E4C6A2-D24C-4A71-BC41-ABCF766F738B}"/>
                </a:ext>
              </a:extLst>
            </p:cNvPr>
            <p:cNvSpPr/>
            <p:nvPr/>
          </p:nvSpPr>
          <p:spPr>
            <a:xfrm>
              <a:off x="2197403" y="3002768"/>
              <a:ext cx="91440" cy="91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03B93C95-086A-43DB-B75A-F13C6631252E}"/>
                </a:ext>
              </a:extLst>
            </p:cNvPr>
            <p:cNvCxnSpPr>
              <a:cxnSpLocks/>
              <a:stCxn id="64" idx="6"/>
              <a:endCxn id="66" idx="0"/>
            </p:cNvCxnSpPr>
            <p:nvPr/>
          </p:nvCxnSpPr>
          <p:spPr>
            <a:xfrm flipV="1">
              <a:off x="833860" y="3002768"/>
              <a:ext cx="1409263" cy="45720"/>
            </a:xfrm>
            <a:prstGeom prst="curvedConnector4">
              <a:avLst>
                <a:gd name="adj1" fmla="val 38440"/>
                <a:gd name="adj2" fmla="val 717117"/>
              </a:avLst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45C68BD-C689-4B4D-96D2-898B9F81FE87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3754244" y="3048487"/>
              <a:ext cx="634669" cy="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6EE8B75-F565-4D7E-8890-F4A8424AB70E}"/>
                </a:ext>
              </a:extLst>
            </p:cNvPr>
            <p:cNvSpPr/>
            <p:nvPr/>
          </p:nvSpPr>
          <p:spPr>
            <a:xfrm>
              <a:off x="4388913" y="2863822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9DEFBB3-0D53-4486-8CDD-3BE0E92E5EB4}"/>
                    </a:ext>
                  </a:extLst>
                </p:cNvPr>
                <p:cNvSpPr txBox="1"/>
                <p:nvPr/>
              </p:nvSpPr>
              <p:spPr>
                <a:xfrm>
                  <a:off x="4428850" y="277961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9DEFBB3-0D53-4486-8CDD-3BE0E92E5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850" y="2779618"/>
                  <a:ext cx="451407" cy="546355"/>
                </a:xfrm>
                <a:prstGeom prst="rect">
                  <a:avLst/>
                </a:prstGeom>
                <a:blipFill>
                  <a:blip r:embed="rId28"/>
                  <a:stretch>
                    <a:fillRect l="-6383" r="-14894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D02F9EF-AF16-4CDD-A0F6-D236C51FE6C9}"/>
                </a:ext>
              </a:extLst>
            </p:cNvPr>
            <p:cNvSpPr/>
            <p:nvPr/>
          </p:nvSpPr>
          <p:spPr>
            <a:xfrm>
              <a:off x="5117787" y="3002767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78D0F2B8-673C-4391-A653-B13406665F7E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 flipV="1">
              <a:off x="3754244" y="3002767"/>
              <a:ext cx="1409263" cy="45720"/>
            </a:xfrm>
            <a:prstGeom prst="curvedConnector4">
              <a:avLst>
                <a:gd name="adj1" fmla="val 39609"/>
                <a:gd name="adj2" fmla="val 744145"/>
              </a:avLst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CEA761A-7E67-41AD-964A-1BEAE734F520}"/>
                </a:ext>
              </a:extLst>
            </p:cNvPr>
            <p:cNvCxnSpPr>
              <a:cxnSpLocks/>
            </p:cNvCxnSpPr>
            <p:nvPr/>
          </p:nvCxnSpPr>
          <p:spPr>
            <a:xfrm>
              <a:off x="5203444" y="3048486"/>
              <a:ext cx="38887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99FCF23-BA00-4EF0-956D-753947EC1BD2}"/>
                    </a:ext>
                  </a:extLst>
                </p:cNvPr>
                <p:cNvSpPr txBox="1"/>
                <p:nvPr/>
              </p:nvSpPr>
              <p:spPr>
                <a:xfrm>
                  <a:off x="2369782" y="296100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99FCF23-BA00-4EF0-956D-753947EC1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782" y="2961006"/>
                  <a:ext cx="451407" cy="546355"/>
                </a:xfrm>
                <a:prstGeom prst="rect">
                  <a:avLst/>
                </a:prstGeom>
                <a:blipFill>
                  <a:blip r:embed="rId29"/>
                  <a:stretch>
                    <a:fillRect r="-25532" b="-4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190D1CC-9AEC-4A27-98A7-1D95661A050A}"/>
                    </a:ext>
                  </a:extLst>
                </p:cNvPr>
                <p:cNvSpPr txBox="1"/>
                <p:nvPr/>
              </p:nvSpPr>
              <p:spPr>
                <a:xfrm>
                  <a:off x="5161117" y="2985732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190D1CC-9AEC-4A27-98A7-1D95661A05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117" y="2985732"/>
                  <a:ext cx="451407" cy="546355"/>
                </a:xfrm>
                <a:prstGeom prst="rect">
                  <a:avLst/>
                </a:prstGeom>
                <a:blipFill>
                  <a:blip r:embed="rId30"/>
                  <a:stretch>
                    <a:fillRect r="-2500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2D399F5-92DD-4D9B-B3D5-6982944C7B18}"/>
                    </a:ext>
                  </a:extLst>
                </p:cNvPr>
                <p:cNvSpPr txBox="1"/>
                <p:nvPr/>
              </p:nvSpPr>
              <p:spPr>
                <a:xfrm>
                  <a:off x="5585587" y="2705623"/>
                  <a:ext cx="686817" cy="7285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1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2D399F5-92DD-4D9B-B3D5-6982944C7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5587" y="2705623"/>
                  <a:ext cx="686817" cy="72853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139C430-2770-4DD0-830F-19CC28F47BA4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2294052" y="3048488"/>
              <a:ext cx="634669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C9DD1B4-0F89-4FCA-8514-F4161E87D7E6}"/>
                </a:ext>
              </a:extLst>
            </p:cNvPr>
            <p:cNvSpPr/>
            <p:nvPr/>
          </p:nvSpPr>
          <p:spPr>
            <a:xfrm>
              <a:off x="2928721" y="2863823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B3954F1-3D5B-4715-AF19-B354447C498F}"/>
                    </a:ext>
                  </a:extLst>
                </p:cNvPr>
                <p:cNvSpPr txBox="1"/>
                <p:nvPr/>
              </p:nvSpPr>
              <p:spPr>
                <a:xfrm>
                  <a:off x="2968657" y="279081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B3954F1-3D5B-4715-AF19-B354447C4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8657" y="2790816"/>
                  <a:ext cx="451407" cy="546355"/>
                </a:xfrm>
                <a:prstGeom prst="rect">
                  <a:avLst/>
                </a:prstGeom>
                <a:blipFill>
                  <a:blip r:embed="rId32"/>
                  <a:stretch>
                    <a:fillRect l="-6383" r="-14894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FC2027C-0656-4AC1-97B5-AB8EA6FEEC60}"/>
                </a:ext>
              </a:extLst>
            </p:cNvPr>
            <p:cNvSpPr/>
            <p:nvPr/>
          </p:nvSpPr>
          <p:spPr>
            <a:xfrm>
              <a:off x="3657595" y="3002768"/>
              <a:ext cx="91440" cy="9144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D8D67C2-5CBD-4186-807D-B0EBF223E435}"/>
                    </a:ext>
                  </a:extLst>
                </p:cNvPr>
                <p:cNvSpPr txBox="1"/>
                <p:nvPr/>
              </p:nvSpPr>
              <p:spPr>
                <a:xfrm>
                  <a:off x="3809105" y="295184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D8D67C2-5CBD-4186-807D-B0EBF223E4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105" y="2951846"/>
                  <a:ext cx="451407" cy="546355"/>
                </a:xfrm>
                <a:prstGeom prst="rect">
                  <a:avLst/>
                </a:prstGeom>
                <a:blipFill>
                  <a:blip r:embed="rId33"/>
                  <a:stretch>
                    <a:fillRect r="-27660" b="-4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8615150-D804-4C51-88F1-3A97CAC3E968}"/>
                </a:ext>
              </a:extLst>
            </p:cNvPr>
            <p:cNvCxnSpPr>
              <a:cxnSpLocks/>
              <a:stCxn id="63" idx="3"/>
              <a:endCxn id="66" idx="2"/>
            </p:cNvCxnSpPr>
            <p:nvPr/>
          </p:nvCxnSpPr>
          <p:spPr>
            <a:xfrm flipV="1">
              <a:off x="2027468" y="3048488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A59749E-6345-445F-A9ED-589307D46BBA}"/>
                </a:ext>
              </a:extLst>
            </p:cNvPr>
            <p:cNvCxnSpPr>
              <a:cxnSpLocks/>
              <a:stCxn id="78" idx="3"/>
              <a:endCxn id="80" idx="2"/>
            </p:cNvCxnSpPr>
            <p:nvPr/>
          </p:nvCxnSpPr>
          <p:spPr>
            <a:xfrm flipV="1">
              <a:off x="3487660" y="3048488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A62F2D-C081-4321-A782-8C35B2709CF9}"/>
                </a:ext>
              </a:extLst>
            </p:cNvPr>
            <p:cNvCxnSpPr>
              <a:cxnSpLocks/>
              <a:stCxn id="69" idx="3"/>
              <a:endCxn id="71" idx="2"/>
            </p:cNvCxnSpPr>
            <p:nvPr/>
          </p:nvCxnSpPr>
          <p:spPr>
            <a:xfrm flipV="1">
              <a:off x="4947852" y="3048487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8C75E868-5396-4EF7-98FA-61886EBD8FFF}"/>
              </a:ext>
            </a:extLst>
          </p:cNvPr>
          <p:cNvSpPr txBox="1"/>
          <p:nvPr/>
        </p:nvSpPr>
        <p:spPr>
          <a:xfrm>
            <a:off x="1364946" y="4027960"/>
            <a:ext cx="429247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 err="1">
                <a:solidFill>
                  <a:srgbClr val="C00000"/>
                </a:solidFill>
                <a:latin typeface="Calibri" panose="020F0502020204030204"/>
              </a:rPr>
              <a:t>SkipResNet</a:t>
            </a:r>
            <a:endParaRPr lang="en-US" sz="1799" dirty="0">
              <a:solidFill>
                <a:srgbClr val="C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4E5E0D3-50FC-414F-8213-8BDD738653A4}"/>
                  </a:ext>
                </a:extLst>
              </p:cNvPr>
              <p:cNvSpPr txBox="1"/>
              <p:nvPr/>
            </p:nvSpPr>
            <p:spPr>
              <a:xfrm>
                <a:off x="1876523" y="4399420"/>
                <a:ext cx="307177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4E5E0D3-50FC-414F-8213-8BDD73865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23" y="4399420"/>
                <a:ext cx="307177" cy="369236"/>
              </a:xfrm>
              <a:prstGeom prst="rect">
                <a:avLst/>
              </a:prstGeom>
              <a:blipFill>
                <a:blip r:embed="rId34"/>
                <a:stretch>
                  <a:fillRect r="-200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A1195E36-F635-447A-8BB9-252F12BE4A4A}"/>
              </a:ext>
            </a:extLst>
          </p:cNvPr>
          <p:cNvGrpSpPr/>
          <p:nvPr/>
        </p:nvGrpSpPr>
        <p:grpSpPr>
          <a:xfrm>
            <a:off x="6433909" y="4152758"/>
            <a:ext cx="3955887" cy="1308535"/>
            <a:chOff x="74711" y="1595188"/>
            <a:chExt cx="6197693" cy="1936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DAD4AA9-89AA-45B7-ACA8-F8B387C52FA7}"/>
                    </a:ext>
                  </a:extLst>
                </p:cNvPr>
                <p:cNvSpPr txBox="1"/>
                <p:nvPr/>
              </p:nvSpPr>
              <p:spPr>
                <a:xfrm>
                  <a:off x="4428850" y="2103871"/>
                  <a:ext cx="451407" cy="5729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DAD4AA9-89AA-45B7-ACA8-F8B387C52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850" y="2103871"/>
                  <a:ext cx="451407" cy="572922"/>
                </a:xfrm>
                <a:prstGeom prst="rect">
                  <a:avLst/>
                </a:prstGeom>
                <a:blipFill>
                  <a:blip r:embed="rId35"/>
                  <a:stretch>
                    <a:fillRect r="-34043" b="-31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CAAB699-BAAA-4D7C-AA3A-165707CD1504}"/>
                    </a:ext>
                  </a:extLst>
                </p:cNvPr>
                <p:cNvSpPr txBox="1"/>
                <p:nvPr/>
              </p:nvSpPr>
              <p:spPr>
                <a:xfrm>
                  <a:off x="74711" y="1595188"/>
                  <a:ext cx="451407" cy="546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CAAB699-BAAA-4D7C-AA3A-165707CD1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11" y="1595188"/>
                  <a:ext cx="451407" cy="546544"/>
                </a:xfrm>
                <a:prstGeom prst="rect">
                  <a:avLst/>
                </a:prstGeom>
                <a:blipFill>
                  <a:blip r:embed="rId36"/>
                  <a:stretch>
                    <a:fillRect l="-6383" r="-85106" b="-131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7BA1391-5ED5-44F5-B734-AF402FC2C78C}"/>
                </a:ext>
              </a:extLst>
            </p:cNvPr>
            <p:cNvCxnSpPr>
              <a:cxnSpLocks/>
              <a:stCxn id="94" idx="6"/>
              <a:endCxn id="93" idx="1"/>
            </p:cNvCxnSpPr>
            <p:nvPr/>
          </p:nvCxnSpPr>
          <p:spPr>
            <a:xfrm>
              <a:off x="833860" y="3048488"/>
              <a:ext cx="634669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0F8CD76-460F-407B-98AB-A139A7CFD6E4}"/>
                </a:ext>
              </a:extLst>
            </p:cNvPr>
            <p:cNvSpPr/>
            <p:nvPr/>
          </p:nvSpPr>
          <p:spPr>
            <a:xfrm>
              <a:off x="1468529" y="2863823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903D6A3-D8D6-4BD0-97F2-650715BEC4B6}"/>
                </a:ext>
              </a:extLst>
            </p:cNvPr>
            <p:cNvSpPr/>
            <p:nvPr/>
          </p:nvSpPr>
          <p:spPr>
            <a:xfrm>
              <a:off x="742420" y="3002768"/>
              <a:ext cx="91440" cy="914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D8A2BF26-50A0-4FA0-BD4A-F97279ECE8C6}"/>
                    </a:ext>
                  </a:extLst>
                </p:cNvPr>
                <p:cNvSpPr txBox="1"/>
                <p:nvPr/>
              </p:nvSpPr>
              <p:spPr>
                <a:xfrm>
                  <a:off x="1508466" y="279081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D8A2BF26-50A0-4FA0-BD4A-F97279ECE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466" y="2790818"/>
                  <a:ext cx="451407" cy="546355"/>
                </a:xfrm>
                <a:prstGeom prst="rect">
                  <a:avLst/>
                </a:prstGeom>
                <a:blipFill>
                  <a:blip r:embed="rId37"/>
                  <a:stretch>
                    <a:fillRect l="-6383" r="-12766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E4273EC-F862-4FE8-BE0E-49177C20DDD3}"/>
                </a:ext>
              </a:extLst>
            </p:cNvPr>
            <p:cNvSpPr/>
            <p:nvPr/>
          </p:nvSpPr>
          <p:spPr>
            <a:xfrm>
              <a:off x="2197403" y="3002768"/>
              <a:ext cx="91440" cy="91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97" name="Connector: Curved 96">
              <a:extLst>
                <a:ext uri="{FF2B5EF4-FFF2-40B4-BE49-F238E27FC236}">
                  <a16:creationId xmlns:a16="http://schemas.microsoft.com/office/drawing/2014/main" id="{C255814C-149C-45FD-AB1B-1C8B6DD703BE}"/>
                </a:ext>
              </a:extLst>
            </p:cNvPr>
            <p:cNvCxnSpPr>
              <a:cxnSpLocks/>
              <a:stCxn id="94" idx="6"/>
              <a:endCxn id="96" idx="0"/>
            </p:cNvCxnSpPr>
            <p:nvPr/>
          </p:nvCxnSpPr>
          <p:spPr>
            <a:xfrm flipV="1">
              <a:off x="833860" y="3002768"/>
              <a:ext cx="1409263" cy="45720"/>
            </a:xfrm>
            <a:prstGeom prst="curvedConnector4">
              <a:avLst>
                <a:gd name="adj1" fmla="val 38440"/>
                <a:gd name="adj2" fmla="val 717117"/>
              </a:avLst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FD0AFE77-DFBF-4309-AD3E-69EBF107C7BD}"/>
                </a:ext>
              </a:extLst>
            </p:cNvPr>
            <p:cNvCxnSpPr>
              <a:cxnSpLocks/>
              <a:endCxn id="99" idx="1"/>
            </p:cNvCxnSpPr>
            <p:nvPr/>
          </p:nvCxnSpPr>
          <p:spPr>
            <a:xfrm>
              <a:off x="3754244" y="3048487"/>
              <a:ext cx="634669" cy="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73D5564-F414-48F0-A3CB-6742BC62D8D5}"/>
                </a:ext>
              </a:extLst>
            </p:cNvPr>
            <p:cNvSpPr/>
            <p:nvPr/>
          </p:nvSpPr>
          <p:spPr>
            <a:xfrm>
              <a:off x="4388913" y="2863822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57A53952-B127-4894-9EF1-5D44514EC4EA}"/>
                    </a:ext>
                  </a:extLst>
                </p:cNvPr>
                <p:cNvSpPr txBox="1"/>
                <p:nvPr/>
              </p:nvSpPr>
              <p:spPr>
                <a:xfrm>
                  <a:off x="4428850" y="2779618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57A53952-B127-4894-9EF1-5D44514EC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850" y="2779618"/>
                  <a:ext cx="451407" cy="546355"/>
                </a:xfrm>
                <a:prstGeom prst="rect">
                  <a:avLst/>
                </a:prstGeom>
                <a:blipFill>
                  <a:blip r:embed="rId38"/>
                  <a:stretch>
                    <a:fillRect l="-4167" r="-12500"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1A9AE26-0425-431D-B4B1-2EED33F52B9C}"/>
                </a:ext>
              </a:extLst>
            </p:cNvPr>
            <p:cNvSpPr/>
            <p:nvPr/>
          </p:nvSpPr>
          <p:spPr>
            <a:xfrm>
              <a:off x="5117787" y="3002767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2" name="Connector: Curved 101">
              <a:extLst>
                <a:ext uri="{FF2B5EF4-FFF2-40B4-BE49-F238E27FC236}">
                  <a16:creationId xmlns:a16="http://schemas.microsoft.com/office/drawing/2014/main" id="{F18FDF5E-D969-4F20-9EDE-5BFA40BC53C0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 flipV="1">
              <a:off x="3754244" y="3002767"/>
              <a:ext cx="1409263" cy="45720"/>
            </a:xfrm>
            <a:prstGeom prst="curvedConnector4">
              <a:avLst>
                <a:gd name="adj1" fmla="val 39609"/>
                <a:gd name="adj2" fmla="val 744145"/>
              </a:avLst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EF6D277-483D-40BF-AC74-AE7A0921B2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3444" y="3048486"/>
              <a:ext cx="38887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27F96E3-FC43-4A09-A1CC-D72D032807FD}"/>
                    </a:ext>
                  </a:extLst>
                </p:cNvPr>
                <p:cNvSpPr txBox="1"/>
                <p:nvPr/>
              </p:nvSpPr>
              <p:spPr>
                <a:xfrm>
                  <a:off x="2369782" y="296100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27F96E3-FC43-4A09-A1CC-D72D03280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782" y="2961006"/>
                  <a:ext cx="451407" cy="546355"/>
                </a:xfrm>
                <a:prstGeom prst="rect">
                  <a:avLst/>
                </a:prstGeom>
                <a:blipFill>
                  <a:blip r:embed="rId39"/>
                  <a:stretch>
                    <a:fillRect r="-25532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2A77988-9A75-4B79-8EC2-EDACBFBFB005}"/>
                    </a:ext>
                  </a:extLst>
                </p:cNvPr>
                <p:cNvSpPr txBox="1"/>
                <p:nvPr/>
              </p:nvSpPr>
              <p:spPr>
                <a:xfrm>
                  <a:off x="5161117" y="2985732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2A77988-9A75-4B79-8EC2-EDACBFBFB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117" y="2985732"/>
                  <a:ext cx="451407" cy="546355"/>
                </a:xfrm>
                <a:prstGeom prst="rect">
                  <a:avLst/>
                </a:prstGeom>
                <a:blipFill>
                  <a:blip r:embed="rId40"/>
                  <a:stretch>
                    <a:fillRect r="-27660" b="-4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FCBDFD6-09D1-4685-8747-D7069816AD0E}"/>
                    </a:ext>
                  </a:extLst>
                </p:cNvPr>
                <p:cNvSpPr txBox="1"/>
                <p:nvPr/>
              </p:nvSpPr>
              <p:spPr>
                <a:xfrm>
                  <a:off x="5585587" y="2705623"/>
                  <a:ext cx="686817" cy="7285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99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199" dirty="0">
                    <a:solidFill>
                      <a:srgbClr val="ED7D3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FCBDFD6-09D1-4685-8747-D7069816A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5587" y="2705623"/>
                  <a:ext cx="686817" cy="728535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57D19D1-7270-4127-A849-DF1246A645B1}"/>
                </a:ext>
              </a:extLst>
            </p:cNvPr>
            <p:cNvCxnSpPr>
              <a:cxnSpLocks/>
              <a:endCxn id="108" idx="1"/>
            </p:cNvCxnSpPr>
            <p:nvPr/>
          </p:nvCxnSpPr>
          <p:spPr>
            <a:xfrm>
              <a:off x="2294052" y="3048488"/>
              <a:ext cx="634669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25C776F-B01E-4975-826A-BEFA98527D9A}"/>
                </a:ext>
              </a:extLst>
            </p:cNvPr>
            <p:cNvSpPr/>
            <p:nvPr/>
          </p:nvSpPr>
          <p:spPr>
            <a:xfrm>
              <a:off x="2928721" y="2863823"/>
              <a:ext cx="558939" cy="369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3CDAFB8-DFFB-438F-AF3E-6E64823D08A4}"/>
                    </a:ext>
                  </a:extLst>
                </p:cNvPr>
                <p:cNvSpPr txBox="1"/>
                <p:nvPr/>
              </p:nvSpPr>
              <p:spPr>
                <a:xfrm>
                  <a:off x="2968657" y="279081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3CDAFB8-DFFB-438F-AF3E-6E64823D0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8657" y="2790816"/>
                  <a:ext cx="451407" cy="546355"/>
                </a:xfrm>
                <a:prstGeom prst="rect">
                  <a:avLst/>
                </a:prstGeom>
                <a:blipFill>
                  <a:blip r:embed="rId42"/>
                  <a:stretch>
                    <a:fillRect l="-4167" r="-12500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2ACA7F7-23F1-4B1E-88A3-7EC249573022}"/>
                </a:ext>
              </a:extLst>
            </p:cNvPr>
            <p:cNvSpPr/>
            <p:nvPr/>
          </p:nvSpPr>
          <p:spPr>
            <a:xfrm>
              <a:off x="3657595" y="3002768"/>
              <a:ext cx="91440" cy="9144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B0D271E-A158-44DE-B64A-52A317572CA6}"/>
                    </a:ext>
                  </a:extLst>
                </p:cNvPr>
                <p:cNvSpPr txBox="1"/>
                <p:nvPr/>
              </p:nvSpPr>
              <p:spPr>
                <a:xfrm>
                  <a:off x="3809105" y="2951846"/>
                  <a:ext cx="451407" cy="546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12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799" i="1" dirty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99" dirty="0">
                    <a:solidFill>
                      <a:srgbClr val="FF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B0D271E-A158-44DE-B64A-52A317572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105" y="2951846"/>
                  <a:ext cx="451407" cy="546355"/>
                </a:xfrm>
                <a:prstGeom prst="rect">
                  <a:avLst/>
                </a:prstGeom>
                <a:blipFill>
                  <a:blip r:embed="rId43"/>
                  <a:stretch>
                    <a:fillRect r="-25000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D64FF2A0-F076-42D4-928F-4C8F5220822F}"/>
                </a:ext>
              </a:extLst>
            </p:cNvPr>
            <p:cNvCxnSpPr>
              <a:cxnSpLocks/>
              <a:stCxn id="93" idx="3"/>
              <a:endCxn id="96" idx="2"/>
            </p:cNvCxnSpPr>
            <p:nvPr/>
          </p:nvCxnSpPr>
          <p:spPr>
            <a:xfrm flipV="1">
              <a:off x="2027468" y="3048488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EB00A3C2-5592-453C-B3F5-F8BCC83463C3}"/>
                </a:ext>
              </a:extLst>
            </p:cNvPr>
            <p:cNvCxnSpPr>
              <a:cxnSpLocks/>
              <a:stCxn id="108" idx="3"/>
              <a:endCxn id="110" idx="2"/>
            </p:cNvCxnSpPr>
            <p:nvPr/>
          </p:nvCxnSpPr>
          <p:spPr>
            <a:xfrm flipV="1">
              <a:off x="3487660" y="3048488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E4C0AB8-1892-418F-BFB3-3F1472410A82}"/>
                </a:ext>
              </a:extLst>
            </p:cNvPr>
            <p:cNvCxnSpPr>
              <a:cxnSpLocks/>
              <a:stCxn id="99" idx="3"/>
              <a:endCxn id="101" idx="2"/>
            </p:cNvCxnSpPr>
            <p:nvPr/>
          </p:nvCxnSpPr>
          <p:spPr>
            <a:xfrm flipV="1">
              <a:off x="4947852" y="3048487"/>
              <a:ext cx="1699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A029955-710F-443E-8760-365266D268E8}"/>
              </a:ext>
            </a:extLst>
          </p:cNvPr>
          <p:cNvSpPr txBox="1"/>
          <p:nvPr/>
        </p:nvSpPr>
        <p:spPr>
          <a:xfrm>
            <a:off x="6836775" y="4146146"/>
            <a:ext cx="429247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C00000"/>
                </a:solidFill>
                <a:latin typeface="Calibri" panose="020F0502020204030204"/>
              </a:rPr>
              <a:t>SQR-</a:t>
            </a:r>
            <a:r>
              <a:rPr lang="en-US" sz="1799" dirty="0" err="1">
                <a:solidFill>
                  <a:srgbClr val="C00000"/>
                </a:solidFill>
                <a:latin typeface="Calibri" panose="020F0502020204030204"/>
              </a:rPr>
              <a:t>SkipResNet</a:t>
            </a:r>
            <a:endParaRPr lang="en-US" sz="1799" dirty="0">
              <a:solidFill>
                <a:srgbClr val="C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5A000D1-E351-4061-B284-EC4D0AAD33A5}"/>
                  </a:ext>
                </a:extLst>
              </p:cNvPr>
              <p:cNvSpPr txBox="1"/>
              <p:nvPr/>
            </p:nvSpPr>
            <p:spPr>
              <a:xfrm>
                <a:off x="7374881" y="4543515"/>
                <a:ext cx="307177" cy="388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5A000D1-E351-4061-B284-EC4D0AAD3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81" y="4543515"/>
                <a:ext cx="307177" cy="388403"/>
              </a:xfrm>
              <a:prstGeom prst="rect">
                <a:avLst/>
              </a:prstGeom>
              <a:blipFill>
                <a:blip r:embed="rId44"/>
                <a:stretch>
                  <a:fillRect r="-26000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67609C8-0603-414E-8481-785226D67211}"/>
                  </a:ext>
                </a:extLst>
              </p:cNvPr>
              <p:cNvSpPr txBox="1"/>
              <p:nvPr/>
            </p:nvSpPr>
            <p:spPr>
              <a:xfrm>
                <a:off x="1457918" y="4989355"/>
                <a:ext cx="307177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67609C8-0603-414E-8481-785226D67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18" y="4989355"/>
                <a:ext cx="307177" cy="369236"/>
              </a:xfrm>
              <a:prstGeom prst="rect">
                <a:avLst/>
              </a:prstGeom>
              <a:blipFill>
                <a:blip r:embed="rId45"/>
                <a:stretch>
                  <a:fillRect r="-17647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E8FD549-7DC9-4A1A-B1C8-02812CC4D938}"/>
                  </a:ext>
                </a:extLst>
              </p:cNvPr>
              <p:cNvSpPr txBox="1"/>
              <p:nvPr/>
            </p:nvSpPr>
            <p:spPr>
              <a:xfrm>
                <a:off x="6965434" y="2772741"/>
                <a:ext cx="307177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E8FD549-7DC9-4A1A-B1C8-02812CC4D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34" y="2772741"/>
                <a:ext cx="307177" cy="369236"/>
              </a:xfrm>
              <a:prstGeom prst="rect">
                <a:avLst/>
              </a:prstGeom>
              <a:blipFill>
                <a:blip r:embed="rId46"/>
                <a:stretch>
                  <a:fillRect r="-200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C77AAFA-839A-4221-A89D-E2F0E3692662}"/>
                  </a:ext>
                </a:extLst>
              </p:cNvPr>
              <p:cNvSpPr txBox="1"/>
              <p:nvPr/>
            </p:nvSpPr>
            <p:spPr>
              <a:xfrm>
                <a:off x="6888432" y="5119935"/>
                <a:ext cx="307177" cy="369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799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799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C77AAFA-839A-4221-A89D-E2F0E3692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32" y="5119935"/>
                <a:ext cx="307177" cy="369236"/>
              </a:xfrm>
              <a:prstGeom prst="rect">
                <a:avLst/>
              </a:prstGeom>
              <a:blipFill>
                <a:blip r:embed="rId47"/>
                <a:stretch>
                  <a:fillRect r="-200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Google Shape;54;p13">
            <a:extLst>
              <a:ext uri="{FF2B5EF4-FFF2-40B4-BE49-F238E27FC236}">
                <a16:creationId xmlns:a16="http://schemas.microsoft.com/office/drawing/2014/main" id="{2ED22D2D-347B-4383-8736-AA02934397B4}"/>
              </a:ext>
            </a:extLst>
          </p:cNvPr>
          <p:cNvSpPr txBox="1"/>
          <p:nvPr/>
        </p:nvSpPr>
        <p:spPr>
          <a:xfrm>
            <a:off x="94811" y="200802"/>
            <a:ext cx="10295318" cy="64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/>
            <a:r>
              <a:rPr lang="en-US" sz="3732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Networks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1692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87" grpId="0"/>
      <p:bldP spid="88" grpId="0"/>
      <p:bldP spid="116" grpId="0"/>
      <p:bldP spid="117" grpId="0"/>
      <p:bldP spid="120" grpId="0"/>
      <p:bldP spid="121" grpId="0"/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00CEC5-DD84-4426-90ED-3908FE4325A1}"/>
              </a:ext>
            </a:extLst>
          </p:cNvPr>
          <p:cNvSpPr txBox="1"/>
          <p:nvPr/>
        </p:nvSpPr>
        <p:spPr>
          <a:xfrm>
            <a:off x="1401087" y="2827057"/>
            <a:ext cx="9386651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998" dirty="0">
                <a:solidFill>
                  <a:prstClr val="black"/>
                </a:solidFill>
                <a:latin typeface="Calibri" panose="020F0502020204030204"/>
              </a:rPr>
              <a:t>Partial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23222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264">
            <a:extLst>
              <a:ext uri="{FF2B5EF4-FFF2-40B4-BE49-F238E27FC236}">
                <a16:creationId xmlns:a16="http://schemas.microsoft.com/office/drawing/2014/main" id="{646C9B62-BD4B-4BA0-98FF-7FD1431E44A3}"/>
              </a:ext>
            </a:extLst>
          </p:cNvPr>
          <p:cNvSpPr/>
          <p:nvPr/>
        </p:nvSpPr>
        <p:spPr>
          <a:xfrm>
            <a:off x="5195879" y="1529312"/>
            <a:ext cx="6722722" cy="3573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EDC18775-AD5F-4989-A747-E4F944867BDC}"/>
              </a:ext>
            </a:extLst>
          </p:cNvPr>
          <p:cNvSpPr/>
          <p:nvPr/>
        </p:nvSpPr>
        <p:spPr>
          <a:xfrm>
            <a:off x="612315" y="1836229"/>
            <a:ext cx="5544912" cy="3467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3A504635-6073-4F19-A67F-63A0EAD411DC}"/>
              </a:ext>
            </a:extLst>
          </p:cNvPr>
          <p:cNvSpPr/>
          <p:nvPr/>
        </p:nvSpPr>
        <p:spPr>
          <a:xfrm>
            <a:off x="751186" y="2758657"/>
            <a:ext cx="1133827" cy="7303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428F16A-7C61-4F16-A3E2-A493B3AF492F}"/>
              </a:ext>
            </a:extLst>
          </p:cNvPr>
          <p:cNvSpPr/>
          <p:nvPr/>
        </p:nvSpPr>
        <p:spPr>
          <a:xfrm>
            <a:off x="814275" y="4124812"/>
            <a:ext cx="1133827" cy="7303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BAA0FB-4C9E-46A6-8D76-ED6246249374}"/>
              </a:ext>
            </a:extLst>
          </p:cNvPr>
          <p:cNvSpPr/>
          <p:nvPr/>
        </p:nvSpPr>
        <p:spPr>
          <a:xfrm>
            <a:off x="2715281" y="2301693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E858E9-3A03-4B3F-8D1C-5AD1404E6515}"/>
              </a:ext>
            </a:extLst>
          </p:cNvPr>
          <p:cNvSpPr/>
          <p:nvPr/>
        </p:nvSpPr>
        <p:spPr>
          <a:xfrm>
            <a:off x="2730283" y="2884360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2CD827-209B-44B9-B401-7029011A7515}"/>
              </a:ext>
            </a:extLst>
          </p:cNvPr>
          <p:cNvSpPr/>
          <p:nvPr/>
        </p:nvSpPr>
        <p:spPr>
          <a:xfrm>
            <a:off x="2705472" y="4185927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7089C9-F943-4289-8702-68355D5DA97D}"/>
              </a:ext>
            </a:extLst>
          </p:cNvPr>
          <p:cNvSpPr/>
          <p:nvPr/>
        </p:nvSpPr>
        <p:spPr>
          <a:xfrm>
            <a:off x="2722604" y="4759136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5EE304-8536-4B4B-B391-4B418AEB18FD}"/>
              </a:ext>
            </a:extLst>
          </p:cNvPr>
          <p:cNvSpPr/>
          <p:nvPr/>
        </p:nvSpPr>
        <p:spPr>
          <a:xfrm>
            <a:off x="4355275" y="2299191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3A80B2-E446-4E81-879A-2BFD13CC5ED8}"/>
              </a:ext>
            </a:extLst>
          </p:cNvPr>
          <p:cNvSpPr/>
          <p:nvPr/>
        </p:nvSpPr>
        <p:spPr>
          <a:xfrm>
            <a:off x="4351336" y="2884361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E50C74-7863-4696-BE38-F86BACD85A9F}"/>
              </a:ext>
            </a:extLst>
          </p:cNvPr>
          <p:cNvSpPr/>
          <p:nvPr/>
        </p:nvSpPr>
        <p:spPr>
          <a:xfrm>
            <a:off x="4309528" y="4196377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FF879C-99FE-44A9-99CE-2597C2B2C2B9}"/>
              </a:ext>
            </a:extLst>
          </p:cNvPr>
          <p:cNvSpPr/>
          <p:nvPr/>
        </p:nvSpPr>
        <p:spPr>
          <a:xfrm>
            <a:off x="4309528" y="4759136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7717D9-4EA7-4174-B579-D5EE580DDBF5}"/>
              </a:ext>
            </a:extLst>
          </p:cNvPr>
          <p:cNvCxnSpPr>
            <a:cxnSpLocks/>
            <a:stCxn id="103" idx="3"/>
            <a:endCxn id="6" idx="2"/>
          </p:cNvCxnSpPr>
          <p:nvPr/>
        </p:nvCxnSpPr>
        <p:spPr>
          <a:xfrm flipV="1">
            <a:off x="1885013" y="2504220"/>
            <a:ext cx="830269" cy="61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883924-4EFA-4C0F-B6AB-2E27A7C91EFA}"/>
              </a:ext>
            </a:extLst>
          </p:cNvPr>
          <p:cNvCxnSpPr>
            <a:cxnSpLocks/>
            <a:stCxn id="102" idx="3"/>
            <a:endCxn id="13" idx="2"/>
          </p:cNvCxnSpPr>
          <p:nvPr/>
        </p:nvCxnSpPr>
        <p:spPr>
          <a:xfrm>
            <a:off x="1948102" y="4490004"/>
            <a:ext cx="774502" cy="47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8086A2-9448-4D90-97C3-1D0855BA4705}"/>
              </a:ext>
            </a:extLst>
          </p:cNvPr>
          <p:cNvCxnSpPr>
            <a:cxnSpLocks/>
            <a:stCxn id="103" idx="3"/>
            <a:endCxn id="11" idx="2"/>
          </p:cNvCxnSpPr>
          <p:nvPr/>
        </p:nvCxnSpPr>
        <p:spPr>
          <a:xfrm flipV="1">
            <a:off x="1885013" y="3086888"/>
            <a:ext cx="845270" cy="36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CF1A10-24AB-41C0-BE35-5A81898F3C5B}"/>
              </a:ext>
            </a:extLst>
          </p:cNvPr>
          <p:cNvCxnSpPr>
            <a:cxnSpLocks/>
            <a:stCxn id="103" idx="3"/>
            <a:endCxn id="12" idx="2"/>
          </p:cNvCxnSpPr>
          <p:nvPr/>
        </p:nvCxnSpPr>
        <p:spPr>
          <a:xfrm>
            <a:off x="1885013" y="3123849"/>
            <a:ext cx="820459" cy="1264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B44570-9927-44B4-B615-BFC4362917AD}"/>
              </a:ext>
            </a:extLst>
          </p:cNvPr>
          <p:cNvCxnSpPr>
            <a:cxnSpLocks/>
            <a:stCxn id="103" idx="3"/>
            <a:endCxn id="13" idx="2"/>
          </p:cNvCxnSpPr>
          <p:nvPr/>
        </p:nvCxnSpPr>
        <p:spPr>
          <a:xfrm>
            <a:off x="1885012" y="3123850"/>
            <a:ext cx="837592" cy="1837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9DE06C-F90D-4DFF-8A2D-04AF5004BAD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957912" y="2504221"/>
            <a:ext cx="757370" cy="200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12FD92-F98F-459A-9597-361A429943E2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957158" y="3086888"/>
            <a:ext cx="773126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A63F5E-4C21-4191-9392-42DACE5BDA88}"/>
              </a:ext>
            </a:extLst>
          </p:cNvPr>
          <p:cNvCxnSpPr>
            <a:cxnSpLocks/>
            <a:stCxn id="102" idx="3"/>
            <a:endCxn id="12" idx="2"/>
          </p:cNvCxnSpPr>
          <p:nvPr/>
        </p:nvCxnSpPr>
        <p:spPr>
          <a:xfrm flipV="1">
            <a:off x="1948102" y="4388455"/>
            <a:ext cx="757370" cy="101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41195C-7396-4A79-941C-BAC9A77A63CA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>
            <a:off x="3132514" y="3086888"/>
            <a:ext cx="1177014" cy="1312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F39675-7E88-42F9-A00A-B631034B4585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>
          <a:xfrm>
            <a:off x="3132514" y="3086888"/>
            <a:ext cx="1177014" cy="1874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39984A3-4E4D-493B-BF75-AD02BCFD52D7}"/>
              </a:ext>
            </a:extLst>
          </p:cNvPr>
          <p:cNvCxnSpPr>
            <a:cxnSpLocks/>
            <a:stCxn id="12" idx="6"/>
            <a:endCxn id="17" idx="2"/>
          </p:cNvCxnSpPr>
          <p:nvPr/>
        </p:nvCxnSpPr>
        <p:spPr>
          <a:xfrm flipV="1">
            <a:off x="3107704" y="2501718"/>
            <a:ext cx="1247572" cy="1886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F0B4FB4-2640-4A07-9A92-B0C5B38FD63B}"/>
              </a:ext>
            </a:extLst>
          </p:cNvPr>
          <p:cNvCxnSpPr>
            <a:cxnSpLocks/>
            <a:stCxn id="12" idx="6"/>
            <a:endCxn id="18" idx="2"/>
          </p:cNvCxnSpPr>
          <p:nvPr/>
        </p:nvCxnSpPr>
        <p:spPr>
          <a:xfrm flipV="1">
            <a:off x="3107704" y="3086889"/>
            <a:ext cx="1243633" cy="130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B8DB3FB-EE2D-41C3-BC2D-298BEC0F93FB}"/>
              </a:ext>
            </a:extLst>
          </p:cNvPr>
          <p:cNvCxnSpPr>
            <a:cxnSpLocks/>
            <a:stCxn id="12" idx="6"/>
            <a:endCxn id="19" idx="2"/>
          </p:cNvCxnSpPr>
          <p:nvPr/>
        </p:nvCxnSpPr>
        <p:spPr>
          <a:xfrm>
            <a:off x="3107703" y="4388455"/>
            <a:ext cx="1201825" cy="1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DC2B60-26D5-4525-BC8A-2FA4B9DF6556}"/>
              </a:ext>
            </a:extLst>
          </p:cNvPr>
          <p:cNvCxnSpPr>
            <a:cxnSpLocks/>
            <a:stCxn id="12" idx="6"/>
            <a:endCxn id="20" idx="2"/>
          </p:cNvCxnSpPr>
          <p:nvPr/>
        </p:nvCxnSpPr>
        <p:spPr>
          <a:xfrm>
            <a:off x="3107703" y="4388454"/>
            <a:ext cx="1201825" cy="573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C9B4033-72D9-43DD-8EB2-CF7090937FE6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 flipV="1">
            <a:off x="3124836" y="2501718"/>
            <a:ext cx="1230439" cy="2459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3E369C-A0A9-4855-95B2-DC1954827775}"/>
              </a:ext>
            </a:extLst>
          </p:cNvPr>
          <p:cNvCxnSpPr>
            <a:cxnSpLocks/>
            <a:stCxn id="13" idx="6"/>
            <a:endCxn id="18" idx="2"/>
          </p:cNvCxnSpPr>
          <p:nvPr/>
        </p:nvCxnSpPr>
        <p:spPr>
          <a:xfrm flipV="1">
            <a:off x="3124835" y="3086889"/>
            <a:ext cx="1226501" cy="18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619419-B46E-414B-A0CF-6B86159BEAFE}"/>
              </a:ext>
            </a:extLst>
          </p:cNvPr>
          <p:cNvCxnSpPr>
            <a:cxnSpLocks/>
            <a:stCxn id="13" idx="6"/>
            <a:endCxn id="19" idx="2"/>
          </p:cNvCxnSpPr>
          <p:nvPr/>
        </p:nvCxnSpPr>
        <p:spPr>
          <a:xfrm flipV="1">
            <a:off x="3124836" y="4398906"/>
            <a:ext cx="1184692" cy="56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CC4EE73-A421-4108-9DDA-B3BB10D818F6}"/>
              </a:ext>
            </a:extLst>
          </p:cNvPr>
          <p:cNvCxnSpPr>
            <a:cxnSpLocks/>
            <a:stCxn id="13" idx="6"/>
            <a:endCxn id="20" idx="2"/>
          </p:cNvCxnSpPr>
          <p:nvPr/>
        </p:nvCxnSpPr>
        <p:spPr>
          <a:xfrm>
            <a:off x="3124836" y="4961663"/>
            <a:ext cx="1184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C987B38-1F18-4DFE-8F5A-60F2EDEA377B}"/>
              </a:ext>
            </a:extLst>
          </p:cNvPr>
          <p:cNvCxnSpPr>
            <a:cxnSpLocks/>
            <a:stCxn id="11" idx="6"/>
            <a:endCxn id="18" idx="2"/>
          </p:cNvCxnSpPr>
          <p:nvPr/>
        </p:nvCxnSpPr>
        <p:spPr>
          <a:xfrm>
            <a:off x="3132514" y="3086888"/>
            <a:ext cx="1218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20EA106-F70D-4C90-B1C6-716EAB94DEB4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>
          <a:xfrm>
            <a:off x="3117513" y="2504220"/>
            <a:ext cx="1233824" cy="58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A58CEA9-D9F2-4AA3-9EDC-07E5B382509F}"/>
              </a:ext>
            </a:extLst>
          </p:cNvPr>
          <p:cNvCxnSpPr>
            <a:cxnSpLocks/>
            <a:stCxn id="6" idx="6"/>
            <a:endCxn id="19" idx="2"/>
          </p:cNvCxnSpPr>
          <p:nvPr/>
        </p:nvCxnSpPr>
        <p:spPr>
          <a:xfrm>
            <a:off x="3117513" y="2504221"/>
            <a:ext cx="1192015" cy="189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566C301-71C3-49CB-B45A-3159D2C76565}"/>
              </a:ext>
            </a:extLst>
          </p:cNvPr>
          <p:cNvCxnSpPr>
            <a:cxnSpLocks/>
            <a:stCxn id="6" idx="6"/>
            <a:endCxn id="20" idx="2"/>
          </p:cNvCxnSpPr>
          <p:nvPr/>
        </p:nvCxnSpPr>
        <p:spPr>
          <a:xfrm>
            <a:off x="3117513" y="2504221"/>
            <a:ext cx="1192015" cy="2457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6C8687C-E08C-435C-8A9B-96E1D65E53F3}"/>
              </a:ext>
            </a:extLst>
          </p:cNvPr>
          <p:cNvCxnSpPr>
            <a:cxnSpLocks/>
            <a:stCxn id="11" idx="6"/>
            <a:endCxn id="17" idx="2"/>
          </p:cNvCxnSpPr>
          <p:nvPr/>
        </p:nvCxnSpPr>
        <p:spPr>
          <a:xfrm flipV="1">
            <a:off x="3132514" y="2501719"/>
            <a:ext cx="1222761" cy="585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D1D7DEF-FEBC-4F00-ACCA-D51F6E12D424}"/>
              </a:ext>
            </a:extLst>
          </p:cNvPr>
          <p:cNvCxnSpPr>
            <a:cxnSpLocks/>
            <a:stCxn id="6" idx="6"/>
            <a:endCxn id="17" idx="2"/>
          </p:cNvCxnSpPr>
          <p:nvPr/>
        </p:nvCxnSpPr>
        <p:spPr>
          <a:xfrm flipV="1">
            <a:off x="3117513" y="2501719"/>
            <a:ext cx="1237763" cy="2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E818DAD-CD33-43DF-95B2-9A1424DEBBA9}"/>
                  </a:ext>
                </a:extLst>
              </p:cNvPr>
              <p:cNvSpPr txBox="1"/>
              <p:nvPr/>
            </p:nvSpPr>
            <p:spPr>
              <a:xfrm>
                <a:off x="2661192" y="3408883"/>
                <a:ext cx="484954" cy="615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9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E818DAD-CD33-43DF-95B2-9A1424DE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192" y="3408883"/>
                <a:ext cx="484954" cy="615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57C1F46-0B75-4AC5-8034-88D6EA7F4158}"/>
                  </a:ext>
                </a:extLst>
              </p:cNvPr>
              <p:cNvSpPr txBox="1"/>
              <p:nvPr/>
            </p:nvSpPr>
            <p:spPr>
              <a:xfrm>
                <a:off x="4308005" y="3408883"/>
                <a:ext cx="484954" cy="615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9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57C1F46-0B75-4AC5-8034-88D6EA7F4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05" y="3408883"/>
                <a:ext cx="484954" cy="615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A7B1412C-576D-46FC-A20D-EBFA4A09ABF9}"/>
              </a:ext>
            </a:extLst>
          </p:cNvPr>
          <p:cNvSpPr/>
          <p:nvPr/>
        </p:nvSpPr>
        <p:spPr>
          <a:xfrm>
            <a:off x="5395071" y="3427297"/>
            <a:ext cx="615448" cy="6187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955E5A7-25AC-48F8-959D-D8FA002FA48C}"/>
              </a:ext>
            </a:extLst>
          </p:cNvPr>
          <p:cNvCxnSpPr>
            <a:cxnSpLocks/>
            <a:stCxn id="17" idx="6"/>
            <a:endCxn id="145" idx="1"/>
          </p:cNvCxnSpPr>
          <p:nvPr/>
        </p:nvCxnSpPr>
        <p:spPr>
          <a:xfrm>
            <a:off x="4757506" y="2501719"/>
            <a:ext cx="637565" cy="123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B5691C9-833D-4531-883A-946952EEA8E8}"/>
              </a:ext>
            </a:extLst>
          </p:cNvPr>
          <p:cNvCxnSpPr>
            <a:cxnSpLocks/>
            <a:stCxn id="19" idx="6"/>
            <a:endCxn id="145" idx="1"/>
          </p:cNvCxnSpPr>
          <p:nvPr/>
        </p:nvCxnSpPr>
        <p:spPr>
          <a:xfrm flipV="1">
            <a:off x="4711759" y="3736696"/>
            <a:ext cx="683312" cy="66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B312855-6F56-463D-B10F-177B9A2176AC}"/>
              </a:ext>
            </a:extLst>
          </p:cNvPr>
          <p:cNvCxnSpPr>
            <a:cxnSpLocks/>
            <a:stCxn id="18" idx="6"/>
            <a:endCxn id="145" idx="1"/>
          </p:cNvCxnSpPr>
          <p:nvPr/>
        </p:nvCxnSpPr>
        <p:spPr>
          <a:xfrm>
            <a:off x="4753567" y="3086889"/>
            <a:ext cx="641504" cy="64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D545CE6-E45E-470A-8622-93705C8067CA}"/>
              </a:ext>
            </a:extLst>
          </p:cNvPr>
          <p:cNvCxnSpPr>
            <a:cxnSpLocks/>
            <a:stCxn id="20" idx="6"/>
            <a:endCxn id="145" idx="1"/>
          </p:cNvCxnSpPr>
          <p:nvPr/>
        </p:nvCxnSpPr>
        <p:spPr>
          <a:xfrm flipV="1">
            <a:off x="4711759" y="3736696"/>
            <a:ext cx="683312" cy="122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id="{E8C90ECC-4E0E-4FE8-95B3-8932503A2E63}"/>
              </a:ext>
            </a:extLst>
          </p:cNvPr>
          <p:cNvSpPr/>
          <p:nvPr/>
        </p:nvSpPr>
        <p:spPr>
          <a:xfrm>
            <a:off x="6906901" y="2564404"/>
            <a:ext cx="639913" cy="639913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490E8641-5849-4607-ADB8-8A54DE56690C}"/>
              </a:ext>
            </a:extLst>
          </p:cNvPr>
          <p:cNvSpPr/>
          <p:nvPr/>
        </p:nvSpPr>
        <p:spPr>
          <a:xfrm>
            <a:off x="6906901" y="3406181"/>
            <a:ext cx="639913" cy="639913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7" name="Flowchart: Connector 166">
            <a:extLst>
              <a:ext uri="{FF2B5EF4-FFF2-40B4-BE49-F238E27FC236}">
                <a16:creationId xmlns:a16="http://schemas.microsoft.com/office/drawing/2014/main" id="{5A34E228-0FFF-43C2-B7CD-F78A40379B62}"/>
              </a:ext>
            </a:extLst>
          </p:cNvPr>
          <p:cNvSpPr/>
          <p:nvPr/>
        </p:nvSpPr>
        <p:spPr>
          <a:xfrm>
            <a:off x="6906901" y="4234235"/>
            <a:ext cx="639913" cy="639913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E6C6A4E-694A-4644-BED6-FD8B635B91F4}"/>
              </a:ext>
            </a:extLst>
          </p:cNvPr>
          <p:cNvCxnSpPr>
            <a:cxnSpLocks/>
            <a:stCxn id="145" idx="3"/>
            <a:endCxn id="165" idx="2"/>
          </p:cNvCxnSpPr>
          <p:nvPr/>
        </p:nvCxnSpPr>
        <p:spPr>
          <a:xfrm flipV="1">
            <a:off x="6010519" y="2884361"/>
            <a:ext cx="896382" cy="852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E567F88-F550-40CF-86DF-8FD64370353E}"/>
              </a:ext>
            </a:extLst>
          </p:cNvPr>
          <p:cNvCxnSpPr>
            <a:cxnSpLocks/>
            <a:stCxn id="145" idx="3"/>
            <a:endCxn id="166" idx="2"/>
          </p:cNvCxnSpPr>
          <p:nvPr/>
        </p:nvCxnSpPr>
        <p:spPr>
          <a:xfrm flipV="1">
            <a:off x="6010519" y="3726138"/>
            <a:ext cx="896382" cy="1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2F6B7FC3-B3FE-4C51-B2FE-8C1B3BCC446C}"/>
              </a:ext>
            </a:extLst>
          </p:cNvPr>
          <p:cNvCxnSpPr>
            <a:cxnSpLocks/>
            <a:stCxn id="145" idx="3"/>
            <a:endCxn id="167" idx="2"/>
          </p:cNvCxnSpPr>
          <p:nvPr/>
        </p:nvCxnSpPr>
        <p:spPr>
          <a:xfrm>
            <a:off x="6010519" y="3736696"/>
            <a:ext cx="896382" cy="817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2014FED7-4B2A-48AF-A2B5-A232A77271B4}"/>
              </a:ext>
            </a:extLst>
          </p:cNvPr>
          <p:cNvSpPr/>
          <p:nvPr/>
        </p:nvSpPr>
        <p:spPr>
          <a:xfrm>
            <a:off x="8340722" y="3223506"/>
            <a:ext cx="3386003" cy="10299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6DACB64-8D90-4386-8E1E-CCE3292C6A17}"/>
              </a:ext>
            </a:extLst>
          </p:cNvPr>
          <p:cNvCxnSpPr>
            <a:cxnSpLocks/>
            <a:stCxn id="167" idx="6"/>
            <a:endCxn id="178" idx="1"/>
          </p:cNvCxnSpPr>
          <p:nvPr/>
        </p:nvCxnSpPr>
        <p:spPr>
          <a:xfrm flipV="1">
            <a:off x="7546814" y="3738465"/>
            <a:ext cx="793908" cy="815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989C3A5-873F-4497-899B-74C178D468C1}"/>
              </a:ext>
            </a:extLst>
          </p:cNvPr>
          <p:cNvCxnSpPr>
            <a:cxnSpLocks/>
            <a:stCxn id="166" idx="6"/>
            <a:endCxn id="178" idx="1"/>
          </p:cNvCxnSpPr>
          <p:nvPr/>
        </p:nvCxnSpPr>
        <p:spPr>
          <a:xfrm>
            <a:off x="7546814" y="3726137"/>
            <a:ext cx="793908" cy="1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63164CC3-3127-49F1-8B82-EDB51F13AF08}"/>
              </a:ext>
            </a:extLst>
          </p:cNvPr>
          <p:cNvCxnSpPr>
            <a:cxnSpLocks/>
            <a:stCxn id="165" idx="6"/>
            <a:endCxn id="178" idx="1"/>
          </p:cNvCxnSpPr>
          <p:nvPr/>
        </p:nvCxnSpPr>
        <p:spPr>
          <a:xfrm>
            <a:off x="7546814" y="2884361"/>
            <a:ext cx="793908" cy="854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F53C9CE5-ABAC-4F00-ABFD-A38A49416920}"/>
              </a:ext>
            </a:extLst>
          </p:cNvPr>
          <p:cNvCxnSpPr>
            <a:cxnSpLocks/>
            <a:stCxn id="145" idx="2"/>
          </p:cNvCxnSpPr>
          <p:nvPr/>
        </p:nvCxnSpPr>
        <p:spPr>
          <a:xfrm rot="16200000" flipH="1">
            <a:off x="5596581" y="4152308"/>
            <a:ext cx="1853718" cy="1641290"/>
          </a:xfrm>
          <a:prstGeom prst="bentConnector3">
            <a:avLst>
              <a:gd name="adj1" fmla="val 9981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D664804B-A586-466D-8C84-4705FAAD36BD}"/>
              </a:ext>
            </a:extLst>
          </p:cNvPr>
          <p:cNvCxnSpPr>
            <a:cxnSpLocks/>
            <a:stCxn id="178" idx="2"/>
            <a:endCxn id="216" idx="3"/>
          </p:cNvCxnSpPr>
          <p:nvPr/>
        </p:nvCxnSpPr>
        <p:spPr>
          <a:xfrm rot="5400000">
            <a:off x="8154452" y="4101396"/>
            <a:ext cx="1727245" cy="2031300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5D2AEE1B-E673-47B3-91B4-47DD04B8FDA0}"/>
              </a:ext>
            </a:extLst>
          </p:cNvPr>
          <p:cNvSpPr/>
          <p:nvPr/>
        </p:nvSpPr>
        <p:spPr>
          <a:xfrm>
            <a:off x="7293778" y="5752128"/>
            <a:ext cx="708646" cy="4570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49BF1363-E6F9-40A3-A042-93E1D78C8D7A}"/>
              </a:ext>
            </a:extLst>
          </p:cNvPr>
          <p:cNvCxnSpPr>
            <a:cxnSpLocks/>
            <a:stCxn id="216" idx="2"/>
            <a:endCxn id="219" idx="3"/>
          </p:cNvCxnSpPr>
          <p:nvPr/>
        </p:nvCxnSpPr>
        <p:spPr>
          <a:xfrm rot="5400000">
            <a:off x="7074566" y="5694364"/>
            <a:ext cx="58690" cy="108838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FF8036A9-7486-402D-B60F-4CE0B07B4B43}"/>
              </a:ext>
            </a:extLst>
          </p:cNvPr>
          <p:cNvSpPr/>
          <p:nvPr/>
        </p:nvSpPr>
        <p:spPr>
          <a:xfrm>
            <a:off x="4298922" y="6039358"/>
            <a:ext cx="2260799" cy="4570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63655DF-2AC2-475F-B833-D96A856FBAFC}"/>
                  </a:ext>
                </a:extLst>
              </p:cNvPr>
              <p:cNvSpPr txBox="1"/>
              <p:nvPr/>
            </p:nvSpPr>
            <p:spPr>
              <a:xfrm>
                <a:off x="894647" y="2828442"/>
                <a:ext cx="556013" cy="5538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 xmlns:m="http://schemas.openxmlformats.org/officeDocument/2006/math">
                    <m:sSubSup>
                      <m:sSubSupPr>
                        <m:ctrlPr>
                          <a:rPr lang="en-US" sz="2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99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99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799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99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799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3599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63655DF-2AC2-475F-B833-D96A856FB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47" y="2828442"/>
                <a:ext cx="556013" cy="553854"/>
              </a:xfrm>
              <a:prstGeom prst="rect">
                <a:avLst/>
              </a:prstGeom>
              <a:blipFill>
                <a:blip r:embed="rId4"/>
                <a:stretch>
                  <a:fillRect r="-79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5461D19-7FBF-4B25-90B0-792E6152C74F}"/>
                  </a:ext>
                </a:extLst>
              </p:cNvPr>
              <p:cNvSpPr/>
              <p:nvPr/>
            </p:nvSpPr>
            <p:spPr>
              <a:xfrm>
                <a:off x="800534" y="4199845"/>
                <a:ext cx="1253287" cy="5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799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99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99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799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799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799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199" i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5461D19-7FBF-4B25-90B0-792E6152C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34" y="4199845"/>
                <a:ext cx="1253287" cy="524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5BECFEE-479E-45B1-A670-A2E85AD828F5}"/>
                  </a:ext>
                </a:extLst>
              </p:cNvPr>
              <p:cNvSpPr txBox="1"/>
              <p:nvPr/>
            </p:nvSpPr>
            <p:spPr>
              <a:xfrm>
                <a:off x="2712162" y="2358345"/>
                <a:ext cx="387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5BECFEE-479E-45B1-A670-A2E85AD8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162" y="2358345"/>
                <a:ext cx="387863" cy="276999"/>
              </a:xfrm>
              <a:prstGeom prst="rect">
                <a:avLst/>
              </a:prstGeom>
              <a:blipFill>
                <a:blip r:embed="rId6"/>
                <a:stretch>
                  <a:fillRect l="-7813" r="-1406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5F867B35-C8EE-439C-9249-15BDB8457DA2}"/>
                  </a:ext>
                </a:extLst>
              </p:cNvPr>
              <p:cNvSpPr txBox="1"/>
              <p:nvPr/>
            </p:nvSpPr>
            <p:spPr>
              <a:xfrm>
                <a:off x="4452473" y="2362277"/>
                <a:ext cx="1738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5F867B35-C8EE-439C-9249-15BDB8457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73" y="2362277"/>
                <a:ext cx="173820" cy="276999"/>
              </a:xfrm>
              <a:prstGeom prst="rect">
                <a:avLst/>
              </a:prstGeom>
              <a:blipFill>
                <a:blip r:embed="rId7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00966B3C-E7AB-40C3-A347-D5ADA65CECE4}"/>
                  </a:ext>
                </a:extLst>
              </p:cNvPr>
              <p:cNvSpPr txBox="1"/>
              <p:nvPr/>
            </p:nvSpPr>
            <p:spPr>
              <a:xfrm>
                <a:off x="4467910" y="29323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00966B3C-E7AB-40C3-A347-D5ADA65CE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10" y="29323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C704868F-D638-43DC-9ABE-E9027731817D}"/>
                  </a:ext>
                </a:extLst>
              </p:cNvPr>
              <p:cNvSpPr txBox="1"/>
              <p:nvPr/>
            </p:nvSpPr>
            <p:spPr>
              <a:xfrm>
                <a:off x="4423572" y="4249954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C704868F-D638-43DC-9ABE-E9027731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72" y="4249954"/>
                <a:ext cx="169085" cy="276999"/>
              </a:xfrm>
              <a:prstGeom prst="rect">
                <a:avLst/>
              </a:prstGeom>
              <a:blipFill>
                <a:blip r:embed="rId9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68D7C5DC-FCED-4C92-AC4F-58436EE5A1E7}"/>
                  </a:ext>
                </a:extLst>
              </p:cNvPr>
              <p:cNvSpPr txBox="1"/>
              <p:nvPr/>
            </p:nvSpPr>
            <p:spPr>
              <a:xfrm>
                <a:off x="4426100" y="4801162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68D7C5DC-FCED-4C92-AC4F-58436EE5A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00" y="4801162"/>
                <a:ext cx="169085" cy="276999"/>
              </a:xfrm>
              <a:prstGeom prst="rect">
                <a:avLst/>
              </a:prstGeom>
              <a:blipFill>
                <a:blip r:embed="rId10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582EAB81-80B3-4CEE-AB77-B3656CC4EE58}"/>
                  </a:ext>
                </a:extLst>
              </p:cNvPr>
              <p:cNvSpPr/>
              <p:nvPr/>
            </p:nvSpPr>
            <p:spPr>
              <a:xfrm>
                <a:off x="5471387" y="3454884"/>
                <a:ext cx="481145" cy="584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199" dirty="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582EAB81-80B3-4CEE-AB77-B3656CC4E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387" y="3454884"/>
                <a:ext cx="481145" cy="5846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9D6D8A90-AB59-4365-8C54-087ACA827ACE}"/>
                  </a:ext>
                </a:extLst>
              </p:cNvPr>
              <p:cNvSpPr/>
              <p:nvPr/>
            </p:nvSpPr>
            <p:spPr>
              <a:xfrm>
                <a:off x="6995508" y="2562066"/>
                <a:ext cx="462698" cy="618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9D6D8A90-AB59-4365-8C54-087ACA827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08" y="2562066"/>
                <a:ext cx="462698" cy="618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F3E5E92-2DA6-4927-AD13-E1D618DEDE9C}"/>
                  </a:ext>
                </a:extLst>
              </p:cNvPr>
              <p:cNvSpPr/>
              <p:nvPr/>
            </p:nvSpPr>
            <p:spPr>
              <a:xfrm>
                <a:off x="6986882" y="3429576"/>
                <a:ext cx="496097" cy="618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F3E5E92-2DA6-4927-AD13-E1D618DED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882" y="3429576"/>
                <a:ext cx="496097" cy="6188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EADC9E6-C226-4856-8044-425303B9C4B9}"/>
                  </a:ext>
                </a:extLst>
              </p:cNvPr>
              <p:cNvSpPr/>
              <p:nvPr/>
            </p:nvSpPr>
            <p:spPr>
              <a:xfrm>
                <a:off x="6941534" y="4196649"/>
                <a:ext cx="614880" cy="647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99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99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799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799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799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99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99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EADC9E6-C226-4856-8044-425303B9C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534" y="4196649"/>
                <a:ext cx="614880" cy="6479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12D291CD-6836-4509-98A4-5C0DF769EFD1}"/>
                  </a:ext>
                </a:extLst>
              </p:cNvPr>
              <p:cNvSpPr/>
              <p:nvPr/>
            </p:nvSpPr>
            <p:spPr>
              <a:xfrm>
                <a:off x="7338004" y="5854740"/>
                <a:ext cx="709689" cy="369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𝑀𝑆𝐸</m:t>
                      </m:r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12D291CD-6836-4509-98A4-5C0DF769E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004" y="5854740"/>
                <a:ext cx="709689" cy="3692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BDE6255-5698-4FA4-8C1F-7FA00CBA4689}"/>
                  </a:ext>
                </a:extLst>
              </p:cNvPr>
              <p:cNvSpPr/>
              <p:nvPr/>
            </p:nvSpPr>
            <p:spPr>
              <a:xfrm>
                <a:off x="4308272" y="6075663"/>
                <a:ext cx="2207223" cy="369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17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7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𝑡h𝑒𝑟𝑒𝑠h𝑜𝑙𝑑</m:t>
                      </m:r>
                      <m:r>
                        <a:rPr lang="en-US" sz="17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BDE6255-5698-4FA4-8C1F-7FA00CBA4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72" y="6075663"/>
                <a:ext cx="2207223" cy="3692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398AE16F-F21B-49FC-8977-6D44944A68F4}"/>
                  </a:ext>
                </a:extLst>
              </p:cNvPr>
              <p:cNvSpPr/>
              <p:nvPr/>
            </p:nvSpPr>
            <p:spPr>
              <a:xfrm>
                <a:off x="5429321" y="6444140"/>
                <a:ext cx="593213" cy="369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398AE16F-F21B-49FC-8977-6D44944A6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321" y="6444140"/>
                <a:ext cx="593213" cy="369236"/>
              </a:xfrm>
              <a:prstGeom prst="rect">
                <a:avLst/>
              </a:prstGeom>
              <a:blipFill>
                <a:blip r:embed="rId1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639A39DD-7310-4DA4-B9B0-4834D7C63510}"/>
                  </a:ext>
                </a:extLst>
              </p:cNvPr>
              <p:cNvSpPr/>
              <p:nvPr/>
            </p:nvSpPr>
            <p:spPr>
              <a:xfrm>
                <a:off x="2303239" y="5963504"/>
                <a:ext cx="838730" cy="36923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99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𝐷𝑜𝑛𝑒</m:t>
                      </m:r>
                      <m:r>
                        <a:rPr lang="en-US" sz="179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1799" dirty="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639A39DD-7310-4DA4-B9B0-4834D7C63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39" y="5963504"/>
                <a:ext cx="838730" cy="3692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3" name="Connector: Elbow 252">
            <a:extLst>
              <a:ext uri="{FF2B5EF4-FFF2-40B4-BE49-F238E27FC236}">
                <a16:creationId xmlns:a16="http://schemas.microsoft.com/office/drawing/2014/main" id="{691B513B-8E75-4DE5-BEDF-760A0DC1DBF0}"/>
              </a:ext>
            </a:extLst>
          </p:cNvPr>
          <p:cNvCxnSpPr>
            <a:cxnSpLocks/>
            <a:stCxn id="219" idx="1"/>
          </p:cNvCxnSpPr>
          <p:nvPr/>
        </p:nvCxnSpPr>
        <p:spPr>
          <a:xfrm rot="10800000">
            <a:off x="3707570" y="5303443"/>
            <a:ext cx="591352" cy="96445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A72C8B0C-B059-4FDD-8142-49B9E517699D}"/>
                  </a:ext>
                </a:extLst>
              </p:cNvPr>
              <p:cNvSpPr/>
              <p:nvPr/>
            </p:nvSpPr>
            <p:spPr>
              <a:xfrm>
                <a:off x="3721185" y="5920292"/>
                <a:ext cx="534238" cy="369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𝑁𝑜</m:t>
                      </m:r>
                    </m:oMath>
                  </m:oMathPara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A72C8B0C-B059-4FDD-8142-49B9E5176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85" y="5920292"/>
                <a:ext cx="534238" cy="3692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8" name="Rectangle 267">
            <a:extLst>
              <a:ext uri="{FF2B5EF4-FFF2-40B4-BE49-F238E27FC236}">
                <a16:creationId xmlns:a16="http://schemas.microsoft.com/office/drawing/2014/main" id="{8F218232-4481-4DA8-B6FF-0E6EF9D911B1}"/>
              </a:ext>
            </a:extLst>
          </p:cNvPr>
          <p:cNvSpPr/>
          <p:nvPr/>
        </p:nvSpPr>
        <p:spPr>
          <a:xfrm>
            <a:off x="9426183" y="3365588"/>
            <a:ext cx="1215080" cy="707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399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PDEs</a:t>
            </a:r>
          </a:p>
        </p:txBody>
      </p:sp>
      <p:cxnSp>
        <p:nvCxnSpPr>
          <p:cNvPr id="308" name="Connector: Elbow 307">
            <a:extLst>
              <a:ext uri="{FF2B5EF4-FFF2-40B4-BE49-F238E27FC236}">
                <a16:creationId xmlns:a16="http://schemas.microsoft.com/office/drawing/2014/main" id="{C42AA44F-7A4B-4101-B8AA-5F595C6928B7}"/>
              </a:ext>
            </a:extLst>
          </p:cNvPr>
          <p:cNvCxnSpPr>
            <a:cxnSpLocks/>
            <a:stCxn id="219" idx="2"/>
            <a:endCxn id="252" idx="2"/>
          </p:cNvCxnSpPr>
          <p:nvPr/>
        </p:nvCxnSpPr>
        <p:spPr>
          <a:xfrm rot="5400000" flipH="1">
            <a:off x="3994113" y="5061231"/>
            <a:ext cx="163699" cy="2706718"/>
          </a:xfrm>
          <a:prstGeom prst="bentConnector3">
            <a:avLst>
              <a:gd name="adj1" fmla="val -13964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9099148F-A6D4-466B-A0EA-45BB1063FAF2}"/>
                  </a:ext>
                </a:extLst>
              </p:cNvPr>
              <p:cNvSpPr txBox="1"/>
              <p:nvPr/>
            </p:nvSpPr>
            <p:spPr>
              <a:xfrm rot="10800000" flipH="1" flipV="1">
                <a:off x="765876" y="1814784"/>
                <a:ext cx="1182226" cy="5073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1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3199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Neural</m:t>
                      </m:r>
                      <m:r>
                        <a:rPr lang="en-US" sz="3199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199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Networks</m:t>
                      </m:r>
                    </m:oMath>
                  </m:oMathPara>
                </a14:m>
                <a:endParaRPr lang="en-US" sz="31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9099148F-A6D4-466B-A0EA-45BB1063F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765876" y="1814784"/>
                <a:ext cx="1182226" cy="507347"/>
              </a:xfrm>
              <a:prstGeom prst="rect">
                <a:avLst/>
              </a:prstGeom>
              <a:blipFill>
                <a:blip r:embed="rId20"/>
                <a:stretch>
                  <a:fillRect r="-176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C39104C2-C452-4C0F-9D5B-6EA7E4E6B166}"/>
                  </a:ext>
                </a:extLst>
              </p:cNvPr>
              <p:cNvSpPr txBox="1"/>
              <p:nvPr/>
            </p:nvSpPr>
            <p:spPr>
              <a:xfrm rot="10800000" flipH="1" flipV="1">
                <a:off x="6430888" y="1589302"/>
                <a:ext cx="1846162" cy="5073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𝐈𝐈</m:t>
                      </m:r>
                      <m:r>
                        <a:rPr lang="en-US" sz="31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3199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Physics</m:t>
                      </m:r>
                    </m:oMath>
                  </m:oMathPara>
                </a14:m>
                <a:endParaRPr lang="en-US" sz="31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C39104C2-C452-4C0F-9D5B-6EA7E4E6B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6430888" y="1589302"/>
                <a:ext cx="1846162" cy="5073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B851376F-73AB-40FB-BF07-D5D4BA81F77C}"/>
              </a:ext>
            </a:extLst>
          </p:cNvPr>
          <p:cNvSpPr/>
          <p:nvPr/>
        </p:nvSpPr>
        <p:spPr>
          <a:xfrm>
            <a:off x="5201636" y="1530325"/>
            <a:ext cx="6722722" cy="3572552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58B4DA6B-A53C-44C1-8EAC-A3F1DD3AB662}"/>
              </a:ext>
            </a:extLst>
          </p:cNvPr>
          <p:cNvSpPr txBox="1">
            <a:spLocks/>
          </p:cNvSpPr>
          <p:nvPr/>
        </p:nvSpPr>
        <p:spPr>
          <a:xfrm>
            <a:off x="837981" y="365923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Networks + Physics</a:t>
            </a:r>
            <a:endParaRPr lang="en-US" sz="319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7EA6AA-23BF-42AE-975A-0B901F14FEBC}"/>
                  </a:ext>
                </a:extLst>
              </p:cNvPr>
              <p:cNvSpPr txBox="1"/>
              <p:nvPr/>
            </p:nvSpPr>
            <p:spPr>
              <a:xfrm>
                <a:off x="2731859" y="2933693"/>
                <a:ext cx="387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7EA6AA-23BF-42AE-975A-0B901F14F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59" y="2933693"/>
                <a:ext cx="387863" cy="276999"/>
              </a:xfrm>
              <a:prstGeom prst="rect">
                <a:avLst/>
              </a:prstGeom>
              <a:blipFill>
                <a:blip r:embed="rId22"/>
                <a:stretch>
                  <a:fillRect l="-7813" r="-1406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CB3B8C2-0CA9-4B57-AF5D-44B1E8CA98B2}"/>
                  </a:ext>
                </a:extLst>
              </p:cNvPr>
              <p:cNvSpPr txBox="1"/>
              <p:nvPr/>
            </p:nvSpPr>
            <p:spPr>
              <a:xfrm>
                <a:off x="2723216" y="4230924"/>
                <a:ext cx="387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CB3B8C2-0CA9-4B57-AF5D-44B1E8CA9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216" y="4230924"/>
                <a:ext cx="387863" cy="276999"/>
              </a:xfrm>
              <a:prstGeom prst="rect">
                <a:avLst/>
              </a:prstGeom>
              <a:blipFill>
                <a:blip r:embed="rId23"/>
                <a:stretch>
                  <a:fillRect l="-7937" r="-1587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417AC8-34E4-40C0-95FA-B1A685E32F80}"/>
                  </a:ext>
                </a:extLst>
              </p:cNvPr>
              <p:cNvSpPr txBox="1"/>
              <p:nvPr/>
            </p:nvSpPr>
            <p:spPr>
              <a:xfrm>
                <a:off x="2731859" y="4814840"/>
                <a:ext cx="387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417AC8-34E4-40C0-95FA-B1A685E3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59" y="4814840"/>
                <a:ext cx="387863" cy="276999"/>
              </a:xfrm>
              <a:prstGeom prst="rect">
                <a:avLst/>
              </a:prstGeom>
              <a:blipFill>
                <a:blip r:embed="rId24"/>
                <a:stretch>
                  <a:fillRect l="-7813" r="-1406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08EDC7C-790E-4225-A2E1-39D09FAE7ED3}"/>
              </a:ext>
            </a:extLst>
          </p:cNvPr>
          <p:cNvSpPr/>
          <p:nvPr/>
        </p:nvSpPr>
        <p:spPr>
          <a:xfrm>
            <a:off x="3414714" y="2331270"/>
            <a:ext cx="614806" cy="2803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GB" sz="1799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F5273E2-5B0E-408D-98DF-ED13A5987DD4}"/>
                  </a:ext>
                </a:extLst>
              </p:cNvPr>
              <p:cNvSpPr txBox="1"/>
              <p:nvPr/>
            </p:nvSpPr>
            <p:spPr>
              <a:xfrm rot="16200000">
                <a:off x="3451659" y="3482769"/>
                <a:ext cx="484954" cy="615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9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F5273E2-5B0E-408D-98DF-ED13A5987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51659" y="3482769"/>
                <a:ext cx="484954" cy="61539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49B46DE-3A8C-456E-A39C-42B06A4493AE}"/>
              </a:ext>
            </a:extLst>
          </p:cNvPr>
          <p:cNvGrpSpPr/>
          <p:nvPr/>
        </p:nvGrpSpPr>
        <p:grpSpPr>
          <a:xfrm>
            <a:off x="8668521" y="95269"/>
            <a:ext cx="2772002" cy="1245499"/>
            <a:chOff x="7062447" y="29094"/>
            <a:chExt cx="4047811" cy="1815530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A394B1A-B04A-4CBF-A320-FCD852AAA79C}"/>
                </a:ext>
              </a:extLst>
            </p:cNvPr>
            <p:cNvSpPr/>
            <p:nvPr/>
          </p:nvSpPr>
          <p:spPr>
            <a:xfrm>
              <a:off x="8382697" y="44624"/>
              <a:ext cx="1800000" cy="1800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D64EFB8-A20E-494D-863E-342CD8EE81E9}"/>
                    </a:ext>
                  </a:extLst>
                </p:cNvPr>
                <p:cNvSpPr txBox="1"/>
                <p:nvPr/>
              </p:nvSpPr>
              <p:spPr>
                <a:xfrm>
                  <a:off x="7104612" y="135418"/>
                  <a:ext cx="53388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D64EFB8-A20E-494D-863E-342CD8EE8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612" y="135418"/>
                  <a:ext cx="533889" cy="49350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23A885F5-43FE-466B-97BD-37688F8EA190}"/>
                    </a:ext>
                  </a:extLst>
                </p:cNvPr>
                <p:cNvSpPr txBox="1"/>
                <p:nvPr/>
              </p:nvSpPr>
              <p:spPr>
                <a:xfrm>
                  <a:off x="7062447" y="679165"/>
                  <a:ext cx="53388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23A885F5-43FE-466B-97BD-37688F8EA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447" y="679165"/>
                  <a:ext cx="533889" cy="49350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FDC1E9C9-E45D-482D-A2D2-3C176F51093A}"/>
                    </a:ext>
                  </a:extLst>
                </p:cNvPr>
                <p:cNvSpPr txBox="1"/>
                <p:nvPr/>
              </p:nvSpPr>
              <p:spPr>
                <a:xfrm>
                  <a:off x="7099713" y="1180483"/>
                  <a:ext cx="53388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FDC1E9C9-E45D-482D-A2D2-3C176F5109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713" y="1180483"/>
                  <a:ext cx="533889" cy="493501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26944ED-4A54-486E-A424-206A57F1F150}"/>
                </a:ext>
              </a:extLst>
            </p:cNvPr>
            <p:cNvCxnSpPr>
              <a:cxnSpLocks/>
              <a:stCxn id="134" idx="3"/>
              <a:endCxn id="133" idx="2"/>
            </p:cNvCxnSpPr>
            <p:nvPr/>
          </p:nvCxnSpPr>
          <p:spPr>
            <a:xfrm>
              <a:off x="7638501" y="382169"/>
              <a:ext cx="744196" cy="5624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D630E1F-E71A-4C87-BAAE-D51227DC75D9}"/>
                </a:ext>
              </a:extLst>
            </p:cNvPr>
            <p:cNvCxnSpPr>
              <a:cxnSpLocks/>
              <a:stCxn id="135" idx="3"/>
              <a:endCxn id="133" idx="2"/>
            </p:cNvCxnSpPr>
            <p:nvPr/>
          </p:nvCxnSpPr>
          <p:spPr>
            <a:xfrm>
              <a:off x="7596336" y="925916"/>
              <a:ext cx="786361" cy="187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AC4B14E2-7D61-4110-82D8-398C481116C3}"/>
                </a:ext>
              </a:extLst>
            </p:cNvPr>
            <p:cNvCxnSpPr>
              <a:cxnSpLocks/>
              <a:stCxn id="136" idx="3"/>
              <a:endCxn id="133" idx="2"/>
            </p:cNvCxnSpPr>
            <p:nvPr/>
          </p:nvCxnSpPr>
          <p:spPr>
            <a:xfrm flipV="1">
              <a:off x="7633602" y="944625"/>
              <a:ext cx="749096" cy="4826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699C1E5-C143-4AF4-BD33-3B8A022D2ACF}"/>
                </a:ext>
              </a:extLst>
            </p:cNvPr>
            <p:cNvCxnSpPr>
              <a:cxnSpLocks/>
            </p:cNvCxnSpPr>
            <p:nvPr/>
          </p:nvCxnSpPr>
          <p:spPr>
            <a:xfrm>
              <a:off x="9620097" y="116632"/>
              <a:ext cx="0" cy="16546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D6ED5915-B412-49A9-A2AB-1423171BAC82}"/>
                    </a:ext>
                  </a:extLst>
                </p:cNvPr>
                <p:cNvSpPr txBox="1"/>
                <p:nvPr/>
              </p:nvSpPr>
              <p:spPr>
                <a:xfrm>
                  <a:off x="8505111" y="816968"/>
                  <a:ext cx="1064495" cy="3140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D6ED5915-B412-49A9-A2AB-1423171BAC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111" y="816968"/>
                  <a:ext cx="1064495" cy="314047"/>
                </a:xfrm>
                <a:prstGeom prst="rect">
                  <a:avLst/>
                </a:prstGeom>
                <a:blipFill>
                  <a:blip r:embed="rId29"/>
                  <a:stretch>
                    <a:fillRect l="-5000" r="-5000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D91C4733-CDC1-4CA9-8395-8889A19C9028}"/>
                    </a:ext>
                  </a:extLst>
                </p:cNvPr>
                <p:cNvSpPr txBox="1"/>
                <p:nvPr/>
              </p:nvSpPr>
              <p:spPr>
                <a:xfrm>
                  <a:off x="9625506" y="816968"/>
                  <a:ext cx="554110" cy="3140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D91C4733-CDC1-4CA9-8395-8889A19C9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506" y="816968"/>
                  <a:ext cx="554110" cy="314047"/>
                </a:xfrm>
                <a:prstGeom prst="rect">
                  <a:avLst/>
                </a:prstGeom>
                <a:blipFill>
                  <a:blip r:embed="rId30"/>
                  <a:stretch>
                    <a:fillRect l="-6452" r="-16129" b="-30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Left Brace 146">
              <a:extLst>
                <a:ext uri="{FF2B5EF4-FFF2-40B4-BE49-F238E27FC236}">
                  <a16:creationId xmlns:a16="http://schemas.microsoft.com/office/drawing/2014/main" id="{D407F1FB-0F6E-4AB5-9838-E4B4B561D378}"/>
                </a:ext>
              </a:extLst>
            </p:cNvPr>
            <p:cNvSpPr/>
            <p:nvPr/>
          </p:nvSpPr>
          <p:spPr>
            <a:xfrm rot="16200000">
              <a:off x="8932604" y="590653"/>
              <a:ext cx="193561" cy="1117727"/>
            </a:xfrm>
            <a:prstGeom prst="leftBrace">
              <a:avLst>
                <a:gd name="adj1" fmla="val 50205"/>
                <a:gd name="adj2" fmla="val 5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Left Brace 150">
              <a:extLst>
                <a:ext uri="{FF2B5EF4-FFF2-40B4-BE49-F238E27FC236}">
                  <a16:creationId xmlns:a16="http://schemas.microsoft.com/office/drawing/2014/main" id="{BF27ADD5-1371-4146-9FDC-AE9D45E99CEB}"/>
                </a:ext>
              </a:extLst>
            </p:cNvPr>
            <p:cNvSpPr/>
            <p:nvPr/>
          </p:nvSpPr>
          <p:spPr>
            <a:xfrm rot="16200000">
              <a:off x="9808095" y="952698"/>
              <a:ext cx="168662" cy="463461"/>
            </a:xfrm>
            <a:prstGeom prst="leftBrace">
              <a:avLst>
                <a:gd name="adj1" fmla="val 22392"/>
                <a:gd name="adj2" fmla="val 5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2BB15F8F-090E-4802-933D-25CFACA039E0}"/>
                    </a:ext>
                  </a:extLst>
                </p:cNvPr>
                <p:cNvSpPr txBox="1"/>
                <p:nvPr/>
              </p:nvSpPr>
              <p:spPr>
                <a:xfrm>
                  <a:off x="8909988" y="1174030"/>
                  <a:ext cx="35999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2BB15F8F-090E-4802-933D-25CFACA03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9988" y="1174030"/>
                  <a:ext cx="359999" cy="49350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74F1C4F-1CCD-4EF5-BE25-96CC18514037}"/>
                    </a:ext>
                  </a:extLst>
                </p:cNvPr>
                <p:cNvSpPr txBox="1"/>
                <p:nvPr/>
              </p:nvSpPr>
              <p:spPr>
                <a:xfrm>
                  <a:off x="9638566" y="1153369"/>
                  <a:ext cx="35999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74F1C4F-1CCD-4EF5-BE25-96CC18514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566" y="1153369"/>
                  <a:ext cx="359999" cy="493501"/>
                </a:xfrm>
                <a:prstGeom prst="rect">
                  <a:avLst/>
                </a:prstGeom>
                <a:blipFill>
                  <a:blip r:embed="rId32"/>
                  <a:stretch>
                    <a:fillRect r="-24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33916E40-2AE1-4B57-9DA1-61590870353C}"/>
                </a:ext>
              </a:extLst>
            </p:cNvPr>
            <p:cNvCxnSpPr>
              <a:cxnSpLocks/>
              <a:stCxn id="133" idx="6"/>
              <a:endCxn id="155" idx="1"/>
            </p:cNvCxnSpPr>
            <p:nvPr/>
          </p:nvCxnSpPr>
          <p:spPr>
            <a:xfrm>
              <a:off x="10182697" y="944625"/>
              <a:ext cx="567562" cy="15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0EB26CB-37E8-445F-975C-F4FD19DE3294}"/>
                    </a:ext>
                  </a:extLst>
                </p:cNvPr>
                <p:cNvSpPr txBox="1"/>
                <p:nvPr/>
              </p:nvSpPr>
              <p:spPr>
                <a:xfrm>
                  <a:off x="10750259" y="690778"/>
                  <a:ext cx="359999" cy="5383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0EB26CB-37E8-445F-975C-F4FD19DE3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259" y="690778"/>
                  <a:ext cx="359999" cy="538365"/>
                </a:xfrm>
                <a:prstGeom prst="rect">
                  <a:avLst/>
                </a:prstGeom>
                <a:blipFill>
                  <a:blip r:embed="rId33"/>
                  <a:stretch>
                    <a:fillRect r="-121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Left Brace 155">
              <a:extLst>
                <a:ext uri="{FF2B5EF4-FFF2-40B4-BE49-F238E27FC236}">
                  <a16:creationId xmlns:a16="http://schemas.microsoft.com/office/drawing/2014/main" id="{B98E6DBF-4CE8-4126-9857-AF7ACF3060D8}"/>
                </a:ext>
              </a:extLst>
            </p:cNvPr>
            <p:cNvSpPr/>
            <p:nvPr/>
          </p:nvSpPr>
          <p:spPr>
            <a:xfrm rot="5400000">
              <a:off x="9195787" y="8294"/>
              <a:ext cx="202096" cy="1430030"/>
            </a:xfrm>
            <a:prstGeom prst="leftBrace">
              <a:avLst>
                <a:gd name="adj1" fmla="val 50205"/>
                <a:gd name="adj2" fmla="val 5381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1B774E3-42E3-4688-B777-AB87B34C80AA}"/>
                    </a:ext>
                  </a:extLst>
                </p:cNvPr>
                <p:cNvSpPr txBox="1"/>
                <p:nvPr/>
              </p:nvSpPr>
              <p:spPr>
                <a:xfrm>
                  <a:off x="8768890" y="29094"/>
                  <a:ext cx="819358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1B774E3-42E3-4688-B777-AB87B34C80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890" y="29094"/>
                  <a:ext cx="819358" cy="493501"/>
                </a:xfrm>
                <a:prstGeom prst="rect">
                  <a:avLst/>
                </a:prstGeom>
                <a:blipFill>
                  <a:blip r:embed="rId34"/>
                  <a:stretch>
                    <a:fillRect l="-1087" r="-4348" b="-1272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04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321" grpId="0" animBg="1"/>
      <p:bldP spid="103" grpId="0" animBg="1"/>
      <p:bldP spid="102" grpId="0" animBg="1"/>
      <p:bldP spid="6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143" grpId="0"/>
      <p:bldP spid="144" grpId="0"/>
      <p:bldP spid="145" grpId="0" animBg="1"/>
      <p:bldP spid="165" grpId="0" animBg="1"/>
      <p:bldP spid="166" grpId="0" animBg="1"/>
      <p:bldP spid="167" grpId="0" animBg="1"/>
      <p:bldP spid="178" grpId="0" animBg="1"/>
      <p:bldP spid="216" grpId="0" animBg="1"/>
      <p:bldP spid="219" grpId="0" animBg="1"/>
      <p:bldP spid="223" grpId="0"/>
      <p:bldP spid="224" grpId="0"/>
      <p:bldP spid="225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49" grpId="0"/>
      <p:bldP spid="252" grpId="0" animBg="1"/>
      <p:bldP spid="264" grpId="0"/>
      <p:bldP spid="268" grpId="0"/>
      <p:bldP spid="312" grpId="0"/>
      <p:bldP spid="313" grpId="0"/>
      <p:bldP spid="86" grpId="0" animBg="1"/>
      <p:bldP spid="91" grpId="0"/>
      <p:bldP spid="93" grpId="0"/>
      <p:bldP spid="94" grpId="0"/>
      <p:bldP spid="16" grpId="0" animBg="1"/>
      <p:bldP spid="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264">
            <a:extLst>
              <a:ext uri="{FF2B5EF4-FFF2-40B4-BE49-F238E27FC236}">
                <a16:creationId xmlns:a16="http://schemas.microsoft.com/office/drawing/2014/main" id="{646C9B62-BD4B-4BA0-98FF-7FD1431E44A3}"/>
              </a:ext>
            </a:extLst>
          </p:cNvPr>
          <p:cNvSpPr/>
          <p:nvPr/>
        </p:nvSpPr>
        <p:spPr>
          <a:xfrm>
            <a:off x="5195879" y="1534459"/>
            <a:ext cx="6722722" cy="3573564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EDC18775-AD5F-4989-A747-E4F944867BDC}"/>
              </a:ext>
            </a:extLst>
          </p:cNvPr>
          <p:cNvSpPr/>
          <p:nvPr/>
        </p:nvSpPr>
        <p:spPr>
          <a:xfrm>
            <a:off x="612315" y="1841376"/>
            <a:ext cx="5544912" cy="3467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3A504635-6073-4F19-A67F-63A0EAD411DC}"/>
              </a:ext>
            </a:extLst>
          </p:cNvPr>
          <p:cNvSpPr/>
          <p:nvPr/>
        </p:nvSpPr>
        <p:spPr>
          <a:xfrm>
            <a:off x="751186" y="2763805"/>
            <a:ext cx="1133827" cy="7303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428F16A-7C61-4F16-A3E2-A493B3AF492F}"/>
              </a:ext>
            </a:extLst>
          </p:cNvPr>
          <p:cNvSpPr/>
          <p:nvPr/>
        </p:nvSpPr>
        <p:spPr>
          <a:xfrm>
            <a:off x="814275" y="4129959"/>
            <a:ext cx="1133827" cy="7303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BAA0FB-4C9E-46A6-8D76-ED6246249374}"/>
              </a:ext>
            </a:extLst>
          </p:cNvPr>
          <p:cNvSpPr/>
          <p:nvPr/>
        </p:nvSpPr>
        <p:spPr>
          <a:xfrm>
            <a:off x="2715281" y="2306840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E858E9-3A03-4B3F-8D1C-5AD1404E6515}"/>
              </a:ext>
            </a:extLst>
          </p:cNvPr>
          <p:cNvSpPr/>
          <p:nvPr/>
        </p:nvSpPr>
        <p:spPr>
          <a:xfrm>
            <a:off x="2730482" y="2889509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2CD827-209B-44B9-B401-7029011A7515}"/>
              </a:ext>
            </a:extLst>
          </p:cNvPr>
          <p:cNvSpPr/>
          <p:nvPr/>
        </p:nvSpPr>
        <p:spPr>
          <a:xfrm>
            <a:off x="2705472" y="4191074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7089C9-F943-4289-8702-68355D5DA97D}"/>
              </a:ext>
            </a:extLst>
          </p:cNvPr>
          <p:cNvSpPr/>
          <p:nvPr/>
        </p:nvSpPr>
        <p:spPr>
          <a:xfrm>
            <a:off x="2722604" y="4764283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5EE304-8536-4B4B-B391-4B418AEB18FD}"/>
              </a:ext>
            </a:extLst>
          </p:cNvPr>
          <p:cNvSpPr/>
          <p:nvPr/>
        </p:nvSpPr>
        <p:spPr>
          <a:xfrm>
            <a:off x="4355275" y="2304338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3A80B2-E446-4E81-879A-2BFD13CC5ED8}"/>
              </a:ext>
            </a:extLst>
          </p:cNvPr>
          <p:cNvSpPr/>
          <p:nvPr/>
        </p:nvSpPr>
        <p:spPr>
          <a:xfrm>
            <a:off x="4351336" y="2889508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E50C74-7863-4696-BE38-F86BACD85A9F}"/>
              </a:ext>
            </a:extLst>
          </p:cNvPr>
          <p:cNvSpPr/>
          <p:nvPr/>
        </p:nvSpPr>
        <p:spPr>
          <a:xfrm>
            <a:off x="4309528" y="4201525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FF879C-99FE-44A9-99CE-2597C2B2C2B9}"/>
              </a:ext>
            </a:extLst>
          </p:cNvPr>
          <p:cNvSpPr/>
          <p:nvPr/>
        </p:nvSpPr>
        <p:spPr>
          <a:xfrm>
            <a:off x="4309528" y="4764283"/>
            <a:ext cx="402231" cy="4050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7717D9-4EA7-4174-B579-D5EE580DDBF5}"/>
              </a:ext>
            </a:extLst>
          </p:cNvPr>
          <p:cNvCxnSpPr>
            <a:cxnSpLocks/>
            <a:stCxn id="103" idx="3"/>
            <a:endCxn id="6" idx="2"/>
          </p:cNvCxnSpPr>
          <p:nvPr/>
        </p:nvCxnSpPr>
        <p:spPr>
          <a:xfrm flipV="1">
            <a:off x="1885013" y="2509367"/>
            <a:ext cx="830269" cy="61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883924-4EFA-4C0F-B6AB-2E27A7C91EFA}"/>
              </a:ext>
            </a:extLst>
          </p:cNvPr>
          <p:cNvCxnSpPr>
            <a:cxnSpLocks/>
            <a:stCxn id="102" idx="3"/>
            <a:endCxn id="13" idx="2"/>
          </p:cNvCxnSpPr>
          <p:nvPr/>
        </p:nvCxnSpPr>
        <p:spPr>
          <a:xfrm>
            <a:off x="1948102" y="4495151"/>
            <a:ext cx="774502" cy="47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8086A2-9448-4D90-97C3-1D0855BA4705}"/>
              </a:ext>
            </a:extLst>
          </p:cNvPr>
          <p:cNvCxnSpPr>
            <a:cxnSpLocks/>
            <a:stCxn id="103" idx="3"/>
            <a:endCxn id="11" idx="2"/>
          </p:cNvCxnSpPr>
          <p:nvPr/>
        </p:nvCxnSpPr>
        <p:spPr>
          <a:xfrm flipV="1">
            <a:off x="1885012" y="3092038"/>
            <a:ext cx="845470" cy="3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CF1A10-24AB-41C0-BE35-5A81898F3C5B}"/>
              </a:ext>
            </a:extLst>
          </p:cNvPr>
          <p:cNvCxnSpPr>
            <a:cxnSpLocks/>
            <a:stCxn id="103" idx="3"/>
            <a:endCxn id="12" idx="2"/>
          </p:cNvCxnSpPr>
          <p:nvPr/>
        </p:nvCxnSpPr>
        <p:spPr>
          <a:xfrm>
            <a:off x="1885013" y="3128997"/>
            <a:ext cx="820459" cy="1264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B44570-9927-44B4-B615-BFC4362917AD}"/>
              </a:ext>
            </a:extLst>
          </p:cNvPr>
          <p:cNvCxnSpPr>
            <a:cxnSpLocks/>
            <a:stCxn id="103" idx="3"/>
            <a:endCxn id="13" idx="2"/>
          </p:cNvCxnSpPr>
          <p:nvPr/>
        </p:nvCxnSpPr>
        <p:spPr>
          <a:xfrm>
            <a:off x="1885012" y="3128997"/>
            <a:ext cx="837592" cy="1837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9DE06C-F90D-4DFF-8A2D-04AF5004BAD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957912" y="2509368"/>
            <a:ext cx="757370" cy="200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12FD92-F98F-459A-9597-361A429943E2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957357" y="3092037"/>
            <a:ext cx="773126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A63F5E-4C21-4191-9392-42DACE5BDA88}"/>
              </a:ext>
            </a:extLst>
          </p:cNvPr>
          <p:cNvCxnSpPr>
            <a:cxnSpLocks/>
            <a:stCxn id="102" idx="3"/>
            <a:endCxn id="12" idx="2"/>
          </p:cNvCxnSpPr>
          <p:nvPr/>
        </p:nvCxnSpPr>
        <p:spPr>
          <a:xfrm flipV="1">
            <a:off x="1948102" y="4393602"/>
            <a:ext cx="757370" cy="101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41195C-7396-4A79-941C-BAC9A77A63CA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>
            <a:off x="3132714" y="3092037"/>
            <a:ext cx="1176814" cy="131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F39675-7E88-42F9-A00A-B631034B4585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>
          <a:xfrm>
            <a:off x="3132714" y="3092037"/>
            <a:ext cx="1176814" cy="187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39984A3-4E4D-493B-BF75-AD02BCFD52D7}"/>
              </a:ext>
            </a:extLst>
          </p:cNvPr>
          <p:cNvCxnSpPr>
            <a:cxnSpLocks/>
            <a:stCxn id="12" idx="6"/>
            <a:endCxn id="17" idx="2"/>
          </p:cNvCxnSpPr>
          <p:nvPr/>
        </p:nvCxnSpPr>
        <p:spPr>
          <a:xfrm flipV="1">
            <a:off x="3107704" y="2506865"/>
            <a:ext cx="1247572" cy="1886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F0B4FB4-2640-4A07-9A92-B0C5B38FD63B}"/>
              </a:ext>
            </a:extLst>
          </p:cNvPr>
          <p:cNvCxnSpPr>
            <a:cxnSpLocks/>
            <a:stCxn id="12" idx="6"/>
            <a:endCxn id="18" idx="2"/>
          </p:cNvCxnSpPr>
          <p:nvPr/>
        </p:nvCxnSpPr>
        <p:spPr>
          <a:xfrm flipV="1">
            <a:off x="3107704" y="3092036"/>
            <a:ext cx="1243633" cy="130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B8DB3FB-EE2D-41C3-BC2D-298BEC0F93FB}"/>
              </a:ext>
            </a:extLst>
          </p:cNvPr>
          <p:cNvCxnSpPr>
            <a:cxnSpLocks/>
            <a:stCxn id="12" idx="6"/>
            <a:endCxn id="19" idx="2"/>
          </p:cNvCxnSpPr>
          <p:nvPr/>
        </p:nvCxnSpPr>
        <p:spPr>
          <a:xfrm>
            <a:off x="3107703" y="4393602"/>
            <a:ext cx="1201825" cy="1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DC2B60-26D5-4525-BC8A-2FA4B9DF6556}"/>
              </a:ext>
            </a:extLst>
          </p:cNvPr>
          <p:cNvCxnSpPr>
            <a:cxnSpLocks/>
            <a:stCxn id="12" idx="6"/>
            <a:endCxn id="20" idx="2"/>
          </p:cNvCxnSpPr>
          <p:nvPr/>
        </p:nvCxnSpPr>
        <p:spPr>
          <a:xfrm>
            <a:off x="3107703" y="4393602"/>
            <a:ext cx="1201825" cy="573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C9B4033-72D9-43DD-8EB2-CF7090937FE6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 flipV="1">
            <a:off x="3124836" y="2506865"/>
            <a:ext cx="1230439" cy="2459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3E369C-A0A9-4855-95B2-DC1954827775}"/>
              </a:ext>
            </a:extLst>
          </p:cNvPr>
          <p:cNvCxnSpPr>
            <a:cxnSpLocks/>
            <a:stCxn id="13" idx="6"/>
            <a:endCxn id="18" idx="2"/>
          </p:cNvCxnSpPr>
          <p:nvPr/>
        </p:nvCxnSpPr>
        <p:spPr>
          <a:xfrm flipV="1">
            <a:off x="3124835" y="3092036"/>
            <a:ext cx="1226501" cy="18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619419-B46E-414B-A0CF-6B86159BEAFE}"/>
              </a:ext>
            </a:extLst>
          </p:cNvPr>
          <p:cNvCxnSpPr>
            <a:cxnSpLocks/>
            <a:stCxn id="13" idx="6"/>
            <a:endCxn id="19" idx="2"/>
          </p:cNvCxnSpPr>
          <p:nvPr/>
        </p:nvCxnSpPr>
        <p:spPr>
          <a:xfrm flipV="1">
            <a:off x="3124836" y="4404053"/>
            <a:ext cx="1184692" cy="56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CC4EE73-A421-4108-9DDA-B3BB10D818F6}"/>
              </a:ext>
            </a:extLst>
          </p:cNvPr>
          <p:cNvCxnSpPr>
            <a:cxnSpLocks/>
            <a:stCxn id="82" idx="3"/>
            <a:endCxn id="20" idx="2"/>
          </p:cNvCxnSpPr>
          <p:nvPr/>
        </p:nvCxnSpPr>
        <p:spPr>
          <a:xfrm>
            <a:off x="3115196" y="4945908"/>
            <a:ext cx="1194332" cy="20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C987B38-1F18-4DFE-8F5A-60F2EDEA377B}"/>
              </a:ext>
            </a:extLst>
          </p:cNvPr>
          <p:cNvCxnSpPr>
            <a:cxnSpLocks/>
            <a:stCxn id="11" idx="6"/>
            <a:endCxn id="18" idx="2"/>
          </p:cNvCxnSpPr>
          <p:nvPr/>
        </p:nvCxnSpPr>
        <p:spPr>
          <a:xfrm flipV="1">
            <a:off x="3132713" y="3092036"/>
            <a:ext cx="121862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20EA106-F70D-4C90-B1C6-716EAB94DEB4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>
          <a:xfrm>
            <a:off x="3117513" y="2509368"/>
            <a:ext cx="1233824" cy="58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A58CEA9-D9F2-4AA3-9EDC-07E5B382509F}"/>
              </a:ext>
            </a:extLst>
          </p:cNvPr>
          <p:cNvCxnSpPr>
            <a:cxnSpLocks/>
            <a:stCxn id="6" idx="6"/>
            <a:endCxn id="19" idx="2"/>
          </p:cNvCxnSpPr>
          <p:nvPr/>
        </p:nvCxnSpPr>
        <p:spPr>
          <a:xfrm>
            <a:off x="3117513" y="2509368"/>
            <a:ext cx="1192015" cy="189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566C301-71C3-49CB-B45A-3159D2C76565}"/>
              </a:ext>
            </a:extLst>
          </p:cNvPr>
          <p:cNvCxnSpPr>
            <a:cxnSpLocks/>
            <a:stCxn id="6" idx="6"/>
            <a:endCxn id="20" idx="2"/>
          </p:cNvCxnSpPr>
          <p:nvPr/>
        </p:nvCxnSpPr>
        <p:spPr>
          <a:xfrm>
            <a:off x="3117513" y="2509368"/>
            <a:ext cx="1192015" cy="2457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6C8687C-E08C-435C-8A9B-96E1D65E53F3}"/>
              </a:ext>
            </a:extLst>
          </p:cNvPr>
          <p:cNvCxnSpPr>
            <a:cxnSpLocks/>
            <a:stCxn id="11" idx="6"/>
            <a:endCxn id="17" idx="2"/>
          </p:cNvCxnSpPr>
          <p:nvPr/>
        </p:nvCxnSpPr>
        <p:spPr>
          <a:xfrm flipV="1">
            <a:off x="3132713" y="2506865"/>
            <a:ext cx="1222562" cy="585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D1D7DEF-FEBC-4F00-ACCA-D51F6E12D424}"/>
              </a:ext>
            </a:extLst>
          </p:cNvPr>
          <p:cNvCxnSpPr>
            <a:cxnSpLocks/>
            <a:stCxn id="6" idx="6"/>
            <a:endCxn id="17" idx="2"/>
          </p:cNvCxnSpPr>
          <p:nvPr/>
        </p:nvCxnSpPr>
        <p:spPr>
          <a:xfrm flipV="1">
            <a:off x="3117513" y="2506866"/>
            <a:ext cx="1237763" cy="2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E818DAD-CD33-43DF-95B2-9A1424DEBBA9}"/>
                  </a:ext>
                </a:extLst>
              </p:cNvPr>
              <p:cNvSpPr txBox="1"/>
              <p:nvPr/>
            </p:nvSpPr>
            <p:spPr>
              <a:xfrm>
                <a:off x="2661192" y="3414030"/>
                <a:ext cx="484954" cy="615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9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E818DAD-CD33-43DF-95B2-9A1424DE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192" y="3414030"/>
                <a:ext cx="484954" cy="615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57C1F46-0B75-4AC5-8034-88D6EA7F4158}"/>
                  </a:ext>
                </a:extLst>
              </p:cNvPr>
              <p:cNvSpPr txBox="1"/>
              <p:nvPr/>
            </p:nvSpPr>
            <p:spPr>
              <a:xfrm>
                <a:off x="4308005" y="3414030"/>
                <a:ext cx="484954" cy="615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9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57C1F46-0B75-4AC5-8034-88D6EA7F4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05" y="3414030"/>
                <a:ext cx="484954" cy="615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A7B1412C-576D-46FC-A20D-EBFA4A09ABF9}"/>
              </a:ext>
            </a:extLst>
          </p:cNvPr>
          <p:cNvSpPr/>
          <p:nvPr/>
        </p:nvSpPr>
        <p:spPr>
          <a:xfrm>
            <a:off x="5406279" y="3408491"/>
            <a:ext cx="615448" cy="6187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955E5A7-25AC-48F8-959D-D8FA002FA48C}"/>
              </a:ext>
            </a:extLst>
          </p:cNvPr>
          <p:cNvCxnSpPr>
            <a:cxnSpLocks/>
            <a:stCxn id="17" idx="6"/>
            <a:endCxn id="145" idx="1"/>
          </p:cNvCxnSpPr>
          <p:nvPr/>
        </p:nvCxnSpPr>
        <p:spPr>
          <a:xfrm>
            <a:off x="4757506" y="2506865"/>
            <a:ext cx="648773" cy="121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B5691C9-833D-4531-883A-946952EEA8E8}"/>
              </a:ext>
            </a:extLst>
          </p:cNvPr>
          <p:cNvCxnSpPr>
            <a:cxnSpLocks/>
            <a:stCxn id="19" idx="6"/>
            <a:endCxn id="145" idx="1"/>
          </p:cNvCxnSpPr>
          <p:nvPr/>
        </p:nvCxnSpPr>
        <p:spPr>
          <a:xfrm flipV="1">
            <a:off x="4711760" y="3717890"/>
            <a:ext cx="694520" cy="686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B312855-6F56-463D-B10F-177B9A2176AC}"/>
              </a:ext>
            </a:extLst>
          </p:cNvPr>
          <p:cNvCxnSpPr>
            <a:cxnSpLocks/>
            <a:stCxn id="18" idx="6"/>
            <a:endCxn id="145" idx="1"/>
          </p:cNvCxnSpPr>
          <p:nvPr/>
        </p:nvCxnSpPr>
        <p:spPr>
          <a:xfrm>
            <a:off x="4753567" y="3092036"/>
            <a:ext cx="652712" cy="62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D545CE6-E45E-470A-8622-93705C8067CA}"/>
              </a:ext>
            </a:extLst>
          </p:cNvPr>
          <p:cNvCxnSpPr>
            <a:cxnSpLocks/>
            <a:stCxn id="20" idx="6"/>
            <a:endCxn id="145" idx="1"/>
          </p:cNvCxnSpPr>
          <p:nvPr/>
        </p:nvCxnSpPr>
        <p:spPr>
          <a:xfrm flipV="1">
            <a:off x="4711760" y="3717890"/>
            <a:ext cx="694520" cy="1248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id="{E8C90ECC-4E0E-4FE8-95B3-8932503A2E63}"/>
              </a:ext>
            </a:extLst>
          </p:cNvPr>
          <p:cNvSpPr/>
          <p:nvPr/>
        </p:nvSpPr>
        <p:spPr>
          <a:xfrm>
            <a:off x="6906901" y="2569551"/>
            <a:ext cx="639913" cy="639913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490E8641-5849-4607-ADB8-8A54DE56690C}"/>
              </a:ext>
            </a:extLst>
          </p:cNvPr>
          <p:cNvSpPr/>
          <p:nvPr/>
        </p:nvSpPr>
        <p:spPr>
          <a:xfrm>
            <a:off x="6906901" y="3411328"/>
            <a:ext cx="639913" cy="639913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7" name="Flowchart: Connector 166">
            <a:extLst>
              <a:ext uri="{FF2B5EF4-FFF2-40B4-BE49-F238E27FC236}">
                <a16:creationId xmlns:a16="http://schemas.microsoft.com/office/drawing/2014/main" id="{5A34E228-0FFF-43C2-B7CD-F78A40379B62}"/>
              </a:ext>
            </a:extLst>
          </p:cNvPr>
          <p:cNvSpPr/>
          <p:nvPr/>
        </p:nvSpPr>
        <p:spPr>
          <a:xfrm>
            <a:off x="6906901" y="4239382"/>
            <a:ext cx="639913" cy="639913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E6C6A4E-694A-4644-BED6-FD8B635B91F4}"/>
              </a:ext>
            </a:extLst>
          </p:cNvPr>
          <p:cNvCxnSpPr>
            <a:cxnSpLocks/>
            <a:stCxn id="145" idx="3"/>
            <a:endCxn id="165" idx="2"/>
          </p:cNvCxnSpPr>
          <p:nvPr/>
        </p:nvCxnSpPr>
        <p:spPr>
          <a:xfrm flipV="1">
            <a:off x="6021727" y="2889508"/>
            <a:ext cx="885173" cy="82838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E567F88-F550-40CF-86DF-8FD64370353E}"/>
              </a:ext>
            </a:extLst>
          </p:cNvPr>
          <p:cNvCxnSpPr>
            <a:cxnSpLocks/>
            <a:stCxn id="145" idx="3"/>
            <a:endCxn id="166" idx="2"/>
          </p:cNvCxnSpPr>
          <p:nvPr/>
        </p:nvCxnSpPr>
        <p:spPr>
          <a:xfrm>
            <a:off x="6021727" y="3717890"/>
            <a:ext cx="885173" cy="1339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2F6B7FC3-B3FE-4C51-B2FE-8C1B3BCC446C}"/>
              </a:ext>
            </a:extLst>
          </p:cNvPr>
          <p:cNvCxnSpPr>
            <a:cxnSpLocks/>
            <a:stCxn id="145" idx="3"/>
            <a:endCxn id="167" idx="2"/>
          </p:cNvCxnSpPr>
          <p:nvPr/>
        </p:nvCxnSpPr>
        <p:spPr>
          <a:xfrm>
            <a:off x="6021727" y="3717890"/>
            <a:ext cx="885173" cy="841449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2014FED7-4B2A-48AF-A2B5-A232A77271B4}"/>
              </a:ext>
            </a:extLst>
          </p:cNvPr>
          <p:cNvSpPr/>
          <p:nvPr/>
        </p:nvSpPr>
        <p:spPr>
          <a:xfrm>
            <a:off x="8340722" y="3228653"/>
            <a:ext cx="3386003" cy="102991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6DACB64-8D90-4386-8E1E-CCE3292C6A17}"/>
              </a:ext>
            </a:extLst>
          </p:cNvPr>
          <p:cNvCxnSpPr>
            <a:cxnSpLocks/>
            <a:stCxn id="167" idx="6"/>
            <a:endCxn id="178" idx="1"/>
          </p:cNvCxnSpPr>
          <p:nvPr/>
        </p:nvCxnSpPr>
        <p:spPr>
          <a:xfrm flipV="1">
            <a:off x="7546814" y="3743612"/>
            <a:ext cx="793908" cy="815727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989C3A5-873F-4497-899B-74C178D468C1}"/>
              </a:ext>
            </a:extLst>
          </p:cNvPr>
          <p:cNvCxnSpPr>
            <a:cxnSpLocks/>
            <a:stCxn id="166" idx="6"/>
            <a:endCxn id="178" idx="1"/>
          </p:cNvCxnSpPr>
          <p:nvPr/>
        </p:nvCxnSpPr>
        <p:spPr>
          <a:xfrm>
            <a:off x="7546814" y="3731285"/>
            <a:ext cx="793908" cy="12328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63164CC3-3127-49F1-8B82-EDB51F13AF08}"/>
              </a:ext>
            </a:extLst>
          </p:cNvPr>
          <p:cNvCxnSpPr>
            <a:cxnSpLocks/>
            <a:stCxn id="165" idx="6"/>
            <a:endCxn id="178" idx="1"/>
          </p:cNvCxnSpPr>
          <p:nvPr/>
        </p:nvCxnSpPr>
        <p:spPr>
          <a:xfrm>
            <a:off x="7546814" y="2889508"/>
            <a:ext cx="793908" cy="85410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63655DF-2AC2-475F-B833-D96A856FBAFC}"/>
                  </a:ext>
                </a:extLst>
              </p:cNvPr>
              <p:cNvSpPr txBox="1"/>
              <p:nvPr/>
            </p:nvSpPr>
            <p:spPr>
              <a:xfrm>
                <a:off x="894647" y="2833589"/>
                <a:ext cx="556013" cy="5538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 xmlns:m="http://schemas.openxmlformats.org/officeDocument/2006/math">
                    <m:sSubSup>
                      <m:sSubSupPr>
                        <m:ctrlPr>
                          <a:rPr lang="en-US" sz="2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99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99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99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799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99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99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799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3599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63655DF-2AC2-475F-B833-D96A856FB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47" y="2833589"/>
                <a:ext cx="556013" cy="553854"/>
              </a:xfrm>
              <a:prstGeom prst="rect">
                <a:avLst/>
              </a:prstGeom>
              <a:blipFill>
                <a:blip r:embed="rId4"/>
                <a:stretch>
                  <a:fillRect r="-79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5461D19-7FBF-4B25-90B0-792E6152C74F}"/>
                  </a:ext>
                </a:extLst>
              </p:cNvPr>
              <p:cNvSpPr/>
              <p:nvPr/>
            </p:nvSpPr>
            <p:spPr>
              <a:xfrm>
                <a:off x="800534" y="4204993"/>
                <a:ext cx="1253287" cy="5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799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99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99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799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799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799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799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199" i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5461D19-7FBF-4B25-90B0-792E6152C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34" y="4204993"/>
                <a:ext cx="1253287" cy="524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5F867B35-C8EE-439C-9249-15BDB8457DA2}"/>
                  </a:ext>
                </a:extLst>
              </p:cNvPr>
              <p:cNvSpPr txBox="1"/>
              <p:nvPr/>
            </p:nvSpPr>
            <p:spPr>
              <a:xfrm>
                <a:off x="4457257" y="2353628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5F867B35-C8EE-439C-9249-15BDB8457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57" y="2353628"/>
                <a:ext cx="169085" cy="276999"/>
              </a:xfrm>
              <a:prstGeom prst="rect">
                <a:avLst/>
              </a:prstGeom>
              <a:blipFill>
                <a:blip r:embed="rId6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00966B3C-E7AB-40C3-A347-D5ADA65CECE4}"/>
                  </a:ext>
                </a:extLst>
              </p:cNvPr>
              <p:cNvSpPr txBox="1"/>
              <p:nvPr/>
            </p:nvSpPr>
            <p:spPr>
              <a:xfrm>
                <a:off x="4486439" y="2943781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00966B3C-E7AB-40C3-A347-D5ADA65CE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39" y="2943781"/>
                <a:ext cx="169085" cy="276999"/>
              </a:xfrm>
              <a:prstGeom prst="rect">
                <a:avLst/>
              </a:prstGeom>
              <a:blipFill>
                <a:blip r:embed="rId7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C704868F-D638-43DC-9ABE-E9027731817D}"/>
                  </a:ext>
                </a:extLst>
              </p:cNvPr>
              <p:cNvSpPr txBox="1"/>
              <p:nvPr/>
            </p:nvSpPr>
            <p:spPr>
              <a:xfrm>
                <a:off x="4409371" y="4282339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C704868F-D638-43DC-9ABE-E9027731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71" y="4282339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68D7C5DC-FCED-4C92-AC4F-58436EE5A1E7}"/>
                  </a:ext>
                </a:extLst>
              </p:cNvPr>
              <p:cNvSpPr txBox="1"/>
              <p:nvPr/>
            </p:nvSpPr>
            <p:spPr>
              <a:xfrm>
                <a:off x="4427347" y="481003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3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68D7C5DC-FCED-4C92-AC4F-58436EE5A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47" y="4810033"/>
                <a:ext cx="169085" cy="276999"/>
              </a:xfrm>
              <a:prstGeom prst="rect">
                <a:avLst/>
              </a:prstGeom>
              <a:blipFill>
                <a:blip r:embed="rId9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582EAB81-80B3-4CEE-AB77-B3656CC4EE58}"/>
                  </a:ext>
                </a:extLst>
              </p:cNvPr>
              <p:cNvSpPr/>
              <p:nvPr/>
            </p:nvSpPr>
            <p:spPr>
              <a:xfrm>
                <a:off x="5471387" y="3444687"/>
                <a:ext cx="481145" cy="584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199" dirty="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582EAB81-80B3-4CEE-AB77-B3656CC4E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387" y="3444687"/>
                <a:ext cx="481145" cy="5846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9099148F-A6D4-466B-A0EA-45BB1063FAF2}"/>
                  </a:ext>
                </a:extLst>
              </p:cNvPr>
              <p:cNvSpPr txBox="1"/>
              <p:nvPr/>
            </p:nvSpPr>
            <p:spPr>
              <a:xfrm rot="10800000" flipH="1" flipV="1">
                <a:off x="765876" y="1819932"/>
                <a:ext cx="1182226" cy="5073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1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3199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Neural</m:t>
                      </m:r>
                      <m:r>
                        <a:rPr lang="en-US" sz="3199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199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Networks</m:t>
                      </m:r>
                    </m:oMath>
                  </m:oMathPara>
                </a14:m>
                <a:endParaRPr lang="en-US" sz="31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9099148F-A6D4-466B-A0EA-45BB1063F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765876" y="1819932"/>
                <a:ext cx="1182226" cy="507347"/>
              </a:xfrm>
              <a:prstGeom prst="rect">
                <a:avLst/>
              </a:prstGeom>
              <a:blipFill>
                <a:blip r:embed="rId11"/>
                <a:stretch>
                  <a:fillRect r="-176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C39104C2-C452-4C0F-9D5B-6EA7E4E6B166}"/>
                  </a:ext>
                </a:extLst>
              </p:cNvPr>
              <p:cNvSpPr txBox="1"/>
              <p:nvPr/>
            </p:nvSpPr>
            <p:spPr>
              <a:xfrm rot="10800000" flipH="1" flipV="1">
                <a:off x="6430888" y="1594449"/>
                <a:ext cx="1846162" cy="50734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b="1">
                          <a:solidFill>
                            <a:srgbClr val="E7E6E6">
                              <a:lumMod val="90000"/>
                            </a:srgbClr>
                          </a:solidFill>
                          <a:latin typeface="Cambria Math" panose="02040503050406030204" pitchFamily="18" charset="0"/>
                        </a:rPr>
                        <m:t>𝐈𝐈</m:t>
                      </m:r>
                      <m:r>
                        <a:rPr lang="en-US" sz="3199" i="1">
                          <a:solidFill>
                            <a:srgbClr val="E7E6E6">
                              <a:lumMod val="90000"/>
                            </a:srgb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3199">
                          <a:solidFill>
                            <a:srgbClr val="E7E6E6">
                              <a:lumMod val="90000"/>
                            </a:srgbClr>
                          </a:solidFill>
                          <a:latin typeface="Cambria Math" panose="02040503050406030204" pitchFamily="18" charset="0"/>
                        </a:rPr>
                        <m:t>Physics</m:t>
                      </m:r>
                    </m:oMath>
                  </m:oMathPara>
                </a14:m>
                <a:endParaRPr lang="en-US" sz="3199" dirty="0">
                  <a:solidFill>
                    <a:srgbClr val="E7E6E6">
                      <a:lumMod val="90000"/>
                    </a:srgb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C39104C2-C452-4C0F-9D5B-6EA7E4E6B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6430888" y="1594449"/>
                <a:ext cx="1846162" cy="5073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B851376F-73AB-40FB-BF07-D5D4BA81F77C}"/>
              </a:ext>
            </a:extLst>
          </p:cNvPr>
          <p:cNvSpPr/>
          <p:nvPr/>
        </p:nvSpPr>
        <p:spPr>
          <a:xfrm>
            <a:off x="5191252" y="1534459"/>
            <a:ext cx="6729666" cy="3579935"/>
          </a:xfrm>
          <a:prstGeom prst="rect">
            <a:avLst/>
          </a:prstGeom>
          <a:noFill/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8C48F7-A09E-40D8-A8BA-5DA344E6541C}"/>
              </a:ext>
            </a:extLst>
          </p:cNvPr>
          <p:cNvCxnSpPr>
            <a:cxnSpLocks/>
          </p:cNvCxnSpPr>
          <p:nvPr/>
        </p:nvCxnSpPr>
        <p:spPr>
          <a:xfrm>
            <a:off x="6165504" y="5309285"/>
            <a:ext cx="214506" cy="3969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40F2815-7306-40B0-B6AC-F077C9765CBB}"/>
              </a:ext>
            </a:extLst>
          </p:cNvPr>
          <p:cNvSpPr/>
          <p:nvPr/>
        </p:nvSpPr>
        <p:spPr>
          <a:xfrm>
            <a:off x="6380010" y="5717949"/>
            <a:ext cx="5544911" cy="9234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A1AC8-FC26-495B-B4A7-3D0C4E18509B}"/>
              </a:ext>
            </a:extLst>
          </p:cNvPr>
          <p:cNvSpPr txBox="1"/>
          <p:nvPr/>
        </p:nvSpPr>
        <p:spPr>
          <a:xfrm>
            <a:off x="6671275" y="5892017"/>
            <a:ext cx="506834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Calibri" panose="020F0502020204030204"/>
              </a:rPr>
              <a:t>Improving NN using </a:t>
            </a:r>
            <a:r>
              <a:rPr lang="en-US" sz="2799" b="1" dirty="0" err="1">
                <a:solidFill>
                  <a:srgbClr val="FF0000"/>
                </a:solidFill>
                <a:latin typeface="Calibri" panose="020F0502020204030204"/>
              </a:rPr>
              <a:t>ResNet</a:t>
            </a:r>
            <a:r>
              <a:rPr lang="en-US" sz="2799" b="1" dirty="0">
                <a:solidFill>
                  <a:srgbClr val="FF0000"/>
                </a:solidFill>
                <a:latin typeface="Calibri" panose="020F0502020204030204"/>
              </a:rPr>
              <a:t>!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33132BF6-7F1A-4598-827C-8EF8BCD11A0A}"/>
              </a:ext>
            </a:extLst>
          </p:cNvPr>
          <p:cNvSpPr txBox="1">
            <a:spLocks/>
          </p:cNvSpPr>
          <p:nvPr/>
        </p:nvSpPr>
        <p:spPr>
          <a:xfrm>
            <a:off x="837981" y="573485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Networks </a:t>
            </a:r>
            <a:r>
              <a:rPr lang="en-US" sz="3199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993061-9DCC-486A-9D47-50E43735C3A2}"/>
                  </a:ext>
                </a:extLst>
              </p:cNvPr>
              <p:cNvSpPr txBox="1"/>
              <p:nvPr/>
            </p:nvSpPr>
            <p:spPr>
              <a:xfrm>
                <a:off x="2712517" y="2368364"/>
                <a:ext cx="387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993061-9DCC-486A-9D47-50E43735C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17" y="2368364"/>
                <a:ext cx="387863" cy="276999"/>
              </a:xfrm>
              <a:prstGeom prst="rect">
                <a:avLst/>
              </a:prstGeom>
              <a:blipFill>
                <a:blip r:embed="rId13"/>
                <a:stretch>
                  <a:fillRect l="-7813" r="-1406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D0D3E3E-56A4-4621-83DC-02BCA509B4E8}"/>
                  </a:ext>
                </a:extLst>
              </p:cNvPr>
              <p:cNvSpPr txBox="1"/>
              <p:nvPr/>
            </p:nvSpPr>
            <p:spPr>
              <a:xfrm>
                <a:off x="2734421" y="2957916"/>
                <a:ext cx="387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D0D3E3E-56A4-4621-83DC-02BCA509B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21" y="2957916"/>
                <a:ext cx="387863" cy="276999"/>
              </a:xfrm>
              <a:prstGeom prst="rect">
                <a:avLst/>
              </a:prstGeom>
              <a:blipFill>
                <a:blip r:embed="rId14"/>
                <a:stretch>
                  <a:fillRect l="-7937" r="-158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B1B4310-94B4-4F39-A009-39F072A1EE2D}"/>
                  </a:ext>
                </a:extLst>
              </p:cNvPr>
              <p:cNvSpPr txBox="1"/>
              <p:nvPr/>
            </p:nvSpPr>
            <p:spPr>
              <a:xfrm>
                <a:off x="2719327" y="4237022"/>
                <a:ext cx="387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B1B4310-94B4-4F39-A009-39F072A1E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327" y="4237022"/>
                <a:ext cx="387863" cy="276999"/>
              </a:xfrm>
              <a:prstGeom prst="rect">
                <a:avLst/>
              </a:prstGeom>
              <a:blipFill>
                <a:blip r:embed="rId15"/>
                <a:stretch>
                  <a:fillRect l="-7813" r="-1406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C2BB296-46E3-4DA2-B63A-2C5BD7DA7B01}"/>
                  </a:ext>
                </a:extLst>
              </p:cNvPr>
              <p:cNvSpPr txBox="1"/>
              <p:nvPr/>
            </p:nvSpPr>
            <p:spPr>
              <a:xfrm>
                <a:off x="2727333" y="4807408"/>
                <a:ext cx="387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C2BB296-46E3-4DA2-B63A-2C5BD7DA7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33" y="4807408"/>
                <a:ext cx="387863" cy="276999"/>
              </a:xfrm>
              <a:prstGeom prst="rect">
                <a:avLst/>
              </a:prstGeom>
              <a:blipFill>
                <a:blip r:embed="rId16"/>
                <a:stretch>
                  <a:fillRect l="-7813" r="-1406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6FAC050-71AD-4282-ABB9-B5ADF29F4558}"/>
              </a:ext>
            </a:extLst>
          </p:cNvPr>
          <p:cNvCxnSpPr>
            <a:cxnSpLocks/>
            <a:stCxn id="87" idx="6"/>
            <a:endCxn id="85" idx="1"/>
          </p:cNvCxnSpPr>
          <p:nvPr/>
        </p:nvCxnSpPr>
        <p:spPr>
          <a:xfrm>
            <a:off x="891157" y="6181161"/>
            <a:ext cx="5955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0BF64D2E-7786-4001-837E-F06F563F1DDB}"/>
              </a:ext>
            </a:extLst>
          </p:cNvPr>
          <p:cNvSpPr/>
          <p:nvPr/>
        </p:nvSpPr>
        <p:spPr>
          <a:xfrm>
            <a:off x="1486706" y="6007896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1EE0367-E1BE-4118-AEB7-E8D17AB067BA}"/>
              </a:ext>
            </a:extLst>
          </p:cNvPr>
          <p:cNvSpPr/>
          <p:nvPr/>
        </p:nvSpPr>
        <p:spPr>
          <a:xfrm>
            <a:off x="805348" y="6138268"/>
            <a:ext cx="85808" cy="8580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D95E3A-4488-427B-8D3C-E8464B913E50}"/>
                  </a:ext>
                </a:extLst>
              </p:cNvPr>
              <p:cNvSpPr txBox="1"/>
              <p:nvPr/>
            </p:nvSpPr>
            <p:spPr>
              <a:xfrm>
                <a:off x="1524182" y="596538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D95E3A-4488-427B-8D3C-E8464B913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82" y="5965389"/>
                <a:ext cx="423591" cy="352184"/>
              </a:xfrm>
              <a:prstGeom prst="rect">
                <a:avLst/>
              </a:prstGeom>
              <a:blipFill>
                <a:blip r:embed="rId17"/>
                <a:stretch>
                  <a:fillRect b="-12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B4BE3410-498E-4B74-B969-0D52042A3492}"/>
              </a:ext>
            </a:extLst>
          </p:cNvPr>
          <p:cNvSpPr/>
          <p:nvPr/>
        </p:nvSpPr>
        <p:spPr>
          <a:xfrm>
            <a:off x="2170674" y="6138276"/>
            <a:ext cx="85808" cy="85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91E0B8-E0F8-4FEA-9579-69AA4957400C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3631593" y="6181161"/>
            <a:ext cx="59556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1C170B1D-BBB7-48A1-A830-9D6F4F69D5E0}"/>
              </a:ext>
            </a:extLst>
          </p:cNvPr>
          <p:cNvSpPr/>
          <p:nvPr/>
        </p:nvSpPr>
        <p:spPr>
          <a:xfrm>
            <a:off x="4227130" y="6007894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F88B62D-6011-48B6-98A9-63FF6FE7BFB2}"/>
                  </a:ext>
                </a:extLst>
              </p:cNvPr>
              <p:cNvSpPr txBox="1"/>
              <p:nvPr/>
            </p:nvSpPr>
            <p:spPr>
              <a:xfrm>
                <a:off x="4265566" y="596538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F88B62D-6011-48B6-98A9-63FF6FE7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566" y="5965389"/>
                <a:ext cx="423591" cy="352184"/>
              </a:xfrm>
              <a:prstGeom prst="rect">
                <a:avLst/>
              </a:prstGeom>
              <a:blipFill>
                <a:blip r:embed="rId18"/>
                <a:stretch>
                  <a:fillRect b="-12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80A0A751-6839-4ED4-9D8C-43309BF3BF00}"/>
              </a:ext>
            </a:extLst>
          </p:cNvPr>
          <p:cNvSpPr/>
          <p:nvPr/>
        </p:nvSpPr>
        <p:spPr>
          <a:xfrm>
            <a:off x="4911103" y="6138276"/>
            <a:ext cx="85808" cy="858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77BE764-C8DD-4F49-8278-3F4111581D7B}"/>
                  </a:ext>
                </a:extLst>
              </p:cNvPr>
              <p:cNvSpPr txBox="1"/>
              <p:nvPr/>
            </p:nvSpPr>
            <p:spPr>
              <a:xfrm>
                <a:off x="917103" y="6129455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77BE764-C8DD-4F49-8278-3F4111581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03" y="6129455"/>
                <a:ext cx="423591" cy="352184"/>
              </a:xfrm>
              <a:prstGeom prst="rect">
                <a:avLst/>
              </a:prstGeom>
              <a:blipFill>
                <a:blip r:embed="rId19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2D720EE-7DBE-4EE9-A573-27BC01ABEAC1}"/>
              </a:ext>
            </a:extLst>
          </p:cNvPr>
          <p:cNvCxnSpPr>
            <a:cxnSpLocks/>
          </p:cNvCxnSpPr>
          <p:nvPr/>
        </p:nvCxnSpPr>
        <p:spPr>
          <a:xfrm>
            <a:off x="4991495" y="6181161"/>
            <a:ext cx="364917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662E9A7-A22C-4FB9-A0B3-6D165C65CB41}"/>
                  </a:ext>
                </a:extLst>
              </p:cNvPr>
              <p:cNvSpPr txBox="1"/>
              <p:nvPr/>
            </p:nvSpPr>
            <p:spPr>
              <a:xfrm>
                <a:off x="2277700" y="6097183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662E9A7-A22C-4FB9-A0B3-6D165C65C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700" y="6097183"/>
                <a:ext cx="423591" cy="352184"/>
              </a:xfrm>
              <a:prstGeom prst="rect">
                <a:avLst/>
              </a:prstGeom>
              <a:blipFill>
                <a:blip r:embed="rId20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3B8D0D4-EC5F-49E1-B45A-52235D420A9F}"/>
                  </a:ext>
                </a:extLst>
              </p:cNvPr>
              <p:cNvSpPr txBox="1"/>
              <p:nvPr/>
            </p:nvSpPr>
            <p:spPr>
              <a:xfrm>
                <a:off x="4897110" y="6110330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3B8D0D4-EC5F-49E1-B45A-52235D42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10" y="6110330"/>
                <a:ext cx="423591" cy="352184"/>
              </a:xfrm>
              <a:prstGeom prst="rect">
                <a:avLst/>
              </a:prstGeom>
              <a:blipFill>
                <a:blip r:embed="rId21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58B7454-351D-4D92-B185-165B639DBB42}"/>
                  </a:ext>
                </a:extLst>
              </p:cNvPr>
              <p:cNvSpPr txBox="1"/>
              <p:nvPr/>
            </p:nvSpPr>
            <p:spPr>
              <a:xfrm>
                <a:off x="5266134" y="5922566"/>
                <a:ext cx="615182" cy="461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2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2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58B7454-351D-4D92-B185-165B639D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134" y="5922566"/>
                <a:ext cx="615182" cy="4619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43FD4A0-3C65-44FB-966E-10BE64A1490B}"/>
              </a:ext>
            </a:extLst>
          </p:cNvPr>
          <p:cNvCxnSpPr>
            <a:cxnSpLocks/>
            <a:endCxn id="101" idx="1"/>
          </p:cNvCxnSpPr>
          <p:nvPr/>
        </p:nvCxnSpPr>
        <p:spPr>
          <a:xfrm>
            <a:off x="2261376" y="6181161"/>
            <a:ext cx="5955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004282D-7222-43B7-8FB9-063DAFBAB3F9}"/>
              </a:ext>
            </a:extLst>
          </p:cNvPr>
          <p:cNvSpPr/>
          <p:nvPr/>
        </p:nvSpPr>
        <p:spPr>
          <a:xfrm>
            <a:off x="2856921" y="6007896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F29320-A743-469B-BB86-72956EBE1B40}"/>
                  </a:ext>
                </a:extLst>
              </p:cNvPr>
              <p:cNvSpPr txBox="1"/>
              <p:nvPr/>
            </p:nvSpPr>
            <p:spPr>
              <a:xfrm>
                <a:off x="2894610" y="5955272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F29320-A743-469B-BB86-72956EBE1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610" y="5955272"/>
                <a:ext cx="423591" cy="352184"/>
              </a:xfrm>
              <a:prstGeom prst="rect">
                <a:avLst/>
              </a:prstGeom>
              <a:blipFill>
                <a:blip r:embed="rId23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9CA8AB64-90E5-4226-81BD-5EE6A3FEADCA}"/>
              </a:ext>
            </a:extLst>
          </p:cNvPr>
          <p:cNvSpPr/>
          <p:nvPr/>
        </p:nvSpPr>
        <p:spPr>
          <a:xfrm>
            <a:off x="3540893" y="6138276"/>
            <a:ext cx="85808" cy="858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BD81F4-9D7B-4547-BA1D-6A422424DD27}"/>
                  </a:ext>
                </a:extLst>
              </p:cNvPr>
              <p:cNvSpPr txBox="1"/>
              <p:nvPr/>
            </p:nvSpPr>
            <p:spPr>
              <a:xfrm>
                <a:off x="3634665" y="6097183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8BD81F4-9D7B-4547-BA1D-6A422424D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665" y="6097183"/>
                <a:ext cx="423591" cy="352184"/>
              </a:xfrm>
              <a:prstGeom prst="rect">
                <a:avLst/>
              </a:prstGeom>
              <a:blipFill>
                <a:blip r:embed="rId24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3A9395D-19ED-4A41-94BE-33CBC64B0C10}"/>
              </a:ext>
            </a:extLst>
          </p:cNvPr>
          <p:cNvCxnSpPr>
            <a:cxnSpLocks/>
            <a:stCxn id="85" idx="3"/>
            <a:endCxn id="89" idx="2"/>
          </p:cNvCxnSpPr>
          <p:nvPr/>
        </p:nvCxnSpPr>
        <p:spPr>
          <a:xfrm flipV="1">
            <a:off x="2011227" y="6181161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7ACCB54-0FB2-49E9-9216-7734495BCB1D}"/>
              </a:ext>
            </a:extLst>
          </p:cNvPr>
          <p:cNvCxnSpPr>
            <a:cxnSpLocks/>
            <a:stCxn id="101" idx="3"/>
            <a:endCxn id="105" idx="2"/>
          </p:cNvCxnSpPr>
          <p:nvPr/>
        </p:nvCxnSpPr>
        <p:spPr>
          <a:xfrm flipV="1">
            <a:off x="3381446" y="6181167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ADEDB8B-CE11-4CDE-9F50-75DAC203B41C}"/>
              </a:ext>
            </a:extLst>
          </p:cNvPr>
          <p:cNvCxnSpPr>
            <a:cxnSpLocks/>
            <a:endCxn id="94" idx="2"/>
          </p:cNvCxnSpPr>
          <p:nvPr/>
        </p:nvCxnSpPr>
        <p:spPr>
          <a:xfrm>
            <a:off x="4748966" y="6180335"/>
            <a:ext cx="162155" cy="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B5FD58E-6974-4819-8C28-BE8FC746C6D9}"/>
              </a:ext>
            </a:extLst>
          </p:cNvPr>
          <p:cNvSpPr/>
          <p:nvPr/>
        </p:nvSpPr>
        <p:spPr>
          <a:xfrm>
            <a:off x="3414714" y="2279788"/>
            <a:ext cx="614806" cy="2803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GB" sz="1799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A2F006F-AFAD-4BCC-8BD6-14F9AA7A4669}"/>
                  </a:ext>
                </a:extLst>
              </p:cNvPr>
              <p:cNvSpPr txBox="1"/>
              <p:nvPr/>
            </p:nvSpPr>
            <p:spPr>
              <a:xfrm rot="16200000">
                <a:off x="3451659" y="3431287"/>
                <a:ext cx="484954" cy="615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99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9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A2F006F-AFAD-4BCC-8BD6-14F9AA7A4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51659" y="3431287"/>
                <a:ext cx="484954" cy="61539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FF284F7-EB19-42E3-808E-16F5F3114E25}"/>
              </a:ext>
            </a:extLst>
          </p:cNvPr>
          <p:cNvGrpSpPr/>
          <p:nvPr/>
        </p:nvGrpSpPr>
        <p:grpSpPr>
          <a:xfrm>
            <a:off x="8862720" y="119387"/>
            <a:ext cx="2772002" cy="1245499"/>
            <a:chOff x="7062447" y="29094"/>
            <a:chExt cx="4047811" cy="181553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77755C2-EA36-4F97-91F3-C9ED0AF9A034}"/>
                </a:ext>
              </a:extLst>
            </p:cNvPr>
            <p:cNvSpPr/>
            <p:nvPr/>
          </p:nvSpPr>
          <p:spPr>
            <a:xfrm>
              <a:off x="8382697" y="44624"/>
              <a:ext cx="1800000" cy="1800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6A46A068-30C2-4FE3-AE63-266DBBFA0411}"/>
                    </a:ext>
                  </a:extLst>
                </p:cNvPr>
                <p:cNvSpPr txBox="1"/>
                <p:nvPr/>
              </p:nvSpPr>
              <p:spPr>
                <a:xfrm>
                  <a:off x="7104612" y="135418"/>
                  <a:ext cx="53388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6A46A068-30C2-4FE3-AE63-266DBBFA0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612" y="135418"/>
                  <a:ext cx="533889" cy="49350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EB79068-F52D-4A3D-B453-C8E58ECFFD4B}"/>
                    </a:ext>
                  </a:extLst>
                </p:cNvPr>
                <p:cNvSpPr txBox="1"/>
                <p:nvPr/>
              </p:nvSpPr>
              <p:spPr>
                <a:xfrm>
                  <a:off x="7062447" y="679165"/>
                  <a:ext cx="53388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EB79068-F52D-4A3D-B453-C8E58ECFF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447" y="679165"/>
                  <a:ext cx="533889" cy="49350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1C04642E-871E-4000-8E9A-BD20FB723E7A}"/>
                    </a:ext>
                  </a:extLst>
                </p:cNvPr>
                <p:cNvSpPr txBox="1"/>
                <p:nvPr/>
              </p:nvSpPr>
              <p:spPr>
                <a:xfrm>
                  <a:off x="7099713" y="1180483"/>
                  <a:ext cx="53388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1C04642E-871E-4000-8E9A-BD20FB723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713" y="1180483"/>
                  <a:ext cx="533889" cy="493501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99D6335-BC09-46EA-94BA-CD483E60E414}"/>
                </a:ext>
              </a:extLst>
            </p:cNvPr>
            <p:cNvCxnSpPr>
              <a:cxnSpLocks/>
              <a:stCxn id="117" idx="3"/>
              <a:endCxn id="116" idx="2"/>
            </p:cNvCxnSpPr>
            <p:nvPr/>
          </p:nvCxnSpPr>
          <p:spPr>
            <a:xfrm>
              <a:off x="7638501" y="382169"/>
              <a:ext cx="744196" cy="5624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80C3979-CE64-4200-91CB-AE6BB939A778}"/>
                </a:ext>
              </a:extLst>
            </p:cNvPr>
            <p:cNvCxnSpPr>
              <a:cxnSpLocks/>
              <a:stCxn id="118" idx="3"/>
              <a:endCxn id="116" idx="2"/>
            </p:cNvCxnSpPr>
            <p:nvPr/>
          </p:nvCxnSpPr>
          <p:spPr>
            <a:xfrm>
              <a:off x="7596336" y="925916"/>
              <a:ext cx="786361" cy="187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D669E2B-1468-4E94-B54B-A566BDF33574}"/>
                </a:ext>
              </a:extLst>
            </p:cNvPr>
            <p:cNvCxnSpPr>
              <a:cxnSpLocks/>
              <a:stCxn id="119" idx="3"/>
              <a:endCxn id="116" idx="2"/>
            </p:cNvCxnSpPr>
            <p:nvPr/>
          </p:nvCxnSpPr>
          <p:spPr>
            <a:xfrm flipV="1">
              <a:off x="7633602" y="944625"/>
              <a:ext cx="749096" cy="4826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BA3ABC3-57C0-44B1-94B6-F8C84F2FACC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097" y="116632"/>
              <a:ext cx="0" cy="16546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23CC4FCC-FF2E-4CC8-AA08-74B9A5DDB3AF}"/>
                    </a:ext>
                  </a:extLst>
                </p:cNvPr>
                <p:cNvSpPr txBox="1"/>
                <p:nvPr/>
              </p:nvSpPr>
              <p:spPr>
                <a:xfrm>
                  <a:off x="8505111" y="816968"/>
                  <a:ext cx="1064495" cy="3140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23CC4FCC-FF2E-4CC8-AA08-74B9A5DDB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111" y="816968"/>
                  <a:ext cx="1064495" cy="314047"/>
                </a:xfrm>
                <a:prstGeom prst="rect">
                  <a:avLst/>
                </a:prstGeom>
                <a:blipFill>
                  <a:blip r:embed="rId29"/>
                  <a:stretch>
                    <a:fillRect l="-5000" r="-4167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1A9D94F-34A3-46F6-9B07-75913572F0BB}"/>
                    </a:ext>
                  </a:extLst>
                </p:cNvPr>
                <p:cNvSpPr txBox="1"/>
                <p:nvPr/>
              </p:nvSpPr>
              <p:spPr>
                <a:xfrm>
                  <a:off x="9625506" y="816968"/>
                  <a:ext cx="554110" cy="3140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1A9D94F-34A3-46F6-9B07-75913572F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506" y="816968"/>
                  <a:ext cx="554110" cy="314047"/>
                </a:xfrm>
                <a:prstGeom prst="rect">
                  <a:avLst/>
                </a:prstGeom>
                <a:blipFill>
                  <a:blip r:embed="rId30"/>
                  <a:stretch>
                    <a:fillRect l="-6452" r="-16129" b="-30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Left Brace 125">
              <a:extLst>
                <a:ext uri="{FF2B5EF4-FFF2-40B4-BE49-F238E27FC236}">
                  <a16:creationId xmlns:a16="http://schemas.microsoft.com/office/drawing/2014/main" id="{08011951-A8F4-44AD-B073-BFD8A2DDABCB}"/>
                </a:ext>
              </a:extLst>
            </p:cNvPr>
            <p:cNvSpPr/>
            <p:nvPr/>
          </p:nvSpPr>
          <p:spPr>
            <a:xfrm rot="16200000">
              <a:off x="8932604" y="590653"/>
              <a:ext cx="193561" cy="1117727"/>
            </a:xfrm>
            <a:prstGeom prst="leftBrace">
              <a:avLst>
                <a:gd name="adj1" fmla="val 50205"/>
                <a:gd name="adj2" fmla="val 5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Left Brace 126">
              <a:extLst>
                <a:ext uri="{FF2B5EF4-FFF2-40B4-BE49-F238E27FC236}">
                  <a16:creationId xmlns:a16="http://schemas.microsoft.com/office/drawing/2014/main" id="{4A2FD31E-2FAA-4F62-B3F3-6C4DF5CF0912}"/>
                </a:ext>
              </a:extLst>
            </p:cNvPr>
            <p:cNvSpPr/>
            <p:nvPr/>
          </p:nvSpPr>
          <p:spPr>
            <a:xfrm rot="16200000">
              <a:off x="9808095" y="952698"/>
              <a:ext cx="168662" cy="463461"/>
            </a:xfrm>
            <a:prstGeom prst="leftBrace">
              <a:avLst>
                <a:gd name="adj1" fmla="val 22392"/>
                <a:gd name="adj2" fmla="val 5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ED8FF290-9B7B-47AD-8BE9-944D30986129}"/>
                    </a:ext>
                  </a:extLst>
                </p:cNvPr>
                <p:cNvSpPr txBox="1"/>
                <p:nvPr/>
              </p:nvSpPr>
              <p:spPr>
                <a:xfrm>
                  <a:off x="8909988" y="1174030"/>
                  <a:ext cx="35999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ED8FF290-9B7B-47AD-8BE9-944D309861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9988" y="1174030"/>
                  <a:ext cx="359999" cy="49350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6902E9A-BD53-46B9-9693-1720A187ABA8}"/>
                    </a:ext>
                  </a:extLst>
                </p:cNvPr>
                <p:cNvSpPr txBox="1"/>
                <p:nvPr/>
              </p:nvSpPr>
              <p:spPr>
                <a:xfrm>
                  <a:off x="9638566" y="1153369"/>
                  <a:ext cx="359999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6902E9A-BD53-46B9-9693-1720A187A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566" y="1153369"/>
                  <a:ext cx="359999" cy="493501"/>
                </a:xfrm>
                <a:prstGeom prst="rect">
                  <a:avLst/>
                </a:prstGeom>
                <a:blipFill>
                  <a:blip r:embed="rId32"/>
                  <a:stretch>
                    <a:fillRect r="-24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206E29E3-FA19-4079-92FC-B8A169F06A09}"/>
                </a:ext>
              </a:extLst>
            </p:cNvPr>
            <p:cNvCxnSpPr>
              <a:cxnSpLocks/>
              <a:stCxn id="116" idx="6"/>
              <a:endCxn id="131" idx="1"/>
            </p:cNvCxnSpPr>
            <p:nvPr/>
          </p:nvCxnSpPr>
          <p:spPr>
            <a:xfrm>
              <a:off x="10182697" y="944625"/>
              <a:ext cx="567562" cy="15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C3AC5AF5-5A00-44D9-85AE-158B4F6EB357}"/>
                    </a:ext>
                  </a:extLst>
                </p:cNvPr>
                <p:cNvSpPr txBox="1"/>
                <p:nvPr/>
              </p:nvSpPr>
              <p:spPr>
                <a:xfrm>
                  <a:off x="10750259" y="690778"/>
                  <a:ext cx="359999" cy="5383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C3AC5AF5-5A00-44D9-85AE-158B4F6EB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259" y="690778"/>
                  <a:ext cx="359999" cy="538365"/>
                </a:xfrm>
                <a:prstGeom prst="rect">
                  <a:avLst/>
                </a:prstGeom>
                <a:blipFill>
                  <a:blip r:embed="rId33"/>
                  <a:stretch>
                    <a:fillRect r="-121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Left Brace 131">
              <a:extLst>
                <a:ext uri="{FF2B5EF4-FFF2-40B4-BE49-F238E27FC236}">
                  <a16:creationId xmlns:a16="http://schemas.microsoft.com/office/drawing/2014/main" id="{A50BB62D-FC7C-42A6-BDA7-08A3BF2D72DD}"/>
                </a:ext>
              </a:extLst>
            </p:cNvPr>
            <p:cNvSpPr/>
            <p:nvPr/>
          </p:nvSpPr>
          <p:spPr>
            <a:xfrm rot="5400000">
              <a:off x="9195787" y="8294"/>
              <a:ext cx="202096" cy="1430030"/>
            </a:xfrm>
            <a:prstGeom prst="leftBrace">
              <a:avLst>
                <a:gd name="adj1" fmla="val 50205"/>
                <a:gd name="adj2" fmla="val 5381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AE10AE9-95E0-4DCD-B948-0872FFE598B3}"/>
                    </a:ext>
                  </a:extLst>
                </p:cNvPr>
                <p:cNvSpPr txBox="1"/>
                <p:nvPr/>
              </p:nvSpPr>
              <p:spPr>
                <a:xfrm>
                  <a:off x="8768890" y="29094"/>
                  <a:ext cx="819358" cy="493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AE10AE9-95E0-4DCD-B948-0872FFE59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890" y="29094"/>
                  <a:ext cx="819358" cy="493501"/>
                </a:xfrm>
                <a:prstGeom prst="rect">
                  <a:avLst/>
                </a:prstGeom>
                <a:blipFill>
                  <a:blip r:embed="rId34"/>
                  <a:stretch>
                    <a:fillRect l="-1087" r="-4348" b="-1272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83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77D9-244D-4330-A0E4-A54AC853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71" y="332657"/>
            <a:ext cx="10512862" cy="792088"/>
          </a:xfrm>
        </p:spPr>
        <p:txBody>
          <a:bodyPr>
            <a:normAutofit fontScale="90000"/>
          </a:bodyPr>
          <a:lstStyle/>
          <a:p>
            <a:r>
              <a:rPr lang="en-US" sz="5398" dirty="0">
                <a:latin typeface="Sakkal Majalla" panose="02000000000000000000" pitchFamily="2" charset="-78"/>
                <a:cs typeface="Sakkal Majalla" panose="02000000000000000000" pitchFamily="2" charset="-78"/>
              </a:rPr>
              <a:t>Outlines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A29CC-57B7-4AA7-88D5-C273F3E30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268760"/>
            <a:ext cx="10512862" cy="5256583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Sakkal Majalla" panose="02000000000000000000" pitchFamily="2" charset="-78"/>
                <a:cs typeface="Sakkal Majalla" panose="02000000000000000000" pitchFamily="2" charset="-78"/>
              </a:rPr>
              <a:t>Multilayer Perceptron</a:t>
            </a:r>
          </a:p>
          <a:p>
            <a:r>
              <a:rPr lang="en-US" sz="3999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ResNet</a:t>
            </a:r>
            <a:r>
              <a:rPr lang="en-US" sz="3999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and Proposed SQR-</a:t>
            </a:r>
            <a:r>
              <a:rPr lang="en-US" sz="3999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ResNet</a:t>
            </a:r>
            <a:endParaRPr lang="en-US" sz="3999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3999" dirty="0">
                <a:latin typeface="Sakkal Majalla" panose="02000000000000000000" pitchFamily="2" charset="-78"/>
                <a:cs typeface="Sakkal Majalla" panose="02000000000000000000" pitchFamily="2" charset="-78"/>
              </a:rPr>
              <a:t>SQR-</a:t>
            </a:r>
            <a:r>
              <a:rPr lang="en-US" sz="3999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ResNet</a:t>
            </a:r>
            <a:r>
              <a:rPr lang="en-US" sz="3999" dirty="0">
                <a:latin typeface="Sakkal Majalla" panose="02000000000000000000" pitchFamily="2" charset="-78"/>
                <a:cs typeface="Sakkal Majalla" panose="02000000000000000000" pitchFamily="2" charset="-78"/>
              </a:rPr>
              <a:t> vs. Plain NN for Solving</a:t>
            </a:r>
          </a:p>
          <a:p>
            <a:pPr lvl="1"/>
            <a:r>
              <a:rPr lang="en-US" sz="3599" dirty="0">
                <a:latin typeface="Sakkal Majalla" panose="02000000000000000000" pitchFamily="2" charset="-78"/>
                <a:cs typeface="Sakkal Majalla" panose="02000000000000000000" pitchFamily="2" charset="-78"/>
              </a:rPr>
              <a:t>Partial Differential Equations Problems (1)</a:t>
            </a:r>
          </a:p>
          <a:p>
            <a:pPr lvl="1"/>
            <a:r>
              <a:rPr lang="en-US" sz="3599" dirty="0">
                <a:latin typeface="Sakkal Majalla" panose="02000000000000000000" pitchFamily="2" charset="-78"/>
                <a:cs typeface="Sakkal Majalla" panose="02000000000000000000" pitchFamily="2" charset="-78"/>
              </a:rPr>
              <a:t>Inverse Problems (2)</a:t>
            </a:r>
          </a:p>
          <a:p>
            <a:pPr lvl="1"/>
            <a:r>
              <a:rPr lang="en-US" sz="3599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Noorizadegan et al,2024,EABE,168,105933.</a:t>
            </a:r>
          </a:p>
          <a:p>
            <a:pPr lvl="1"/>
            <a:r>
              <a:rPr lang="en-US" sz="3599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Noorizadegan et al,2024,Applied Mathematics and Computation,480.128910.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40464F-1585-4376-AFE4-88627DFF9375}"/>
              </a:ext>
            </a:extLst>
          </p:cNvPr>
          <p:cNvGraphicFramePr>
            <a:graphicFrameLocks noGrp="1"/>
          </p:cNvGraphicFramePr>
          <p:nvPr/>
        </p:nvGraphicFramePr>
        <p:xfrm>
          <a:off x="48355" y="1732462"/>
          <a:ext cx="12140469" cy="3599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5223">
                  <a:extLst>
                    <a:ext uri="{9D8B030D-6E8A-4147-A177-3AD203B41FA5}">
                      <a16:colId xmlns:a16="http://schemas.microsoft.com/office/drawing/2014/main" val="3228199276"/>
                    </a:ext>
                  </a:extLst>
                </a:gridCol>
                <a:gridCol w="4815246">
                  <a:extLst>
                    <a:ext uri="{9D8B030D-6E8A-4147-A177-3AD203B41FA5}">
                      <a16:colId xmlns:a16="http://schemas.microsoft.com/office/drawing/2014/main" val="2500022497"/>
                    </a:ext>
                  </a:extLst>
                </a:gridCol>
              </a:tblGrid>
              <a:tr h="1199897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140725" marR="140725" marT="70361" marB="70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140725" marR="140725" marT="70361" marB="70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87436"/>
                  </a:ext>
                </a:extLst>
              </a:tr>
              <a:tr h="1199897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140725" marR="140725" marT="70361" marB="70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13810"/>
                  </a:ext>
                </a:extLst>
              </a:tr>
              <a:tr h="1199897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140725" marR="140725" marT="70361" marB="70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61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D312FE-7805-4A95-8663-AB44D40C62CA}"/>
                  </a:ext>
                </a:extLst>
              </p:cNvPr>
              <p:cNvSpPr txBox="1"/>
              <p:nvPr/>
            </p:nvSpPr>
            <p:spPr>
              <a:xfrm>
                <a:off x="-17771" y="1682082"/>
                <a:ext cx="1088126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 xmlns:m="http://schemas.openxmlformats.org/officeDocument/2006/math">
                    <m:d>
                      <m:dPr>
                        <m:ctrlPr>
                          <a:rPr lang="en-US" sz="1688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88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88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88" b="1" dirty="0">
                    <a:solidFill>
                      <a:prstClr val="black"/>
                    </a:solidFill>
                    <a:latin typeface="Calibri" panose="020F0502020204030204"/>
                  </a:rPr>
                  <a:t>PINN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D312FE-7805-4A95-8663-AB44D40C6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71" y="1682082"/>
                <a:ext cx="1088126" cy="352184"/>
              </a:xfrm>
              <a:prstGeom prst="rect">
                <a:avLst/>
              </a:prstGeom>
              <a:blipFill>
                <a:blip r:embed="rId2"/>
                <a:stretch>
                  <a:fillRect t="-6897"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7FCBC0-FFE5-4E83-8EAF-FEB947EAC28C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>
            <a:off x="1201970" y="2359440"/>
            <a:ext cx="5955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6074EB9-0C3A-435E-AE19-CCD0398DAEB9}"/>
              </a:ext>
            </a:extLst>
          </p:cNvPr>
          <p:cNvSpPr/>
          <p:nvPr/>
        </p:nvSpPr>
        <p:spPr>
          <a:xfrm>
            <a:off x="1797519" y="2186175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82AA9A-A60E-4BAE-8518-38B7EDE7FC17}"/>
              </a:ext>
            </a:extLst>
          </p:cNvPr>
          <p:cNvSpPr/>
          <p:nvPr/>
        </p:nvSpPr>
        <p:spPr>
          <a:xfrm>
            <a:off x="1116161" y="2316547"/>
            <a:ext cx="85808" cy="8580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C3EAD-123A-46CD-BAD8-AA3546711A66}"/>
                  </a:ext>
                </a:extLst>
              </p:cNvPr>
              <p:cNvSpPr txBox="1"/>
              <p:nvPr/>
            </p:nvSpPr>
            <p:spPr>
              <a:xfrm>
                <a:off x="1834995" y="2143668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C3EAD-123A-46CD-BAD8-AA3546711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95" y="2143668"/>
                <a:ext cx="423591" cy="352184"/>
              </a:xfrm>
              <a:prstGeom prst="rect">
                <a:avLst/>
              </a:prstGeom>
              <a:blipFill>
                <a:blip r:embed="rId3"/>
                <a:stretch>
                  <a:fillRect b="-12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BE36923F-9BF9-4A22-A840-DB8805F51CA3}"/>
              </a:ext>
            </a:extLst>
          </p:cNvPr>
          <p:cNvSpPr/>
          <p:nvPr/>
        </p:nvSpPr>
        <p:spPr>
          <a:xfrm>
            <a:off x="2481487" y="2316555"/>
            <a:ext cx="85808" cy="85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E7B7F5-3412-490C-B2FC-21EEF4BF04E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942406" y="2359440"/>
            <a:ext cx="59556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4064F9C-7C46-4246-AEF8-FCD16E0A7154}"/>
              </a:ext>
            </a:extLst>
          </p:cNvPr>
          <p:cNvSpPr/>
          <p:nvPr/>
        </p:nvSpPr>
        <p:spPr>
          <a:xfrm>
            <a:off x="4537943" y="2186173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04ADD8-960D-4DD2-94DC-CB36D0D50B60}"/>
                  </a:ext>
                </a:extLst>
              </p:cNvPr>
              <p:cNvSpPr txBox="1"/>
              <p:nvPr/>
            </p:nvSpPr>
            <p:spPr>
              <a:xfrm>
                <a:off x="4576379" y="2143668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04ADD8-960D-4DD2-94DC-CB36D0D50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79" y="2143668"/>
                <a:ext cx="423591" cy="352184"/>
              </a:xfrm>
              <a:prstGeom prst="rect">
                <a:avLst/>
              </a:prstGeom>
              <a:blipFill>
                <a:blip r:embed="rId4"/>
                <a:stretch>
                  <a:fillRect b="-12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7EE280D-B1E1-47D4-890F-6A559849807F}"/>
              </a:ext>
            </a:extLst>
          </p:cNvPr>
          <p:cNvSpPr/>
          <p:nvPr/>
        </p:nvSpPr>
        <p:spPr>
          <a:xfrm>
            <a:off x="5221916" y="2316555"/>
            <a:ext cx="85808" cy="858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536EEC-13E3-41E4-AF69-AE100742F2DC}"/>
                  </a:ext>
                </a:extLst>
              </p:cNvPr>
              <p:cNvSpPr txBox="1"/>
              <p:nvPr/>
            </p:nvSpPr>
            <p:spPr>
              <a:xfrm>
                <a:off x="1227916" y="2307734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536EEC-13E3-41E4-AF69-AE100742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16" y="2307734"/>
                <a:ext cx="423591" cy="352184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892D98-A7F2-4B86-9ECC-C8DE3530D1B4}"/>
              </a:ext>
            </a:extLst>
          </p:cNvPr>
          <p:cNvCxnSpPr>
            <a:cxnSpLocks/>
          </p:cNvCxnSpPr>
          <p:nvPr/>
        </p:nvCxnSpPr>
        <p:spPr>
          <a:xfrm>
            <a:off x="5302308" y="2359440"/>
            <a:ext cx="364917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3486BE-04F6-4C44-9F29-D7826018929B}"/>
                  </a:ext>
                </a:extLst>
              </p:cNvPr>
              <p:cNvSpPr txBox="1"/>
              <p:nvPr/>
            </p:nvSpPr>
            <p:spPr>
              <a:xfrm>
                <a:off x="2588513" y="2275462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3486BE-04F6-4C44-9F29-D78260189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513" y="2275462"/>
                <a:ext cx="423591" cy="352184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1B6CFC-B48F-4097-87FC-A620EF1E720C}"/>
                  </a:ext>
                </a:extLst>
              </p:cNvPr>
              <p:cNvSpPr txBox="1"/>
              <p:nvPr/>
            </p:nvSpPr>
            <p:spPr>
              <a:xfrm>
                <a:off x="5207923" y="228860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1B6CFC-B48F-4097-87FC-A620EF1E7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923" y="2288609"/>
                <a:ext cx="423591" cy="352184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1050BA-01A3-479E-B7FB-A2D261311E61}"/>
                  </a:ext>
                </a:extLst>
              </p:cNvPr>
              <p:cNvSpPr txBox="1"/>
              <p:nvPr/>
            </p:nvSpPr>
            <p:spPr>
              <a:xfrm>
                <a:off x="5546466" y="2115648"/>
                <a:ext cx="644496" cy="461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2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2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1050BA-01A3-479E-B7FB-A2D261311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466" y="2115648"/>
                <a:ext cx="644496" cy="4619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47BE64-6F6B-4B77-8B57-2AEFD7B7E89F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572189" y="2359440"/>
            <a:ext cx="5955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416CA-7E0C-402F-942B-3358F597E8A4}"/>
              </a:ext>
            </a:extLst>
          </p:cNvPr>
          <p:cNvSpPr/>
          <p:nvPr/>
        </p:nvSpPr>
        <p:spPr>
          <a:xfrm>
            <a:off x="3167734" y="2186175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3F5B9C-2111-4D87-BE8E-7743F37B2629}"/>
                  </a:ext>
                </a:extLst>
              </p:cNvPr>
              <p:cNvSpPr txBox="1"/>
              <p:nvPr/>
            </p:nvSpPr>
            <p:spPr>
              <a:xfrm>
                <a:off x="3205423" y="2133551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3F5B9C-2111-4D87-BE8E-7743F37B2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23" y="2133551"/>
                <a:ext cx="423591" cy="352184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1F98BFD-EE86-4213-8717-47A984B9BD06}"/>
              </a:ext>
            </a:extLst>
          </p:cNvPr>
          <p:cNvSpPr/>
          <p:nvPr/>
        </p:nvSpPr>
        <p:spPr>
          <a:xfrm>
            <a:off x="3851706" y="2316555"/>
            <a:ext cx="85808" cy="858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120CD7-6658-4B98-9846-24DEDCDF31BD}"/>
                  </a:ext>
                </a:extLst>
              </p:cNvPr>
              <p:cNvSpPr txBox="1"/>
              <p:nvPr/>
            </p:nvSpPr>
            <p:spPr>
              <a:xfrm>
                <a:off x="3945478" y="2275462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120CD7-6658-4B98-9846-24DEDCDF3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78" y="2275462"/>
                <a:ext cx="423591" cy="352184"/>
              </a:xfrm>
              <a:prstGeom prst="rect">
                <a:avLst/>
              </a:prstGeom>
              <a:blipFill>
                <a:blip r:embed="rId10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C4BAF8F-AFB6-41B0-8D50-CBAF7B099091}"/>
                  </a:ext>
                </a:extLst>
              </p:cNvPr>
              <p:cNvSpPr txBox="1"/>
              <p:nvPr/>
            </p:nvSpPr>
            <p:spPr>
              <a:xfrm>
                <a:off x="-30255" y="2923697"/>
                <a:ext cx="2430719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 xmlns:m="http://schemas.openxmlformats.org/officeDocument/2006/math">
                    <m:d>
                      <m:dPr>
                        <m:ctrlPr>
                          <a:rPr lang="en-US" sz="1688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88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688" b="1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:r>
                  <a:rPr lang="en-US" sz="1688" b="1" dirty="0">
                    <a:solidFill>
                      <a:prstClr val="black"/>
                    </a:solidFill>
                    <a:latin typeface="Calibri" panose="020F0502020204030204"/>
                  </a:rPr>
                  <a:t>PI-</a:t>
                </a:r>
                <a:r>
                  <a:rPr lang="en-US" sz="1688" b="1" dirty="0" err="1">
                    <a:solidFill>
                      <a:prstClr val="black"/>
                    </a:solidFill>
                    <a:latin typeface="Calibri" panose="020F0502020204030204"/>
                  </a:rPr>
                  <a:t>ResNet</a:t>
                </a:r>
                <a:r>
                  <a:rPr lang="en-US" sz="1688" b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C4BAF8F-AFB6-41B0-8D50-CBAF7B099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255" y="2923697"/>
                <a:ext cx="2430719" cy="352184"/>
              </a:xfrm>
              <a:prstGeom prst="rect">
                <a:avLst/>
              </a:prstGeom>
              <a:blipFill>
                <a:blip r:embed="rId11"/>
                <a:stretch>
                  <a:fillRect t="-7018" b="-24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18850-74B8-4969-B035-70D69147392A}"/>
              </a:ext>
            </a:extLst>
          </p:cNvPr>
          <p:cNvCxnSpPr>
            <a:cxnSpLocks/>
            <a:stCxn id="55" idx="6"/>
            <a:endCxn id="54" idx="1"/>
          </p:cNvCxnSpPr>
          <p:nvPr/>
        </p:nvCxnSpPr>
        <p:spPr>
          <a:xfrm>
            <a:off x="1167645" y="3526786"/>
            <a:ext cx="5955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783F77F-1F59-4EC7-B95E-441D20F462DA}"/>
              </a:ext>
            </a:extLst>
          </p:cNvPr>
          <p:cNvSpPr/>
          <p:nvPr/>
        </p:nvSpPr>
        <p:spPr>
          <a:xfrm>
            <a:off x="1763192" y="3353516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7D05558-881B-4558-AF50-060A963C63B5}"/>
              </a:ext>
            </a:extLst>
          </p:cNvPr>
          <p:cNvSpPr/>
          <p:nvPr/>
        </p:nvSpPr>
        <p:spPr>
          <a:xfrm>
            <a:off x="1081835" y="3483892"/>
            <a:ext cx="85808" cy="8580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C35463E-A33C-4D02-B7B0-F78097C72FCA}"/>
                  </a:ext>
                </a:extLst>
              </p:cNvPr>
              <p:cNvSpPr txBox="1"/>
              <p:nvPr/>
            </p:nvSpPr>
            <p:spPr>
              <a:xfrm>
                <a:off x="1800525" y="3304371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C35463E-A33C-4D02-B7B0-F78097C72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25" y="3304371"/>
                <a:ext cx="423591" cy="352184"/>
              </a:xfrm>
              <a:prstGeom prst="rect">
                <a:avLst/>
              </a:prstGeom>
              <a:blipFill>
                <a:blip r:embed="rId12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466DBF6F-3AFE-4E76-B892-D48EDFBA06AB}"/>
              </a:ext>
            </a:extLst>
          </p:cNvPr>
          <p:cNvSpPr/>
          <p:nvPr/>
        </p:nvSpPr>
        <p:spPr>
          <a:xfrm>
            <a:off x="2447169" y="3483898"/>
            <a:ext cx="85808" cy="85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89764A85-3223-40E5-8EC9-29E5D8B2C594}"/>
              </a:ext>
            </a:extLst>
          </p:cNvPr>
          <p:cNvCxnSpPr>
            <a:cxnSpLocks/>
            <a:stCxn id="55" idx="6"/>
            <a:endCxn id="57" idx="0"/>
          </p:cNvCxnSpPr>
          <p:nvPr/>
        </p:nvCxnSpPr>
        <p:spPr>
          <a:xfrm flipV="1">
            <a:off x="1167658" y="3483881"/>
            <a:ext cx="1322425" cy="42904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FDB01EA-85C4-4719-95AC-EAB8717FE082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3908081" y="3526786"/>
            <a:ext cx="59556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2D2C35A-4464-4B24-B49D-CC72244963A0}"/>
              </a:ext>
            </a:extLst>
          </p:cNvPr>
          <p:cNvSpPr/>
          <p:nvPr/>
        </p:nvSpPr>
        <p:spPr>
          <a:xfrm>
            <a:off x="4503624" y="3353516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2F683EE-18E1-421D-B32D-19876A249AE6}"/>
                  </a:ext>
                </a:extLst>
              </p:cNvPr>
              <p:cNvSpPr txBox="1"/>
              <p:nvPr/>
            </p:nvSpPr>
            <p:spPr>
              <a:xfrm>
                <a:off x="4541086" y="3325824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2F683EE-18E1-421D-B32D-19876A249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86" y="3325824"/>
                <a:ext cx="423591" cy="352184"/>
              </a:xfrm>
              <a:prstGeom prst="rect">
                <a:avLst/>
              </a:prstGeom>
              <a:blipFill>
                <a:blip r:embed="rId13"/>
                <a:stretch>
                  <a:fillRect b="-12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4070EDC5-C87C-40E5-B871-A32C79CB4E0D}"/>
              </a:ext>
            </a:extLst>
          </p:cNvPr>
          <p:cNvSpPr/>
          <p:nvPr/>
        </p:nvSpPr>
        <p:spPr>
          <a:xfrm>
            <a:off x="5187598" y="3483898"/>
            <a:ext cx="85808" cy="858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8DF000D2-7091-488F-A928-63E4EEA8A7A3}"/>
              </a:ext>
            </a:extLst>
          </p:cNvPr>
          <p:cNvCxnSpPr>
            <a:cxnSpLocks/>
            <a:endCxn id="62" idx="0"/>
          </p:cNvCxnSpPr>
          <p:nvPr/>
        </p:nvCxnSpPr>
        <p:spPr>
          <a:xfrm flipV="1">
            <a:off x="3908091" y="3483882"/>
            <a:ext cx="1322425" cy="42904"/>
          </a:xfrm>
          <a:prstGeom prst="curvedConnector4">
            <a:avLst>
              <a:gd name="adj1" fmla="val 39609"/>
              <a:gd name="adj2" fmla="val 744145"/>
            </a:avLst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DD24D2-F4FC-4B3E-9512-1BC790FF80B0}"/>
                  </a:ext>
                </a:extLst>
              </p:cNvPr>
              <p:cNvSpPr txBox="1"/>
              <p:nvPr/>
            </p:nvSpPr>
            <p:spPr>
              <a:xfrm>
                <a:off x="1150147" y="3434172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DD24D2-F4FC-4B3E-9512-1BC790FF8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47" y="3434172"/>
                <a:ext cx="423591" cy="352184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2B00B11-CAC0-48AD-B8C0-E227A66FA42A}"/>
              </a:ext>
            </a:extLst>
          </p:cNvPr>
          <p:cNvCxnSpPr>
            <a:cxnSpLocks/>
          </p:cNvCxnSpPr>
          <p:nvPr/>
        </p:nvCxnSpPr>
        <p:spPr>
          <a:xfrm>
            <a:off x="5267986" y="3526786"/>
            <a:ext cx="364917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C123043-4C7A-4516-AAD4-70EAB28EFFC1}"/>
                  </a:ext>
                </a:extLst>
              </p:cNvPr>
              <p:cNvSpPr txBox="1"/>
              <p:nvPr/>
            </p:nvSpPr>
            <p:spPr>
              <a:xfrm>
                <a:off x="2535496" y="3420162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C123043-4C7A-4516-AAD4-70EAB28EF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496" y="3420162"/>
                <a:ext cx="423591" cy="352184"/>
              </a:xfrm>
              <a:prstGeom prst="rect">
                <a:avLst/>
              </a:prstGeom>
              <a:blipFill>
                <a:blip r:embed="rId1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46ECE82-B575-4F8C-AA1A-F48CDADB90B7}"/>
                  </a:ext>
                </a:extLst>
              </p:cNvPr>
              <p:cNvSpPr txBox="1"/>
              <p:nvPr/>
            </p:nvSpPr>
            <p:spPr>
              <a:xfrm>
                <a:off x="5177256" y="3443288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46ECE82-B575-4F8C-AA1A-F48CDADB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256" y="3443288"/>
                <a:ext cx="423591" cy="352184"/>
              </a:xfrm>
              <a:prstGeom prst="rect">
                <a:avLst/>
              </a:prstGeom>
              <a:blipFill>
                <a:blip r:embed="rId16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5D224CF-4D06-4477-984F-CB6377C70B20}"/>
                  </a:ext>
                </a:extLst>
              </p:cNvPr>
              <p:cNvSpPr txBox="1"/>
              <p:nvPr/>
            </p:nvSpPr>
            <p:spPr>
              <a:xfrm>
                <a:off x="5512139" y="3276044"/>
                <a:ext cx="644496" cy="461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2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2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5D224CF-4D06-4477-984F-CB6377C70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139" y="3276044"/>
                <a:ext cx="644496" cy="4619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B6E8F56-8B38-4F75-81E2-A5A562091403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2537868" y="3526786"/>
            <a:ext cx="5955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1E86D21-2939-4C9F-BA66-926537EB7D60}"/>
              </a:ext>
            </a:extLst>
          </p:cNvPr>
          <p:cNvSpPr/>
          <p:nvPr/>
        </p:nvSpPr>
        <p:spPr>
          <a:xfrm>
            <a:off x="3133405" y="3353516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6F300C5-97D8-44D2-9E7F-CC991E1060D0}"/>
                  </a:ext>
                </a:extLst>
              </p:cNvPr>
              <p:cNvSpPr txBox="1"/>
              <p:nvPr/>
            </p:nvSpPr>
            <p:spPr>
              <a:xfrm>
                <a:off x="3163393" y="3325824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6F300C5-97D8-44D2-9E7F-CC991E10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93" y="3325824"/>
                <a:ext cx="423591" cy="352184"/>
              </a:xfrm>
              <a:prstGeom prst="rect">
                <a:avLst/>
              </a:prstGeom>
              <a:blipFill>
                <a:blip r:embed="rId18"/>
                <a:stretch>
                  <a:fillRect b="-12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54B7F60F-573C-435E-993D-2B309BBCC21E}"/>
              </a:ext>
            </a:extLst>
          </p:cNvPr>
          <p:cNvSpPr/>
          <p:nvPr/>
        </p:nvSpPr>
        <p:spPr>
          <a:xfrm>
            <a:off x="3817382" y="3483898"/>
            <a:ext cx="85808" cy="858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956E32B-2B4C-46CC-8B06-8BBE946819A7}"/>
                  </a:ext>
                </a:extLst>
              </p:cNvPr>
              <p:cNvSpPr txBox="1"/>
              <p:nvPr/>
            </p:nvSpPr>
            <p:spPr>
              <a:xfrm>
                <a:off x="1828869" y="2850272"/>
                <a:ext cx="423591" cy="3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956E32B-2B4C-46CC-8B06-8BBE94681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69" y="2850272"/>
                <a:ext cx="423591" cy="356800"/>
              </a:xfrm>
              <a:prstGeom prst="rect">
                <a:avLst/>
              </a:prstGeom>
              <a:blipFill>
                <a:blip r:embed="rId19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DE57285-D5B2-4B31-B0C6-2D42F908AB49}"/>
                  </a:ext>
                </a:extLst>
              </p:cNvPr>
              <p:cNvSpPr txBox="1"/>
              <p:nvPr/>
            </p:nvSpPr>
            <p:spPr>
              <a:xfrm>
                <a:off x="3878565" y="3443288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DE57285-D5B2-4B31-B0C6-2D42F908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65" y="3443288"/>
                <a:ext cx="423591" cy="352184"/>
              </a:xfrm>
              <a:prstGeom prst="rect">
                <a:avLst/>
              </a:prstGeom>
              <a:blipFill>
                <a:blip r:embed="rId20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171EF44-4D4C-439B-A829-DF722383E21B}"/>
                  </a:ext>
                </a:extLst>
              </p:cNvPr>
              <p:cNvSpPr txBox="1"/>
              <p:nvPr/>
            </p:nvSpPr>
            <p:spPr>
              <a:xfrm>
                <a:off x="4638145" y="2869981"/>
                <a:ext cx="423591" cy="355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70AD47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171EF44-4D4C-439B-A829-DF722383E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145" y="2869981"/>
                <a:ext cx="423591" cy="355132"/>
              </a:xfrm>
              <a:prstGeom prst="rect">
                <a:avLst/>
              </a:prstGeom>
              <a:blipFill>
                <a:blip r:embed="rId21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9233E46-70A4-4EC3-96DF-3F64B6B766AF}"/>
              </a:ext>
            </a:extLst>
          </p:cNvPr>
          <p:cNvCxnSpPr>
            <a:cxnSpLocks/>
            <a:stCxn id="54" idx="3"/>
            <a:endCxn id="57" idx="2"/>
          </p:cNvCxnSpPr>
          <p:nvPr/>
        </p:nvCxnSpPr>
        <p:spPr>
          <a:xfrm flipV="1">
            <a:off x="2287717" y="3526786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25CF3B0-1E5A-4F36-B505-7C967FC81896}"/>
              </a:ext>
            </a:extLst>
          </p:cNvPr>
          <p:cNvCxnSpPr>
            <a:cxnSpLocks/>
            <a:stCxn id="70" idx="3"/>
            <a:endCxn id="72" idx="2"/>
          </p:cNvCxnSpPr>
          <p:nvPr/>
        </p:nvCxnSpPr>
        <p:spPr>
          <a:xfrm flipV="1">
            <a:off x="3657930" y="3526786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E3AB055-A2FA-4C57-A077-DBAFCEF12D00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V="1">
            <a:off x="2322040" y="2359440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76CC468-123A-4B38-A929-F97C6628F552}"/>
              </a:ext>
            </a:extLst>
          </p:cNvPr>
          <p:cNvCxnSpPr>
            <a:cxnSpLocks/>
            <a:stCxn id="21" idx="3"/>
            <a:endCxn id="23" idx="2"/>
          </p:cNvCxnSpPr>
          <p:nvPr/>
        </p:nvCxnSpPr>
        <p:spPr>
          <a:xfrm flipV="1">
            <a:off x="3692259" y="2359446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929EB9D-1D84-4907-AF16-097A36419E1B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5059779" y="2358614"/>
            <a:ext cx="162155" cy="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5725130-EE33-417A-AD04-B31EA4A2FEEC}"/>
              </a:ext>
            </a:extLst>
          </p:cNvPr>
          <p:cNvCxnSpPr>
            <a:cxnSpLocks/>
            <a:stCxn id="60" idx="3"/>
            <a:endCxn id="62" idx="2"/>
          </p:cNvCxnSpPr>
          <p:nvPr/>
        </p:nvCxnSpPr>
        <p:spPr>
          <a:xfrm flipV="1">
            <a:off x="5028146" y="3526786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C83B1A6-5F3E-45B4-B1D0-14B2318A41A9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7612305" y="5029572"/>
            <a:ext cx="5955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50DC4B23-1661-46D1-85CA-056BDCA036C4}"/>
              </a:ext>
            </a:extLst>
          </p:cNvPr>
          <p:cNvSpPr/>
          <p:nvPr/>
        </p:nvSpPr>
        <p:spPr>
          <a:xfrm>
            <a:off x="8207848" y="4856297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2A0CDFB-FC1C-4D52-9ABD-7C596276FCD3}"/>
                  </a:ext>
                </a:extLst>
              </p:cNvPr>
              <p:cNvSpPr txBox="1"/>
              <p:nvPr/>
            </p:nvSpPr>
            <p:spPr>
              <a:xfrm>
                <a:off x="8245314" y="4818192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2A0CDFB-FC1C-4D52-9ABD-7C596276F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14" y="4818192"/>
                <a:ext cx="423591" cy="352184"/>
              </a:xfrm>
              <a:prstGeom prst="rect">
                <a:avLst/>
              </a:prstGeom>
              <a:blipFill>
                <a:blip r:embed="rId22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8E79F47-ABE7-4E7D-804E-660013A57C50}"/>
              </a:ext>
            </a:extLst>
          </p:cNvPr>
          <p:cNvSpPr/>
          <p:nvPr/>
        </p:nvSpPr>
        <p:spPr>
          <a:xfrm>
            <a:off x="8891818" y="4986679"/>
            <a:ext cx="85808" cy="85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74A8B4C6-4197-4C9F-A720-353F4947BD8A}"/>
              </a:ext>
            </a:extLst>
          </p:cNvPr>
          <p:cNvCxnSpPr>
            <a:cxnSpLocks/>
            <a:endCxn id="88" idx="0"/>
          </p:cNvCxnSpPr>
          <p:nvPr/>
        </p:nvCxnSpPr>
        <p:spPr>
          <a:xfrm flipV="1">
            <a:off x="7612319" y="4986666"/>
            <a:ext cx="1322425" cy="42904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8817408-BEA3-40BE-BBC5-60E734218830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10352735" y="5029569"/>
            <a:ext cx="59556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81E2FD2-50E0-4E1D-A018-26744EE8175C}"/>
              </a:ext>
            </a:extLst>
          </p:cNvPr>
          <p:cNvSpPr/>
          <p:nvPr/>
        </p:nvSpPr>
        <p:spPr>
          <a:xfrm>
            <a:off x="10948277" y="4856297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19D9286-19BD-4C1E-A257-8627AAC8E263}"/>
                  </a:ext>
                </a:extLst>
              </p:cNvPr>
              <p:cNvSpPr txBox="1"/>
              <p:nvPr/>
            </p:nvSpPr>
            <p:spPr>
              <a:xfrm>
                <a:off x="10985754" y="4840308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19D9286-19BD-4C1E-A257-8627AAC8E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754" y="4840308"/>
                <a:ext cx="423591" cy="352184"/>
              </a:xfrm>
              <a:prstGeom prst="rect">
                <a:avLst/>
              </a:prstGeom>
              <a:blipFill>
                <a:blip r:embed="rId23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>
            <a:extLst>
              <a:ext uri="{FF2B5EF4-FFF2-40B4-BE49-F238E27FC236}">
                <a16:creationId xmlns:a16="http://schemas.microsoft.com/office/drawing/2014/main" id="{14EFA187-5FFF-429E-8201-0DD8E52B6A65}"/>
              </a:ext>
            </a:extLst>
          </p:cNvPr>
          <p:cNvSpPr/>
          <p:nvPr/>
        </p:nvSpPr>
        <p:spPr>
          <a:xfrm>
            <a:off x="11645712" y="4998374"/>
            <a:ext cx="85808" cy="858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91B465-1634-47F1-9340-819A99AC3336}"/>
                  </a:ext>
                </a:extLst>
              </p:cNvPr>
              <p:cNvSpPr txBox="1"/>
              <p:nvPr/>
            </p:nvSpPr>
            <p:spPr>
              <a:xfrm>
                <a:off x="7698897" y="4950518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91B465-1634-47F1-9340-819A99AC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897" y="4950518"/>
                <a:ext cx="423591" cy="352184"/>
              </a:xfrm>
              <a:prstGeom prst="rect">
                <a:avLst/>
              </a:prstGeom>
              <a:blipFill>
                <a:blip r:embed="rId24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1C93EFF-22BA-473B-B177-1ADF13C4E977}"/>
              </a:ext>
            </a:extLst>
          </p:cNvPr>
          <p:cNvCxnSpPr>
            <a:cxnSpLocks/>
          </p:cNvCxnSpPr>
          <p:nvPr/>
        </p:nvCxnSpPr>
        <p:spPr>
          <a:xfrm>
            <a:off x="11726100" y="5041264"/>
            <a:ext cx="364917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6849B47-CF54-47AD-AA99-6CB9BC5C2077}"/>
                  </a:ext>
                </a:extLst>
              </p:cNvPr>
              <p:cNvSpPr txBox="1"/>
              <p:nvPr/>
            </p:nvSpPr>
            <p:spPr>
              <a:xfrm>
                <a:off x="8987546" y="4933981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6849B47-CF54-47AD-AA99-6CB9BC5C2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546" y="4933981"/>
                <a:ext cx="423591" cy="352184"/>
              </a:xfrm>
              <a:prstGeom prst="rect">
                <a:avLst/>
              </a:prstGeom>
              <a:blipFill>
                <a:blip r:embed="rId2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A78A30E-BDD6-4324-B8C2-DBAF4C1DAC21}"/>
                  </a:ext>
                </a:extLst>
              </p:cNvPr>
              <p:cNvSpPr txBox="1"/>
              <p:nvPr/>
            </p:nvSpPr>
            <p:spPr>
              <a:xfrm>
                <a:off x="11627440" y="495043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A78A30E-BDD6-4324-B8C2-DBAF4C1DA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440" y="4950439"/>
                <a:ext cx="423591" cy="352184"/>
              </a:xfrm>
              <a:prstGeom prst="rect">
                <a:avLst/>
              </a:prstGeom>
              <a:blipFill>
                <a:blip r:embed="rId26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97B0FC1-755C-43D4-9050-0E998787B31E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8982522" y="5029572"/>
            <a:ext cx="5955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720B189C-D689-412A-A620-F75B1ABD2344}"/>
              </a:ext>
            </a:extLst>
          </p:cNvPr>
          <p:cNvSpPr/>
          <p:nvPr/>
        </p:nvSpPr>
        <p:spPr>
          <a:xfrm>
            <a:off x="9578059" y="4856297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D078E39-3E98-4712-A8F7-4D7C194BC586}"/>
                  </a:ext>
                </a:extLst>
              </p:cNvPr>
              <p:cNvSpPr txBox="1"/>
              <p:nvPr/>
            </p:nvSpPr>
            <p:spPr>
              <a:xfrm>
                <a:off x="9615896" y="4828607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D078E39-3E98-4712-A8F7-4D7C194BC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96" y="4828607"/>
                <a:ext cx="423591" cy="352184"/>
              </a:xfrm>
              <a:prstGeom prst="rect">
                <a:avLst/>
              </a:prstGeom>
              <a:blipFill>
                <a:blip r:embed="rId27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A5D8E835-2CEC-419E-8B15-945F5EA0865D}"/>
              </a:ext>
            </a:extLst>
          </p:cNvPr>
          <p:cNvSpPr/>
          <p:nvPr/>
        </p:nvSpPr>
        <p:spPr>
          <a:xfrm>
            <a:off x="10262036" y="4986679"/>
            <a:ext cx="85808" cy="858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30C9FD7-5345-4CE0-8BC1-8642F94943CA}"/>
                  </a:ext>
                </a:extLst>
              </p:cNvPr>
              <p:cNvSpPr txBox="1"/>
              <p:nvPr/>
            </p:nvSpPr>
            <p:spPr>
              <a:xfrm>
                <a:off x="10357529" y="4924882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30C9FD7-5345-4CE0-8BC1-8642F9494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529" y="4924882"/>
                <a:ext cx="423591" cy="352184"/>
              </a:xfrm>
              <a:prstGeom prst="rect">
                <a:avLst/>
              </a:prstGeom>
              <a:blipFill>
                <a:blip r:embed="rId28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02">
            <a:extLst>
              <a:ext uri="{FF2B5EF4-FFF2-40B4-BE49-F238E27FC236}">
                <a16:creationId xmlns:a16="http://schemas.microsoft.com/office/drawing/2014/main" id="{72717AAA-3169-4623-92E6-EA5BB89761B4}"/>
              </a:ext>
            </a:extLst>
          </p:cNvPr>
          <p:cNvSpPr/>
          <p:nvPr/>
        </p:nvSpPr>
        <p:spPr>
          <a:xfrm>
            <a:off x="8207300" y="3645651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A9F7D9D-D4D4-4680-AE3D-C67CFEDF004E}"/>
                  </a:ext>
                </a:extLst>
              </p:cNvPr>
              <p:cNvSpPr txBox="1"/>
              <p:nvPr/>
            </p:nvSpPr>
            <p:spPr>
              <a:xfrm>
                <a:off x="8230889" y="3615716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A9F7D9D-D4D4-4680-AE3D-C67CFEDF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889" y="3615716"/>
                <a:ext cx="423591" cy="352184"/>
              </a:xfrm>
              <a:prstGeom prst="rect">
                <a:avLst/>
              </a:prstGeom>
              <a:blipFill>
                <a:blip r:embed="rId29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>
            <a:extLst>
              <a:ext uri="{FF2B5EF4-FFF2-40B4-BE49-F238E27FC236}">
                <a16:creationId xmlns:a16="http://schemas.microsoft.com/office/drawing/2014/main" id="{52AF9018-117A-49F6-BE4E-E42DEC00999B}"/>
              </a:ext>
            </a:extLst>
          </p:cNvPr>
          <p:cNvSpPr/>
          <p:nvPr/>
        </p:nvSpPr>
        <p:spPr>
          <a:xfrm>
            <a:off x="9574500" y="3645651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C03CFF2-1033-4D1A-821D-8D510C5E96E8}"/>
                  </a:ext>
                </a:extLst>
              </p:cNvPr>
              <p:cNvSpPr txBox="1"/>
              <p:nvPr/>
            </p:nvSpPr>
            <p:spPr>
              <a:xfrm>
                <a:off x="9613425" y="359762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C03CFF2-1033-4D1A-821D-8D510C5E9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25" y="3597629"/>
                <a:ext cx="423591" cy="352184"/>
              </a:xfrm>
              <a:prstGeom prst="rect">
                <a:avLst/>
              </a:prstGeom>
              <a:blipFill>
                <a:blip r:embed="rId30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B330C6E7-28AD-41D9-90CF-1BA788C0D88E}"/>
              </a:ext>
            </a:extLst>
          </p:cNvPr>
          <p:cNvCxnSpPr>
            <a:cxnSpLocks/>
            <a:endCxn id="103" idx="1"/>
          </p:cNvCxnSpPr>
          <p:nvPr/>
        </p:nvCxnSpPr>
        <p:spPr>
          <a:xfrm rot="5400000" flipH="1" flipV="1">
            <a:off x="7304496" y="4083851"/>
            <a:ext cx="1167744" cy="637916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8A4AC6CC-82BE-46BB-90E4-403CB0486D25}"/>
              </a:ext>
            </a:extLst>
          </p:cNvPr>
          <p:cNvSpPr/>
          <p:nvPr/>
        </p:nvSpPr>
        <p:spPr>
          <a:xfrm>
            <a:off x="8886935" y="3776031"/>
            <a:ext cx="85808" cy="85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EF58991-6FDF-443F-883B-8F2D8D480DD0}"/>
              </a:ext>
            </a:extLst>
          </p:cNvPr>
          <p:cNvCxnSpPr>
            <a:cxnSpLocks/>
          </p:cNvCxnSpPr>
          <p:nvPr/>
        </p:nvCxnSpPr>
        <p:spPr>
          <a:xfrm>
            <a:off x="8977631" y="3818921"/>
            <a:ext cx="5955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11C58EF4-F046-41EC-8094-3D99B988F8AA}"/>
              </a:ext>
            </a:extLst>
          </p:cNvPr>
          <p:cNvCxnSpPr>
            <a:cxnSpLocks/>
            <a:stCxn id="136" idx="6"/>
            <a:endCxn id="93" idx="0"/>
          </p:cNvCxnSpPr>
          <p:nvPr/>
        </p:nvCxnSpPr>
        <p:spPr>
          <a:xfrm>
            <a:off x="10398601" y="3246266"/>
            <a:ext cx="1290015" cy="1752108"/>
          </a:xfrm>
          <a:prstGeom prst="bentConnector2">
            <a:avLst/>
          </a:prstGeom>
          <a:ln w="38100" cmpd="dbl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07906FFB-1DB7-44DC-91DE-B9033379F670}"/>
              </a:ext>
            </a:extLst>
          </p:cNvPr>
          <p:cNvSpPr/>
          <p:nvPr/>
        </p:nvSpPr>
        <p:spPr>
          <a:xfrm>
            <a:off x="10258546" y="3776031"/>
            <a:ext cx="85808" cy="858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5BAB7A5-BDA1-4A29-8424-5299B361F810}"/>
                  </a:ext>
                </a:extLst>
              </p:cNvPr>
              <p:cNvSpPr txBox="1"/>
              <p:nvPr/>
            </p:nvSpPr>
            <p:spPr>
              <a:xfrm>
                <a:off x="10239234" y="335102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5BAB7A5-BDA1-4A29-8424-5299B361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234" y="3351029"/>
                <a:ext cx="423591" cy="352184"/>
              </a:xfrm>
              <a:prstGeom prst="rect">
                <a:avLst/>
              </a:prstGeom>
              <a:blipFill>
                <a:blip r:embed="rId31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6F9394A-BFB3-4B0C-AB0A-42D9FBC8B3C3}"/>
                  </a:ext>
                </a:extLst>
              </p:cNvPr>
              <p:cNvSpPr txBox="1"/>
              <p:nvPr/>
            </p:nvSpPr>
            <p:spPr>
              <a:xfrm>
                <a:off x="8993944" y="3757481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6F9394A-BFB3-4B0C-AB0A-42D9FBC8B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44" y="3757481"/>
                <a:ext cx="423591" cy="352184"/>
              </a:xfrm>
              <a:prstGeom prst="rect">
                <a:avLst/>
              </a:prstGeom>
              <a:blipFill>
                <a:blip r:embed="rId32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1393E5F-C78D-4C41-849B-4FBA5B5C37B5}"/>
                  </a:ext>
                </a:extLst>
              </p:cNvPr>
              <p:cNvSpPr txBox="1"/>
              <p:nvPr/>
            </p:nvSpPr>
            <p:spPr>
              <a:xfrm>
                <a:off x="7696544" y="3771865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1393E5F-C78D-4C41-849B-4FBA5B5C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544" y="3771865"/>
                <a:ext cx="423591" cy="352184"/>
              </a:xfrm>
              <a:prstGeom prst="rect">
                <a:avLst/>
              </a:prstGeom>
              <a:blipFill>
                <a:blip r:embed="rId33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DCF5E79-0F69-4916-A4E5-997DDA84E94E}"/>
              </a:ext>
            </a:extLst>
          </p:cNvPr>
          <p:cNvCxnSpPr>
            <a:stCxn id="86" idx="3"/>
            <a:endCxn id="88" idx="2"/>
          </p:cNvCxnSpPr>
          <p:nvPr/>
        </p:nvCxnSpPr>
        <p:spPr>
          <a:xfrm flipV="1">
            <a:off x="8732371" y="5029572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E696360-D299-4298-B55B-DE2ED570F54F}"/>
              </a:ext>
            </a:extLst>
          </p:cNvPr>
          <p:cNvCxnSpPr>
            <a:cxnSpLocks/>
          </p:cNvCxnSpPr>
          <p:nvPr/>
        </p:nvCxnSpPr>
        <p:spPr>
          <a:xfrm flipV="1">
            <a:off x="10103232" y="5024490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F8CE925-32C5-4407-9FB6-4CB8FB94A4E2}"/>
              </a:ext>
            </a:extLst>
          </p:cNvPr>
          <p:cNvCxnSpPr>
            <a:cxnSpLocks/>
            <a:stCxn id="105" idx="3"/>
            <a:endCxn id="111" idx="2"/>
          </p:cNvCxnSpPr>
          <p:nvPr/>
        </p:nvCxnSpPr>
        <p:spPr>
          <a:xfrm flipV="1">
            <a:off x="10099024" y="3818921"/>
            <a:ext cx="1595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A18AC83-C80A-4272-8E61-BD8DBBBE317E}"/>
              </a:ext>
            </a:extLst>
          </p:cNvPr>
          <p:cNvCxnSpPr>
            <a:cxnSpLocks/>
            <a:stCxn id="103" idx="3"/>
            <a:endCxn id="108" idx="2"/>
          </p:cNvCxnSpPr>
          <p:nvPr/>
        </p:nvCxnSpPr>
        <p:spPr>
          <a:xfrm flipV="1">
            <a:off x="8731827" y="3818921"/>
            <a:ext cx="155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7326BB4-78CA-44AA-ACE6-1952B0257BBF}"/>
              </a:ext>
            </a:extLst>
          </p:cNvPr>
          <p:cNvCxnSpPr>
            <a:cxnSpLocks/>
          </p:cNvCxnSpPr>
          <p:nvPr/>
        </p:nvCxnSpPr>
        <p:spPr>
          <a:xfrm flipV="1">
            <a:off x="11486262" y="5036185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Curved 119">
            <a:extLst>
              <a:ext uri="{FF2B5EF4-FFF2-40B4-BE49-F238E27FC236}">
                <a16:creationId xmlns:a16="http://schemas.microsoft.com/office/drawing/2014/main" id="{27B2E6AA-A771-4B2E-91D0-6FE99C3CD72E}"/>
              </a:ext>
            </a:extLst>
          </p:cNvPr>
          <p:cNvCxnSpPr>
            <a:cxnSpLocks/>
          </p:cNvCxnSpPr>
          <p:nvPr/>
        </p:nvCxnSpPr>
        <p:spPr>
          <a:xfrm flipV="1">
            <a:off x="7582231" y="3777145"/>
            <a:ext cx="1322425" cy="42904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6796FB0-EA67-4812-BDC1-D11B2C65AA4D}"/>
              </a:ext>
            </a:extLst>
          </p:cNvPr>
          <p:cNvSpPr/>
          <p:nvPr/>
        </p:nvSpPr>
        <p:spPr>
          <a:xfrm>
            <a:off x="8205794" y="2502083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3A85EC2-37C4-4926-8207-A92AE73CF3AB}"/>
                  </a:ext>
                </a:extLst>
              </p:cNvPr>
              <p:cNvSpPr txBox="1"/>
              <p:nvPr/>
            </p:nvSpPr>
            <p:spPr>
              <a:xfrm>
                <a:off x="8250316" y="2458991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3A85EC2-37C4-4926-8207-A92AE73C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316" y="2458991"/>
                <a:ext cx="423591" cy="352184"/>
              </a:xfrm>
              <a:prstGeom prst="rect">
                <a:avLst/>
              </a:prstGeom>
              <a:blipFill>
                <a:blip r:embed="rId34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98AF4F1-DF25-4B68-B743-74B6F9CCE115}"/>
              </a:ext>
            </a:extLst>
          </p:cNvPr>
          <p:cNvSpPr/>
          <p:nvPr/>
        </p:nvSpPr>
        <p:spPr>
          <a:xfrm>
            <a:off x="9572995" y="2502083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02BE8EC-7412-4726-A1D4-02851420BE18}"/>
                  </a:ext>
                </a:extLst>
              </p:cNvPr>
              <p:cNvSpPr txBox="1"/>
              <p:nvPr/>
            </p:nvSpPr>
            <p:spPr>
              <a:xfrm>
                <a:off x="9610913" y="2458991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02BE8EC-7412-4726-A1D4-02851420B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913" y="2458991"/>
                <a:ext cx="423591" cy="352184"/>
              </a:xfrm>
              <a:prstGeom prst="rect">
                <a:avLst/>
              </a:prstGeom>
              <a:blipFill>
                <a:blip r:embed="rId35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Oval 124">
            <a:extLst>
              <a:ext uri="{FF2B5EF4-FFF2-40B4-BE49-F238E27FC236}">
                <a16:creationId xmlns:a16="http://schemas.microsoft.com/office/drawing/2014/main" id="{FCE0D37E-B235-4090-8E91-89FB5DE97ADF}"/>
              </a:ext>
            </a:extLst>
          </p:cNvPr>
          <p:cNvSpPr/>
          <p:nvPr/>
        </p:nvSpPr>
        <p:spPr>
          <a:xfrm>
            <a:off x="8885432" y="2632466"/>
            <a:ext cx="85808" cy="85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A9E1FDC-D23A-4B26-8DFD-4E8A72052130}"/>
              </a:ext>
            </a:extLst>
          </p:cNvPr>
          <p:cNvCxnSpPr>
            <a:cxnSpLocks/>
          </p:cNvCxnSpPr>
          <p:nvPr/>
        </p:nvCxnSpPr>
        <p:spPr>
          <a:xfrm>
            <a:off x="8976128" y="2675354"/>
            <a:ext cx="5955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83740C32-5ED1-4593-BFCF-CDAD600358C3}"/>
                  </a:ext>
                </a:extLst>
              </p:cNvPr>
              <p:cNvSpPr txBox="1"/>
              <p:nvPr/>
            </p:nvSpPr>
            <p:spPr>
              <a:xfrm>
                <a:off x="8230889" y="2010279"/>
                <a:ext cx="423591" cy="357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83740C32-5ED1-4593-BFCF-CDAD60035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889" y="2010279"/>
                <a:ext cx="423591" cy="357313"/>
              </a:xfrm>
              <a:prstGeom prst="rect">
                <a:avLst/>
              </a:prstGeom>
              <a:blipFill>
                <a:blip r:embed="rId36"/>
                <a:stretch>
                  <a:fillRect b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Oval 127">
            <a:extLst>
              <a:ext uri="{FF2B5EF4-FFF2-40B4-BE49-F238E27FC236}">
                <a16:creationId xmlns:a16="http://schemas.microsoft.com/office/drawing/2014/main" id="{562F0708-112A-4FE1-912A-FD86068C7185}"/>
              </a:ext>
            </a:extLst>
          </p:cNvPr>
          <p:cNvSpPr/>
          <p:nvPr/>
        </p:nvSpPr>
        <p:spPr>
          <a:xfrm>
            <a:off x="10257039" y="2632466"/>
            <a:ext cx="85808" cy="858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89FD741-2212-4D89-93A9-6C06F22FAB3E}"/>
                  </a:ext>
                </a:extLst>
              </p:cNvPr>
              <p:cNvSpPr txBox="1"/>
              <p:nvPr/>
            </p:nvSpPr>
            <p:spPr>
              <a:xfrm>
                <a:off x="10226920" y="2650545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89FD741-2212-4D89-93A9-6C06F22FA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920" y="2650545"/>
                <a:ext cx="423591" cy="352184"/>
              </a:xfrm>
              <a:prstGeom prst="rect">
                <a:avLst/>
              </a:prstGeom>
              <a:blipFill>
                <a:blip r:embed="rId37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7F3715-4ECA-4117-A302-EB6246FB5660}"/>
                  </a:ext>
                </a:extLst>
              </p:cNvPr>
              <p:cNvSpPr txBox="1"/>
              <p:nvPr/>
            </p:nvSpPr>
            <p:spPr>
              <a:xfrm>
                <a:off x="8972913" y="259750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17F3715-4ECA-4117-A302-EB6246FB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913" y="2597509"/>
                <a:ext cx="423591" cy="352184"/>
              </a:xfrm>
              <a:prstGeom prst="rect">
                <a:avLst/>
              </a:prstGeom>
              <a:blipFill>
                <a:blip r:embed="rId38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74F154F-1756-4541-B767-6F2A53466D5E}"/>
                  </a:ext>
                </a:extLst>
              </p:cNvPr>
              <p:cNvSpPr txBox="1"/>
              <p:nvPr/>
            </p:nvSpPr>
            <p:spPr>
              <a:xfrm>
                <a:off x="7695039" y="2628301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74F154F-1756-4541-B767-6F2A53466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039" y="2628301"/>
                <a:ext cx="423591" cy="352184"/>
              </a:xfrm>
              <a:prstGeom prst="rect">
                <a:avLst/>
              </a:prstGeom>
              <a:blipFill>
                <a:blip r:embed="rId39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DEE7880-1DA0-4E31-A14D-FADB75DF09DE}"/>
              </a:ext>
            </a:extLst>
          </p:cNvPr>
          <p:cNvCxnSpPr>
            <a:cxnSpLocks/>
            <a:stCxn id="123" idx="3"/>
            <a:endCxn id="128" idx="2"/>
          </p:cNvCxnSpPr>
          <p:nvPr/>
        </p:nvCxnSpPr>
        <p:spPr>
          <a:xfrm flipV="1">
            <a:off x="10097517" y="2675354"/>
            <a:ext cx="1595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95D96B2-C5EF-4625-9AE3-8D97FC971BA2}"/>
              </a:ext>
            </a:extLst>
          </p:cNvPr>
          <p:cNvCxnSpPr>
            <a:cxnSpLocks/>
            <a:stCxn id="121" idx="3"/>
            <a:endCxn id="125" idx="2"/>
          </p:cNvCxnSpPr>
          <p:nvPr/>
        </p:nvCxnSpPr>
        <p:spPr>
          <a:xfrm flipV="1">
            <a:off x="8730320" y="2675354"/>
            <a:ext cx="1551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297F6306-C492-4105-8D92-36B925E63EA1}"/>
              </a:ext>
            </a:extLst>
          </p:cNvPr>
          <p:cNvCxnSpPr>
            <a:cxnSpLocks/>
          </p:cNvCxnSpPr>
          <p:nvPr/>
        </p:nvCxnSpPr>
        <p:spPr>
          <a:xfrm flipV="1">
            <a:off x="7580724" y="2634073"/>
            <a:ext cx="1322425" cy="42904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3A19212F-76DB-4B05-ADFF-6BD603B9381A}"/>
              </a:ext>
            </a:extLst>
          </p:cNvPr>
          <p:cNvCxnSpPr>
            <a:cxnSpLocks/>
            <a:endCxn id="121" idx="1"/>
          </p:cNvCxnSpPr>
          <p:nvPr/>
        </p:nvCxnSpPr>
        <p:spPr>
          <a:xfrm rot="5400000" flipH="1" flipV="1">
            <a:off x="6731933" y="3512823"/>
            <a:ext cx="2311310" cy="63641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E9D8F885-3D7C-4266-B87D-C430A7388094}"/>
              </a:ext>
            </a:extLst>
          </p:cNvPr>
          <p:cNvSpPr/>
          <p:nvPr/>
        </p:nvSpPr>
        <p:spPr>
          <a:xfrm>
            <a:off x="10192670" y="3143301"/>
            <a:ext cx="205931" cy="20593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CBF05A0-24F9-401E-8F37-ED1083C2C535}"/>
              </a:ext>
            </a:extLst>
          </p:cNvPr>
          <p:cNvCxnSpPr>
            <a:cxnSpLocks/>
          </p:cNvCxnSpPr>
          <p:nvPr/>
        </p:nvCxnSpPr>
        <p:spPr>
          <a:xfrm>
            <a:off x="10296371" y="2720303"/>
            <a:ext cx="0" cy="42504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D4B80F7-D2C7-4A99-941E-756899713D8F}"/>
                  </a:ext>
                </a:extLst>
              </p:cNvPr>
              <p:cNvSpPr txBox="1"/>
              <p:nvPr/>
            </p:nvSpPr>
            <p:spPr>
              <a:xfrm>
                <a:off x="10846147" y="3246276"/>
                <a:ext cx="423591" cy="355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D4B80F7-D2C7-4A99-941E-756899713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147" y="3246276"/>
                <a:ext cx="423591" cy="355645"/>
              </a:xfrm>
              <a:prstGeom prst="rect">
                <a:avLst/>
              </a:prstGeom>
              <a:blipFill>
                <a:blip r:embed="rId40"/>
                <a:stretch>
                  <a:fillRect b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102595E-4688-43D7-A532-82C2ECA544CB}"/>
              </a:ext>
            </a:extLst>
          </p:cNvPr>
          <p:cNvCxnSpPr>
            <a:cxnSpLocks/>
          </p:cNvCxnSpPr>
          <p:nvPr/>
        </p:nvCxnSpPr>
        <p:spPr>
          <a:xfrm rot="10800000">
            <a:off x="10301391" y="3345592"/>
            <a:ext cx="0" cy="42504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B7261EB8-7BF2-44E7-9467-9E366E8367D8}"/>
              </a:ext>
            </a:extLst>
          </p:cNvPr>
          <p:cNvSpPr/>
          <p:nvPr/>
        </p:nvSpPr>
        <p:spPr>
          <a:xfrm>
            <a:off x="10281689" y="3231698"/>
            <a:ext cx="34324" cy="3432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931A0CD0-E869-4BB8-928C-4993083959FF}"/>
              </a:ext>
            </a:extLst>
          </p:cNvPr>
          <p:cNvSpPr/>
          <p:nvPr/>
        </p:nvSpPr>
        <p:spPr>
          <a:xfrm>
            <a:off x="7518793" y="4964157"/>
            <a:ext cx="85808" cy="8580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BCE557A-3F5A-47DB-92BD-F7F0F76D8E36}"/>
                  </a:ext>
                </a:extLst>
              </p:cNvPr>
              <p:cNvSpPr txBox="1"/>
              <p:nvPr/>
            </p:nvSpPr>
            <p:spPr>
              <a:xfrm>
                <a:off x="7322642" y="1693744"/>
                <a:ext cx="3887875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 xmlns:m="http://schemas.openxmlformats.org/officeDocument/2006/math">
                    <m:d>
                      <m:dPr>
                        <m:ctrlPr>
                          <a:rPr lang="en-US" sz="1688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88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68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88" b="1" dirty="0">
                    <a:solidFill>
                      <a:prstClr val="black"/>
                    </a:solidFill>
                    <a:latin typeface="Calibri" panose="020F0502020204030204"/>
                  </a:rPr>
                  <a:t>Unravaled PI-SqrResNet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BCE557A-3F5A-47DB-92BD-F7F0F76D8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42" y="1693744"/>
                <a:ext cx="3887875" cy="352184"/>
              </a:xfrm>
              <a:prstGeom prst="rect">
                <a:avLst/>
              </a:prstGeom>
              <a:blipFill>
                <a:blip r:embed="rId41"/>
                <a:stretch>
                  <a:fillRect t="-6897"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3BA1119-D3D3-4E23-B672-58D70522FDDC}"/>
                  </a:ext>
                </a:extLst>
              </p:cNvPr>
              <p:cNvSpPr txBox="1"/>
              <p:nvPr/>
            </p:nvSpPr>
            <p:spPr>
              <a:xfrm>
                <a:off x="8249409" y="3112362"/>
                <a:ext cx="423591" cy="357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3BA1119-D3D3-4E23-B672-58D70522F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409" y="3112362"/>
                <a:ext cx="423591" cy="357313"/>
              </a:xfrm>
              <a:prstGeom prst="rect">
                <a:avLst/>
              </a:prstGeom>
              <a:blipFill>
                <a:blip r:embed="rId42"/>
                <a:stretch>
                  <a:fillRect b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DD041DF-3880-4F70-B032-83EF589449DC}"/>
                  </a:ext>
                </a:extLst>
              </p:cNvPr>
              <p:cNvSpPr txBox="1"/>
              <p:nvPr/>
            </p:nvSpPr>
            <p:spPr>
              <a:xfrm>
                <a:off x="8266468" y="4323185"/>
                <a:ext cx="423591" cy="357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DD041DF-3880-4F70-B032-83EF5894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468" y="4323185"/>
                <a:ext cx="423591" cy="357313"/>
              </a:xfrm>
              <a:prstGeom prst="rect">
                <a:avLst/>
              </a:prstGeom>
              <a:blipFill>
                <a:blip r:embed="rId43"/>
                <a:stretch>
                  <a:fillRect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2F50441-01B5-4AB5-ABC4-44D9F62A3C76}"/>
                  </a:ext>
                </a:extLst>
              </p:cNvPr>
              <p:cNvSpPr txBox="1"/>
              <p:nvPr/>
            </p:nvSpPr>
            <p:spPr>
              <a:xfrm>
                <a:off x="-34108" y="4142969"/>
                <a:ext cx="1816043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 xmlns:m="http://schemas.openxmlformats.org/officeDocument/2006/math">
                    <m:r>
                      <a:rPr lang="en-US" sz="168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8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8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88" b="1" dirty="0">
                    <a:solidFill>
                      <a:prstClr val="black"/>
                    </a:solidFill>
                    <a:latin typeface="Calibri" panose="020F0502020204030204"/>
                  </a:rPr>
                  <a:t> PI-SqrResNet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2F50441-01B5-4AB5-ABC4-44D9F62A3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08" y="4142969"/>
                <a:ext cx="1816043" cy="352184"/>
              </a:xfrm>
              <a:prstGeom prst="rect">
                <a:avLst/>
              </a:prstGeom>
              <a:blipFill>
                <a:blip r:embed="rId44"/>
                <a:stretch>
                  <a:fillRect l="-671" t="-7018" b="-24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B334271-E404-46EA-8A80-6635E082FA3E}"/>
              </a:ext>
            </a:extLst>
          </p:cNvPr>
          <p:cNvCxnSpPr>
            <a:cxnSpLocks/>
            <a:stCxn id="150" idx="6"/>
            <a:endCxn id="149" idx="1"/>
          </p:cNvCxnSpPr>
          <p:nvPr/>
        </p:nvCxnSpPr>
        <p:spPr>
          <a:xfrm>
            <a:off x="1200820" y="4857592"/>
            <a:ext cx="5955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4D508C1-E043-4846-B3A5-7EF490359D42}"/>
              </a:ext>
            </a:extLst>
          </p:cNvPr>
          <p:cNvSpPr/>
          <p:nvPr/>
        </p:nvSpPr>
        <p:spPr>
          <a:xfrm>
            <a:off x="1796369" y="4684320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9D002CB-5035-4744-B6D1-CE063B97F18B}"/>
              </a:ext>
            </a:extLst>
          </p:cNvPr>
          <p:cNvSpPr/>
          <p:nvPr/>
        </p:nvSpPr>
        <p:spPr>
          <a:xfrm>
            <a:off x="1115011" y="4814697"/>
            <a:ext cx="85808" cy="8580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C7C29E1-9D77-4134-AB75-B5FA31D27B48}"/>
                  </a:ext>
                </a:extLst>
              </p:cNvPr>
              <p:cNvSpPr txBox="1"/>
              <p:nvPr/>
            </p:nvSpPr>
            <p:spPr>
              <a:xfrm>
                <a:off x="1833702" y="4635176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C7C29E1-9D77-4134-AB75-B5FA31D2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702" y="4635176"/>
                <a:ext cx="423591" cy="352184"/>
              </a:xfrm>
              <a:prstGeom prst="rect">
                <a:avLst/>
              </a:prstGeom>
              <a:blipFill>
                <a:blip r:embed="rId45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val 151">
            <a:extLst>
              <a:ext uri="{FF2B5EF4-FFF2-40B4-BE49-F238E27FC236}">
                <a16:creationId xmlns:a16="http://schemas.microsoft.com/office/drawing/2014/main" id="{F9DB5DF8-2E21-4212-9350-4E8C2BDBEA3C}"/>
              </a:ext>
            </a:extLst>
          </p:cNvPr>
          <p:cNvSpPr/>
          <p:nvPr/>
        </p:nvSpPr>
        <p:spPr>
          <a:xfrm>
            <a:off x="2480343" y="4814703"/>
            <a:ext cx="85808" cy="85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53" name="Connector: Curved 152">
            <a:extLst>
              <a:ext uri="{FF2B5EF4-FFF2-40B4-BE49-F238E27FC236}">
                <a16:creationId xmlns:a16="http://schemas.microsoft.com/office/drawing/2014/main" id="{40FFC2D3-75F0-4E26-8124-2B5AC8088B41}"/>
              </a:ext>
            </a:extLst>
          </p:cNvPr>
          <p:cNvCxnSpPr>
            <a:cxnSpLocks/>
            <a:stCxn id="150" idx="6"/>
            <a:endCxn id="152" idx="0"/>
          </p:cNvCxnSpPr>
          <p:nvPr/>
        </p:nvCxnSpPr>
        <p:spPr>
          <a:xfrm flipV="1">
            <a:off x="1200832" y="4814688"/>
            <a:ext cx="1322425" cy="42904"/>
          </a:xfrm>
          <a:prstGeom prst="curvedConnector4">
            <a:avLst>
              <a:gd name="adj1" fmla="val 38440"/>
              <a:gd name="adj2" fmla="val 717117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F752488-71CF-45DE-B956-6E2AB72CEF70}"/>
              </a:ext>
            </a:extLst>
          </p:cNvPr>
          <p:cNvCxnSpPr>
            <a:cxnSpLocks/>
            <a:endCxn id="155" idx="1"/>
          </p:cNvCxnSpPr>
          <p:nvPr/>
        </p:nvCxnSpPr>
        <p:spPr>
          <a:xfrm>
            <a:off x="3941258" y="4857592"/>
            <a:ext cx="59556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3C1A5EA-AA20-4A14-810A-99DAFF531156}"/>
              </a:ext>
            </a:extLst>
          </p:cNvPr>
          <p:cNvSpPr/>
          <p:nvPr/>
        </p:nvSpPr>
        <p:spPr>
          <a:xfrm>
            <a:off x="4536798" y="4684320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41B0940-D8CC-4D23-91F9-3CE309785004}"/>
                  </a:ext>
                </a:extLst>
              </p:cNvPr>
              <p:cNvSpPr txBox="1"/>
              <p:nvPr/>
            </p:nvSpPr>
            <p:spPr>
              <a:xfrm>
                <a:off x="4574261" y="465662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41B0940-D8CC-4D23-91F9-3CE309785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61" y="4656629"/>
                <a:ext cx="423591" cy="352184"/>
              </a:xfrm>
              <a:prstGeom prst="rect">
                <a:avLst/>
              </a:prstGeom>
              <a:blipFill>
                <a:blip r:embed="rId46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Oval 156">
            <a:extLst>
              <a:ext uri="{FF2B5EF4-FFF2-40B4-BE49-F238E27FC236}">
                <a16:creationId xmlns:a16="http://schemas.microsoft.com/office/drawing/2014/main" id="{455957B9-5D78-45EC-82A0-7245772E851E}"/>
              </a:ext>
            </a:extLst>
          </p:cNvPr>
          <p:cNvSpPr/>
          <p:nvPr/>
        </p:nvSpPr>
        <p:spPr>
          <a:xfrm>
            <a:off x="5220773" y="4814703"/>
            <a:ext cx="85808" cy="858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58" name="Connector: Curved 157">
            <a:extLst>
              <a:ext uri="{FF2B5EF4-FFF2-40B4-BE49-F238E27FC236}">
                <a16:creationId xmlns:a16="http://schemas.microsoft.com/office/drawing/2014/main" id="{EE4C6A5C-A945-40CC-83CF-558EEAD4AE4D}"/>
              </a:ext>
            </a:extLst>
          </p:cNvPr>
          <p:cNvCxnSpPr>
            <a:cxnSpLocks/>
            <a:endCxn id="157" idx="0"/>
          </p:cNvCxnSpPr>
          <p:nvPr/>
        </p:nvCxnSpPr>
        <p:spPr>
          <a:xfrm flipV="1">
            <a:off x="3941266" y="4814689"/>
            <a:ext cx="1322425" cy="42904"/>
          </a:xfrm>
          <a:prstGeom prst="curvedConnector4">
            <a:avLst>
              <a:gd name="adj1" fmla="val 39609"/>
              <a:gd name="adj2" fmla="val 744145"/>
            </a:avLst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46C0A94C-9326-47A4-BDFA-55347FB26874}"/>
                  </a:ext>
                </a:extLst>
              </p:cNvPr>
              <p:cNvSpPr txBox="1"/>
              <p:nvPr/>
            </p:nvSpPr>
            <p:spPr>
              <a:xfrm>
                <a:off x="1183324" y="476497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46C0A94C-9326-47A4-BDFA-55347FB26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24" y="4764979"/>
                <a:ext cx="423591" cy="352184"/>
              </a:xfrm>
              <a:prstGeom prst="rect">
                <a:avLst/>
              </a:prstGeom>
              <a:blipFill>
                <a:blip r:embed="rId47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4EE06E3-ACFF-4705-88E0-13196902D830}"/>
              </a:ext>
            </a:extLst>
          </p:cNvPr>
          <p:cNvCxnSpPr>
            <a:cxnSpLocks/>
          </p:cNvCxnSpPr>
          <p:nvPr/>
        </p:nvCxnSpPr>
        <p:spPr>
          <a:xfrm>
            <a:off x="5301162" y="4857592"/>
            <a:ext cx="364917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5E0F0F3-20EA-42B3-A2C6-B61AB227E063}"/>
                  </a:ext>
                </a:extLst>
              </p:cNvPr>
              <p:cNvSpPr txBox="1"/>
              <p:nvPr/>
            </p:nvSpPr>
            <p:spPr>
              <a:xfrm>
                <a:off x="2568671" y="4750968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5E0F0F3-20EA-42B3-A2C6-B61AB227E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671" y="4750968"/>
                <a:ext cx="423591" cy="352184"/>
              </a:xfrm>
              <a:prstGeom prst="rect">
                <a:avLst/>
              </a:prstGeom>
              <a:blipFill>
                <a:blip r:embed="rId48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562F8633-C0C9-41F6-8916-F705C9E704A0}"/>
                  </a:ext>
                </a:extLst>
              </p:cNvPr>
              <p:cNvSpPr txBox="1"/>
              <p:nvPr/>
            </p:nvSpPr>
            <p:spPr>
              <a:xfrm>
                <a:off x="5210432" y="4774094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562F8633-C0C9-41F6-8916-F705C9E70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32" y="4774094"/>
                <a:ext cx="423591" cy="352184"/>
              </a:xfrm>
              <a:prstGeom prst="rect">
                <a:avLst/>
              </a:prstGeom>
              <a:blipFill>
                <a:blip r:embed="rId49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15FAAAA-3165-40EE-AA53-B92413A746E0}"/>
                  </a:ext>
                </a:extLst>
              </p:cNvPr>
              <p:cNvSpPr txBox="1"/>
              <p:nvPr/>
            </p:nvSpPr>
            <p:spPr>
              <a:xfrm>
                <a:off x="5535892" y="4606851"/>
                <a:ext cx="644496" cy="461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2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2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15FAAAA-3165-40EE-AA53-B92413A74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892" y="4606851"/>
                <a:ext cx="644496" cy="461994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6F080B2-23F3-4D36-95FC-A53659A7D408}"/>
              </a:ext>
            </a:extLst>
          </p:cNvPr>
          <p:cNvCxnSpPr>
            <a:cxnSpLocks/>
            <a:endCxn id="165" idx="1"/>
          </p:cNvCxnSpPr>
          <p:nvPr/>
        </p:nvCxnSpPr>
        <p:spPr>
          <a:xfrm>
            <a:off x="2571044" y="4857592"/>
            <a:ext cx="5955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C017C1A-8E9A-4D2A-8146-22048D487483}"/>
              </a:ext>
            </a:extLst>
          </p:cNvPr>
          <p:cNvSpPr/>
          <p:nvPr/>
        </p:nvSpPr>
        <p:spPr>
          <a:xfrm>
            <a:off x="3166582" y="4684320"/>
            <a:ext cx="524498" cy="346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C1057F1-5839-409F-B964-12E6469ECBFC}"/>
                  </a:ext>
                </a:extLst>
              </p:cNvPr>
              <p:cNvSpPr txBox="1"/>
              <p:nvPr/>
            </p:nvSpPr>
            <p:spPr>
              <a:xfrm>
                <a:off x="3196567" y="4656629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C1057F1-5839-409F-B964-12E6469E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67" y="4656629"/>
                <a:ext cx="423591" cy="352184"/>
              </a:xfrm>
              <a:prstGeom prst="rect">
                <a:avLst/>
              </a:prstGeom>
              <a:blipFill>
                <a:blip r:embed="rId51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Oval 166">
            <a:extLst>
              <a:ext uri="{FF2B5EF4-FFF2-40B4-BE49-F238E27FC236}">
                <a16:creationId xmlns:a16="http://schemas.microsoft.com/office/drawing/2014/main" id="{C16D5254-7A0B-4209-923C-93E1D4875384}"/>
              </a:ext>
            </a:extLst>
          </p:cNvPr>
          <p:cNvSpPr/>
          <p:nvPr/>
        </p:nvSpPr>
        <p:spPr>
          <a:xfrm>
            <a:off x="3850557" y="4814703"/>
            <a:ext cx="85808" cy="858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08" tIns="42904" rIns="85808" bIns="42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D749C7C-36DC-4174-83BD-C563AFA11A93}"/>
                  </a:ext>
                </a:extLst>
              </p:cNvPr>
              <p:cNvSpPr txBox="1"/>
              <p:nvPr/>
            </p:nvSpPr>
            <p:spPr>
              <a:xfrm>
                <a:off x="1830286" y="4121417"/>
                <a:ext cx="423591" cy="357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88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88" b="0" i="1" dirty="0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88" i="1" dirty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88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D749C7C-36DC-4174-83BD-C563AFA11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6" y="4121417"/>
                <a:ext cx="423591" cy="357313"/>
              </a:xfrm>
              <a:prstGeom prst="rect">
                <a:avLst/>
              </a:prstGeom>
              <a:blipFill>
                <a:blip r:embed="rId52"/>
                <a:stretch>
                  <a:fillRect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DC78BCA-9557-4C81-B097-952E3D85389C}"/>
                  </a:ext>
                </a:extLst>
              </p:cNvPr>
              <p:cNvSpPr txBox="1"/>
              <p:nvPr/>
            </p:nvSpPr>
            <p:spPr>
              <a:xfrm>
                <a:off x="3911741" y="4774094"/>
                <a:ext cx="423591" cy="352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DC78BCA-9557-4C81-B097-952E3D85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41" y="4774094"/>
                <a:ext cx="423591" cy="352184"/>
              </a:xfrm>
              <a:prstGeom prst="rect">
                <a:avLst/>
              </a:prstGeom>
              <a:blipFill>
                <a:blip r:embed="rId53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165C1B7-7775-40F2-9407-F4F85411BF41}"/>
                  </a:ext>
                </a:extLst>
              </p:cNvPr>
              <p:cNvSpPr txBox="1"/>
              <p:nvPr/>
            </p:nvSpPr>
            <p:spPr>
              <a:xfrm>
                <a:off x="4587251" y="4125963"/>
                <a:ext cx="423591" cy="355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88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88" b="0" i="1" dirty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88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88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165C1B7-7775-40F2-9407-F4F85411B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51" y="4125963"/>
                <a:ext cx="423591" cy="355645"/>
              </a:xfrm>
              <a:prstGeom prst="rect">
                <a:avLst/>
              </a:prstGeom>
              <a:blipFill>
                <a:blip r:embed="rId54"/>
                <a:stretch>
                  <a:fillRect b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FFA2FF6C-96A5-4BE5-9F54-8693F4BE4F12}"/>
              </a:ext>
            </a:extLst>
          </p:cNvPr>
          <p:cNvCxnSpPr>
            <a:cxnSpLocks/>
            <a:stCxn id="149" idx="3"/>
            <a:endCxn id="152" idx="2"/>
          </p:cNvCxnSpPr>
          <p:nvPr/>
        </p:nvCxnSpPr>
        <p:spPr>
          <a:xfrm flipV="1">
            <a:off x="2320894" y="4857592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F4BC6837-5EC2-417A-BCC2-62431F6A0E39}"/>
              </a:ext>
            </a:extLst>
          </p:cNvPr>
          <p:cNvCxnSpPr>
            <a:cxnSpLocks/>
            <a:stCxn id="165" idx="3"/>
            <a:endCxn id="167" idx="2"/>
          </p:cNvCxnSpPr>
          <p:nvPr/>
        </p:nvCxnSpPr>
        <p:spPr>
          <a:xfrm flipV="1">
            <a:off x="3691107" y="4857592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00FEDED8-6247-49A9-9644-4A57ECD16DA6}"/>
              </a:ext>
            </a:extLst>
          </p:cNvPr>
          <p:cNvCxnSpPr>
            <a:cxnSpLocks/>
            <a:stCxn id="155" idx="3"/>
            <a:endCxn id="157" idx="2"/>
          </p:cNvCxnSpPr>
          <p:nvPr/>
        </p:nvCxnSpPr>
        <p:spPr>
          <a:xfrm flipV="1">
            <a:off x="5061320" y="4857592"/>
            <a:ext cx="15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4D546C9E-C561-4859-88EB-84A05D0B938D}"/>
              </a:ext>
            </a:extLst>
          </p:cNvPr>
          <p:cNvSpPr txBox="1"/>
          <p:nvPr/>
        </p:nvSpPr>
        <p:spPr>
          <a:xfrm>
            <a:off x="6114287" y="2181164"/>
            <a:ext cx="1421838" cy="3692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+ physics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2134AE50-03ED-44FD-B37D-15B48BFB5583}"/>
              </a:ext>
            </a:extLst>
          </p:cNvPr>
          <p:cNvSpPr txBox="1"/>
          <p:nvPr/>
        </p:nvSpPr>
        <p:spPr>
          <a:xfrm>
            <a:off x="6117103" y="3353516"/>
            <a:ext cx="1421838" cy="3692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+ physics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EDD659F-8ED7-49E5-9DDA-0CC6C85A7902}"/>
              </a:ext>
            </a:extLst>
          </p:cNvPr>
          <p:cNvSpPr txBox="1"/>
          <p:nvPr/>
        </p:nvSpPr>
        <p:spPr>
          <a:xfrm>
            <a:off x="6161535" y="4651168"/>
            <a:ext cx="1421838" cy="3692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26"/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+ physics</a:t>
            </a:r>
          </a:p>
        </p:txBody>
      </p:sp>
      <p:sp>
        <p:nvSpPr>
          <p:cNvPr id="180" name="Title 1">
            <a:extLst>
              <a:ext uri="{FF2B5EF4-FFF2-40B4-BE49-F238E27FC236}">
                <a16:creationId xmlns:a16="http://schemas.microsoft.com/office/drawing/2014/main" id="{21794412-CB45-492F-A4CB-1E6544D46960}"/>
              </a:ext>
            </a:extLst>
          </p:cNvPr>
          <p:cNvSpPr txBox="1">
            <a:spLocks/>
          </p:cNvSpPr>
          <p:nvPr/>
        </p:nvSpPr>
        <p:spPr>
          <a:xfrm>
            <a:off x="837981" y="365923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Networks</a:t>
            </a:r>
            <a:endParaRPr lang="en-US" sz="319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 animBg="1"/>
      <p:bldP spid="12" grpId="0" animBg="1"/>
      <p:bldP spid="13" grpId="0"/>
      <p:bldP spid="14" grpId="0" animBg="1"/>
      <p:bldP spid="15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/>
      <p:bldP spid="52" grpId="0"/>
      <p:bldP spid="54" grpId="0" animBg="1"/>
      <p:bldP spid="55" grpId="0" animBg="1"/>
      <p:bldP spid="56" grpId="0"/>
      <p:bldP spid="57" grpId="0" animBg="1"/>
      <p:bldP spid="60" grpId="0" animBg="1"/>
      <p:bldP spid="61" grpId="0"/>
      <p:bldP spid="62" grpId="0" animBg="1"/>
      <p:bldP spid="64" grpId="0"/>
      <p:bldP spid="66" grpId="0"/>
      <p:bldP spid="67" grpId="0"/>
      <p:bldP spid="68" grpId="0"/>
      <p:bldP spid="70" grpId="0" animBg="1"/>
      <p:bldP spid="71" grpId="0"/>
      <p:bldP spid="72" grpId="0" animBg="1"/>
      <p:bldP spid="73" grpId="0"/>
      <p:bldP spid="74" grpId="0"/>
      <p:bldP spid="75" grpId="0"/>
      <p:bldP spid="86" grpId="0" animBg="1"/>
      <p:bldP spid="87" grpId="0"/>
      <p:bldP spid="88" grpId="0" animBg="1"/>
      <p:bldP spid="91" grpId="0" animBg="1"/>
      <p:bldP spid="92" grpId="0"/>
      <p:bldP spid="93" grpId="0" animBg="1"/>
      <p:bldP spid="94" grpId="0"/>
      <p:bldP spid="96" grpId="0"/>
      <p:bldP spid="97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5" grpId="0" animBg="1"/>
      <p:bldP spid="106" grpId="0"/>
      <p:bldP spid="108" grpId="0" animBg="1"/>
      <p:bldP spid="111" grpId="0" animBg="1"/>
      <p:bldP spid="112" grpId="0"/>
      <p:bldP spid="113" grpId="0"/>
      <p:bldP spid="114" grpId="0"/>
      <p:bldP spid="121" grpId="0" animBg="1"/>
      <p:bldP spid="122" grpId="0"/>
      <p:bldP spid="123" grpId="0" animBg="1"/>
      <p:bldP spid="124" grpId="0"/>
      <p:bldP spid="125" grpId="0" animBg="1"/>
      <p:bldP spid="127" grpId="0"/>
      <p:bldP spid="128" grpId="0" animBg="1"/>
      <p:bldP spid="129" grpId="0"/>
      <p:bldP spid="130" grpId="0"/>
      <p:bldP spid="131" grpId="0"/>
      <p:bldP spid="136" grpId="0" animBg="1"/>
      <p:bldP spid="138" grpId="0"/>
      <p:bldP spid="140" grpId="0" animBg="1"/>
      <p:bldP spid="141" grpId="0" animBg="1"/>
      <p:bldP spid="144" grpId="0"/>
      <p:bldP spid="145" grpId="0"/>
      <p:bldP spid="146" grpId="0"/>
      <p:bldP spid="147" grpId="0"/>
      <p:bldP spid="149" grpId="0" animBg="1"/>
      <p:bldP spid="150" grpId="0" animBg="1"/>
      <p:bldP spid="151" grpId="0"/>
      <p:bldP spid="152" grpId="0" animBg="1"/>
      <p:bldP spid="155" grpId="0" animBg="1"/>
      <p:bldP spid="156" grpId="0"/>
      <p:bldP spid="157" grpId="0" animBg="1"/>
      <p:bldP spid="159" grpId="0"/>
      <p:bldP spid="161" grpId="0"/>
      <p:bldP spid="162" grpId="0"/>
      <p:bldP spid="163" grpId="0"/>
      <p:bldP spid="165" grpId="0" animBg="1"/>
      <p:bldP spid="166" grpId="0"/>
      <p:bldP spid="167" grpId="0" animBg="1"/>
      <p:bldP spid="168" grpId="0"/>
      <p:bldP spid="169" grpId="0"/>
      <p:bldP spid="170" grpId="0"/>
      <p:bldP spid="175" grpId="0"/>
      <p:bldP spid="176" grpId="0"/>
      <p:bldP spid="1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8C6-B262-4B7D-89FF-367CB36A01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7" y="2163263"/>
            <a:ext cx="10975035" cy="291703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A90AF7-1D58-4260-8E66-03DEC157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1325218"/>
          </a:xfrm>
        </p:spPr>
        <p:txBody>
          <a:bodyPr>
            <a:normAutofit/>
          </a:bodyPr>
          <a:lstStyle/>
          <a:p>
            <a:r>
              <a:rPr lang="en-US" sz="3199" dirty="0">
                <a:latin typeface="Arial" panose="020B0604020202020204" pitchFamily="34" charset="0"/>
                <a:cs typeface="Arial" panose="020B0604020202020204" pitchFamily="34" charset="0"/>
              </a:rPr>
              <a:t>Study Examples Overview</a:t>
            </a:r>
            <a:endParaRPr lang="en-US" sz="319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D7EAE7-9A90-4E4F-92BC-724F583B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1325218"/>
          </a:xfrm>
        </p:spPr>
        <p:txBody>
          <a:bodyPr>
            <a:normAutofit/>
          </a:bodyPr>
          <a:lstStyle/>
          <a:p>
            <a:r>
              <a:rPr lang="en-US" sz="3199" dirty="0">
                <a:latin typeface="Arial" panose="020B0604020202020204" pitchFamily="34" charset="0"/>
                <a:cs typeface="Arial" panose="020B0604020202020204" pitchFamily="34" charset="0"/>
              </a:rPr>
              <a:t>Setting-Three Methods:</a:t>
            </a:r>
            <a:endParaRPr lang="en-US" sz="319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839117-FBD9-40B2-BC50-F5366B83C6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" y="2152934"/>
            <a:ext cx="10437757" cy="34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A5BD755-ECFC-4F9B-92A6-ECB3B86510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6" y="1628528"/>
            <a:ext cx="7204191" cy="51342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326B54-9AF6-41CD-8452-F081B8F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16" y="4195671"/>
            <a:ext cx="3939182" cy="9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ython Logo png transparent">
            <a:extLst>
              <a:ext uri="{FF2B5EF4-FFF2-40B4-BE49-F238E27FC236}">
                <a16:creationId xmlns:a16="http://schemas.microsoft.com/office/drawing/2014/main" id="{4915850F-8412-408A-9393-F9B29329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0" y="1454873"/>
            <a:ext cx="2146960" cy="21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196A82D-F708-4188-89DA-DDDCA62F3BC9}"/>
              </a:ext>
            </a:extLst>
          </p:cNvPr>
          <p:cNvSpPr txBox="1">
            <a:spLocks/>
          </p:cNvSpPr>
          <p:nvPr/>
        </p:nvSpPr>
        <p:spPr>
          <a:xfrm>
            <a:off x="837981" y="365923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Setting-Assumptions: </a:t>
            </a:r>
            <a:endParaRPr lang="en-US" sz="3199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83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CFA57-A844-45C4-B5E2-339492C6451F}"/>
              </a:ext>
            </a:extLst>
          </p:cNvPr>
          <p:cNvSpPr txBox="1">
            <a:spLocks/>
          </p:cNvSpPr>
          <p:nvPr/>
        </p:nvSpPr>
        <p:spPr>
          <a:xfrm>
            <a:off x="837981" y="365923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Setting-Metrics: </a:t>
            </a:r>
            <a:endParaRPr lang="en-US" sz="3199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CECC0-42B6-40D8-8481-3F60F8BC90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4" y="1691141"/>
            <a:ext cx="10413954" cy="44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383A34-800C-44A2-8259-EFC2D30EDB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2" y="2039843"/>
            <a:ext cx="10418715" cy="38323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7C4349-765A-4216-9099-16181AE045ED}"/>
              </a:ext>
            </a:extLst>
          </p:cNvPr>
          <p:cNvSpPr txBox="1">
            <a:spLocks/>
          </p:cNvSpPr>
          <p:nvPr/>
        </p:nvSpPr>
        <p:spPr>
          <a:xfrm>
            <a:off x="837981" y="365923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Setting-Status: </a:t>
            </a:r>
            <a:endParaRPr lang="en-US" sz="3199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19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B824-AE5B-4EDC-B993-2C9FC64B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99" dirty="0">
                <a:latin typeface="Arial" panose="020B0604020202020204" pitchFamily="34" charset="0"/>
                <a:cs typeface="Arial" panose="020B0604020202020204" pitchFamily="34" charset="0"/>
              </a:rPr>
              <a:t>Poisson equation in 1D with Dirichlet boundary conditions</a:t>
            </a:r>
            <a:br>
              <a:rPr lang="en-US" sz="31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CPU/L-BFGS</a:t>
            </a:r>
            <a:endParaRPr lang="en-US" sz="3199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147BF4-4DF4-4438-A5B1-CB770594FA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61" y="1463135"/>
            <a:ext cx="8314601" cy="502894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A2ED39-05A2-4069-8E57-38698ABE5BC8}"/>
              </a:ext>
            </a:extLst>
          </p:cNvPr>
          <p:cNvSpPr/>
          <p:nvPr/>
        </p:nvSpPr>
        <p:spPr>
          <a:xfrm>
            <a:off x="6094413" y="1914037"/>
            <a:ext cx="4762272" cy="282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3D72D7-70FF-40C0-B208-C7527B55AA13}"/>
              </a:ext>
            </a:extLst>
          </p:cNvPr>
          <p:cNvCxnSpPr>
            <a:cxnSpLocks/>
          </p:cNvCxnSpPr>
          <p:nvPr/>
        </p:nvCxnSpPr>
        <p:spPr>
          <a:xfrm flipH="1">
            <a:off x="2563423" y="2055402"/>
            <a:ext cx="35309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034E78C-C852-47CF-8482-1D6928F1351F}"/>
              </a:ext>
            </a:extLst>
          </p:cNvPr>
          <p:cNvSpPr/>
          <p:nvPr/>
        </p:nvSpPr>
        <p:spPr>
          <a:xfrm>
            <a:off x="837981" y="1785030"/>
            <a:ext cx="1725442" cy="1569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A5AB50-BDB5-4337-8509-449346FD7A04}"/>
              </a:ext>
            </a:extLst>
          </p:cNvPr>
          <p:cNvSpPr txBox="1"/>
          <p:nvPr/>
        </p:nvSpPr>
        <p:spPr>
          <a:xfrm>
            <a:off x="923193" y="1805273"/>
            <a:ext cx="1555018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srgbClr val="FF0000"/>
                </a:solidFill>
                <a:latin typeface="Calibri" panose="020F0502020204030204"/>
              </a:rPr>
              <a:t>Large</a:t>
            </a:r>
          </a:p>
          <a:p>
            <a:pPr defTabSz="914126"/>
            <a:r>
              <a:rPr lang="en-US" sz="2399" dirty="0">
                <a:solidFill>
                  <a:srgbClr val="FF0000"/>
                </a:solidFill>
                <a:latin typeface="Calibri" panose="020F0502020204030204"/>
              </a:rPr>
              <a:t>train loss</a:t>
            </a:r>
          </a:p>
          <a:p>
            <a:pPr defTabSz="914126"/>
            <a:r>
              <a:rPr lang="en-US" sz="2399" dirty="0">
                <a:solidFill>
                  <a:srgbClr val="FF0000"/>
                </a:solidFill>
                <a:latin typeface="Calibri" panose="020F0502020204030204"/>
              </a:rPr>
              <a:t>from the beginning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4D8C88-9AC5-42C0-8F4D-40AB52725F1C}"/>
              </a:ext>
            </a:extLst>
          </p:cNvPr>
          <p:cNvSpPr/>
          <p:nvPr/>
        </p:nvSpPr>
        <p:spPr>
          <a:xfrm>
            <a:off x="6156436" y="2398085"/>
            <a:ext cx="5622500" cy="2827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DF78F44-4ECD-4D31-BE1D-185B2AAB97B9}"/>
              </a:ext>
            </a:extLst>
          </p:cNvPr>
          <p:cNvCxnSpPr>
            <a:cxnSpLocks/>
            <a:stCxn id="37" idx="1"/>
            <a:endCxn id="41" idx="3"/>
          </p:cNvCxnSpPr>
          <p:nvPr/>
        </p:nvCxnSpPr>
        <p:spPr>
          <a:xfrm flipH="1">
            <a:off x="2563422" y="2539450"/>
            <a:ext cx="3593013" cy="203569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DD89CC0-D6C0-48E9-9DBB-3E8EB4F73FE5}"/>
              </a:ext>
            </a:extLst>
          </p:cNvPr>
          <p:cNvSpPr/>
          <p:nvPr/>
        </p:nvSpPr>
        <p:spPr>
          <a:xfrm>
            <a:off x="837980" y="3575431"/>
            <a:ext cx="1725442" cy="19994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EE602E-A6DF-4D6F-B267-8907E096B19C}"/>
              </a:ext>
            </a:extLst>
          </p:cNvPr>
          <p:cNvSpPr txBox="1"/>
          <p:nvPr/>
        </p:nvSpPr>
        <p:spPr>
          <a:xfrm>
            <a:off x="837979" y="3534981"/>
            <a:ext cx="1725442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srgbClr val="70AD47"/>
                </a:solidFill>
                <a:latin typeface="Calibri" panose="020F0502020204030204"/>
              </a:rPr>
              <a:t>Large train loss or “nan” </a:t>
            </a:r>
          </a:p>
          <a:p>
            <a:pPr defTabSz="914126"/>
            <a:r>
              <a:rPr lang="en-US" sz="2399" dirty="0">
                <a:solidFill>
                  <a:srgbClr val="70AD47"/>
                </a:solidFill>
                <a:latin typeface="Calibri" panose="020F0502020204030204"/>
              </a:rPr>
              <a:t>after some steps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0EEEC8-F3B6-4019-AF57-0CE8369F8E7E}"/>
              </a:ext>
            </a:extLst>
          </p:cNvPr>
          <p:cNvSpPr/>
          <p:nvPr/>
        </p:nvSpPr>
        <p:spPr>
          <a:xfrm>
            <a:off x="6071310" y="5963591"/>
            <a:ext cx="4785375" cy="28273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6EA511B-0DFF-46DD-8638-2DB6F2651B32}"/>
              </a:ext>
            </a:extLst>
          </p:cNvPr>
          <p:cNvCxnSpPr>
            <a:cxnSpLocks/>
          </p:cNvCxnSpPr>
          <p:nvPr/>
        </p:nvCxnSpPr>
        <p:spPr>
          <a:xfrm flipH="1">
            <a:off x="2579602" y="6185855"/>
            <a:ext cx="3491708" cy="1409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2137C72-ABB8-4429-8D09-1606A21E9A3A}"/>
              </a:ext>
            </a:extLst>
          </p:cNvPr>
          <p:cNvSpPr/>
          <p:nvPr/>
        </p:nvSpPr>
        <p:spPr>
          <a:xfrm>
            <a:off x="854160" y="5694618"/>
            <a:ext cx="1725442" cy="84886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F848EA-36B7-4466-BBA3-3C3FBAE81503}"/>
              </a:ext>
            </a:extLst>
          </p:cNvPr>
          <p:cNvSpPr txBox="1"/>
          <p:nvPr/>
        </p:nvSpPr>
        <p:spPr>
          <a:xfrm>
            <a:off x="896136" y="5888278"/>
            <a:ext cx="1725442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399" dirty="0">
                <a:solidFill>
                  <a:srgbClr val="4472C4"/>
                </a:solidFill>
                <a:latin typeface="Calibri" panose="020F0502020204030204"/>
              </a:rPr>
              <a:t>Best results </a:t>
            </a:r>
          </a:p>
        </p:txBody>
      </p:sp>
    </p:spTree>
    <p:extLst>
      <p:ext uri="{BB962C8B-B14F-4D97-AF65-F5344CB8AC3E}">
        <p14:creationId xmlns:p14="http://schemas.microsoft.com/office/powerpoint/2010/main" val="27610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/>
      <p:bldP spid="37" grpId="0" animBg="1"/>
      <p:bldP spid="41" grpId="0" animBg="1"/>
      <p:bldP spid="42" grpId="0"/>
      <p:bldP spid="52" grpId="0" animBg="1"/>
      <p:bldP spid="56" grpId="0" animBg="1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81011D-3901-4AE1-B506-60843166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33" y="1841748"/>
            <a:ext cx="5850648" cy="4387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BE4CB9-FBD3-406B-A66B-5B0407646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5" y="1841748"/>
            <a:ext cx="5850648" cy="43879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7B6E28-75E6-4BA8-B922-253EEE1CAFB4}"/>
              </a:ext>
            </a:extLst>
          </p:cNvPr>
          <p:cNvSpPr txBox="1">
            <a:spLocks/>
          </p:cNvSpPr>
          <p:nvPr/>
        </p:nvSpPr>
        <p:spPr>
          <a:xfrm>
            <a:off x="990341" y="518284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 equation in 1D with Dirichlet boundary conditions</a:t>
            </a:r>
            <a:b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CPU/L-BFGS, </a:t>
            </a:r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and metric at 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NL=20</a:t>
            </a:r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92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7E9B7B-D846-41D0-BD17-9E9387F968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0" y="2144666"/>
            <a:ext cx="10965452" cy="25272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F0A4B90-D317-42A8-857C-38C1CEE4AAA1}"/>
              </a:ext>
            </a:extLst>
          </p:cNvPr>
          <p:cNvSpPr txBox="1">
            <a:spLocks/>
          </p:cNvSpPr>
          <p:nvPr/>
        </p:nvSpPr>
        <p:spPr>
          <a:xfrm>
            <a:off x="990341" y="518284"/>
            <a:ext cx="10512862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 equation in 1D with Dirichlet boundary conditions</a:t>
            </a:r>
            <a:b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GPU/Adam</a:t>
            </a:r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66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D298-771B-AFFC-054A-E070E6BF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equation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12A04-0A00-6645-CAD9-16FC7AAF02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22004" y="1628800"/>
            <a:ext cx="7743314" cy="4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08BB-975B-0F41-BC1A-EA1389F82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 for Solving PDEs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C8A7B-77C0-FF2D-C5CA-513A297C2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E1B6-F78C-B067-B1FE-32432C06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Results;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ACEC8-7D1C-CBD6-45F3-9E35400D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1412776"/>
            <a:ext cx="8627827" cy="230839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37F43-E873-C38F-C7C9-DAEE33D5F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3879085"/>
            <a:ext cx="9937104" cy="288101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515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E3D1-EEF0-0F8B-5FC5-C38C281A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Diffusion-reaction equation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1C4B0-85B8-DA29-6511-26A9C6F73C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01924" y="1690689"/>
            <a:ext cx="8179548" cy="46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2E1-E00C-B6A0-E8A8-8AA1B7B8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Results; Diffusion-reaction equation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856CD-D271-6E19-33A7-90D60EDB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86" y="1420595"/>
            <a:ext cx="8856984" cy="211662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019811A-177E-B706-49B9-A55362BE5366}"/>
              </a:ext>
            </a:extLst>
          </p:cNvPr>
          <p:cNvGrpSpPr/>
          <p:nvPr/>
        </p:nvGrpSpPr>
        <p:grpSpPr>
          <a:xfrm>
            <a:off x="907881" y="3717032"/>
            <a:ext cx="10100593" cy="2712271"/>
            <a:chOff x="1250251" y="3933056"/>
            <a:chExt cx="10100593" cy="2712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7BA834-BBD5-ED50-E2A5-B713291C3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377"/>
            <a:stretch>
              <a:fillRect/>
            </a:stretch>
          </p:blipFill>
          <p:spPr>
            <a:xfrm>
              <a:off x="1250251" y="3933056"/>
              <a:ext cx="10100593" cy="2712271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3D1D48-FB72-FFDE-853A-F8560575F306}"/>
                </a:ext>
              </a:extLst>
            </p:cNvPr>
            <p:cNvSpPr/>
            <p:nvPr/>
          </p:nvSpPr>
          <p:spPr>
            <a:xfrm>
              <a:off x="1511315" y="6161372"/>
              <a:ext cx="504056" cy="432048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CBB3A2-65D0-C501-BE11-4F5878947F0C}"/>
                </a:ext>
              </a:extLst>
            </p:cNvPr>
            <p:cNvSpPr/>
            <p:nvPr/>
          </p:nvSpPr>
          <p:spPr>
            <a:xfrm>
              <a:off x="4618248" y="6164075"/>
              <a:ext cx="504056" cy="432048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0A8B9B-D438-97D5-EBE3-0D89C63595B3}"/>
                </a:ext>
              </a:extLst>
            </p:cNvPr>
            <p:cNvSpPr/>
            <p:nvPr/>
          </p:nvSpPr>
          <p:spPr>
            <a:xfrm>
              <a:off x="8182644" y="6164075"/>
              <a:ext cx="504056" cy="432048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7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CBA8-7469-1AD1-F479-4F18774E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</a:t>
            </a:r>
            <a:r>
              <a:rPr lang="en-US" u="sng" dirty="0"/>
              <a:t>Schrödinger</a:t>
            </a:r>
            <a:r>
              <a:rPr lang="en-US" dirty="0"/>
              <a:t> equation with periodic boundary conditions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95D84D-6468-6125-1455-9E3B9C645F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45940" y="2060848"/>
            <a:ext cx="837715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BD7B-12D3-0F93-9179-62C88874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Results; Nonlinear </a:t>
            </a:r>
            <a:r>
              <a:rPr lang="en-US" u="sng" dirty="0"/>
              <a:t>Schrödinger</a:t>
            </a:r>
            <a:r>
              <a:rPr lang="en-US" dirty="0"/>
              <a:t> equation with periodic boundary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8233D-2BA4-3A2B-DD93-D3B3483F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81" y="1830708"/>
            <a:ext cx="10126860" cy="18130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1B1D1-AE9F-CE98-1D94-30C6BD10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3" y="3842499"/>
            <a:ext cx="8876457" cy="264632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15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F9FF-EF8A-4708-AFA1-479E8D39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5" y="153065"/>
            <a:ext cx="10512862" cy="543594"/>
          </a:xfrm>
        </p:spPr>
        <p:txBody>
          <a:bodyPr/>
          <a:lstStyle/>
          <a:p>
            <a:r>
              <a:rPr lang="en-US" sz="3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linear elasticity problem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62D3B4D-FB42-4B3D-8242-9F9398B738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06762" y="4365146"/>
            <a:ext cx="11579142" cy="2088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A789D9B-4695-4301-84ED-1A3908B270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97868" y="856226"/>
            <a:ext cx="2432000" cy="979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6B5B37-FFB6-4CCB-A13C-0BC6226C8B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78687" y="2267101"/>
            <a:ext cx="2750476" cy="8106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435ADC9-A211-4B39-AE82-08945AFFD0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408710" y="3429000"/>
            <a:ext cx="3195428" cy="8106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E371751-BDC6-4202-8B70-9A34F26E14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608626" y="444682"/>
            <a:ext cx="6534095" cy="1234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EBDC60A-4FAC-4237-9435-EA992B6B335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237280" y="1923243"/>
            <a:ext cx="3503238" cy="50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927FFB-5A26-4259-9176-55320862AD5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84176" y="4005064"/>
            <a:ext cx="2340571" cy="1859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161E189-A036-4B0C-8459-3767E6F162D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945438" y="3212976"/>
            <a:ext cx="2831238" cy="4464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813D27-ECA7-4BA8-9D34-7EE1950211A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264697" y="2518948"/>
            <a:ext cx="3000381" cy="50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A6C78D9-5C54-4975-8569-17D2D624A4E6}"/>
              </a:ext>
            </a:extLst>
          </p:cNvPr>
          <p:cNvSpPr txBox="1"/>
          <p:nvPr/>
        </p:nvSpPr>
        <p:spPr>
          <a:xfrm>
            <a:off x="78384" y="2318491"/>
            <a:ext cx="1880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</a:rPr>
              <a:t>2- Constitutive </a:t>
            </a:r>
          </a:p>
          <a:p>
            <a:r>
              <a:rPr lang="en-US" sz="2000" dirty="0">
                <a:effectLst/>
              </a:rPr>
              <a:t>Relations</a:t>
            </a:r>
            <a:endParaRPr lang="en-US" sz="2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8BC962-EA5A-4D2B-9AC8-176F4747F5EA}"/>
              </a:ext>
            </a:extLst>
          </p:cNvPr>
          <p:cNvSpPr txBox="1"/>
          <p:nvPr/>
        </p:nvSpPr>
        <p:spPr>
          <a:xfrm>
            <a:off x="127459" y="1095151"/>
            <a:ext cx="994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</a:rPr>
              <a:t>1- PDEs</a:t>
            </a:r>
            <a:endParaRPr lang="en-US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357B98-6013-440E-A945-FCBA91EBA229}"/>
              </a:ext>
            </a:extLst>
          </p:cNvPr>
          <p:cNvSpPr txBox="1"/>
          <p:nvPr/>
        </p:nvSpPr>
        <p:spPr>
          <a:xfrm>
            <a:off x="127459" y="3573016"/>
            <a:ext cx="1134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3- Strain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8D02CA-C10C-427F-A5BB-4409737DE733}"/>
              </a:ext>
            </a:extLst>
          </p:cNvPr>
          <p:cNvSpPr txBox="1"/>
          <p:nvPr/>
        </p:nvSpPr>
        <p:spPr>
          <a:xfrm>
            <a:off x="4597416" y="677001"/>
            <a:ext cx="1134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4- Body Forces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B49D11-F1EB-4D08-BDE4-685EA83E0B81}"/>
              </a:ext>
            </a:extLst>
          </p:cNvPr>
          <p:cNvSpPr txBox="1"/>
          <p:nvPr/>
        </p:nvSpPr>
        <p:spPr>
          <a:xfrm>
            <a:off x="6157863" y="2289314"/>
            <a:ext cx="1134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8- BCs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6656D95-E259-4703-A19A-C6999D2055D2}"/>
              </a:ext>
            </a:extLst>
          </p:cNvPr>
          <p:cNvSpPr txBox="1"/>
          <p:nvPr/>
        </p:nvSpPr>
        <p:spPr>
          <a:xfrm>
            <a:off x="4811405" y="3068960"/>
            <a:ext cx="1134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6- Exact Solution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C70FBA-0B8A-4C6C-8EFA-5FEE2383CF65}"/>
              </a:ext>
            </a:extLst>
          </p:cNvPr>
          <p:cNvSpPr txBox="1"/>
          <p:nvPr/>
        </p:nvSpPr>
        <p:spPr>
          <a:xfrm>
            <a:off x="6077152" y="3861048"/>
            <a:ext cx="16638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7- Parameters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8A45B22-1B6D-4CFD-93AD-E1AB6E93C644}"/>
              </a:ext>
            </a:extLst>
          </p:cNvPr>
          <p:cNvSpPr/>
          <p:nvPr/>
        </p:nvSpPr>
        <p:spPr>
          <a:xfrm>
            <a:off x="302921" y="5845854"/>
            <a:ext cx="4294495" cy="6074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4D97FB-3996-47D0-9142-722225B80510}"/>
              </a:ext>
            </a:extLst>
          </p:cNvPr>
          <p:cNvSpPr/>
          <p:nvPr/>
        </p:nvSpPr>
        <p:spPr>
          <a:xfrm>
            <a:off x="8110636" y="5229200"/>
            <a:ext cx="3744416" cy="319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00CEC5-DD84-4426-90ED-3908FE4325A1}"/>
              </a:ext>
            </a:extLst>
          </p:cNvPr>
          <p:cNvSpPr txBox="1"/>
          <p:nvPr/>
        </p:nvSpPr>
        <p:spPr>
          <a:xfrm>
            <a:off x="3543556" y="2921301"/>
            <a:ext cx="5786550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998" dirty="0">
                <a:solidFill>
                  <a:prstClr val="black"/>
                </a:solidFill>
                <a:latin typeface="Calibri" panose="020F0502020204030204"/>
              </a:rPr>
              <a:t>Inverse Problems</a:t>
            </a:r>
          </a:p>
        </p:txBody>
      </p:sp>
    </p:spTree>
    <p:extLst>
      <p:ext uri="{BB962C8B-B14F-4D97-AF65-F5344CB8AC3E}">
        <p14:creationId xmlns:p14="http://schemas.microsoft.com/office/powerpoint/2010/main" val="33432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458619F-C00D-4302-AB2E-B72A94C4C071}"/>
              </a:ext>
            </a:extLst>
          </p:cNvPr>
          <p:cNvGraphicFramePr>
            <a:graphicFrameLocks noGrp="1"/>
          </p:cNvGraphicFramePr>
          <p:nvPr/>
        </p:nvGraphicFramePr>
        <p:xfrm>
          <a:off x="-1" y="961495"/>
          <a:ext cx="12188825" cy="590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882">
                  <a:extLst>
                    <a:ext uri="{9D8B030D-6E8A-4147-A177-3AD203B41FA5}">
                      <a16:colId xmlns:a16="http://schemas.microsoft.com/office/drawing/2014/main" val="3957803751"/>
                    </a:ext>
                  </a:extLst>
                </a:gridCol>
                <a:gridCol w="4036112">
                  <a:extLst>
                    <a:ext uri="{9D8B030D-6E8A-4147-A177-3AD203B41FA5}">
                      <a16:colId xmlns:a16="http://schemas.microsoft.com/office/drawing/2014/main" val="3867079598"/>
                    </a:ext>
                  </a:extLst>
                </a:gridCol>
                <a:gridCol w="4340831">
                  <a:extLst>
                    <a:ext uri="{9D8B030D-6E8A-4147-A177-3AD203B41FA5}">
                      <a16:colId xmlns:a16="http://schemas.microsoft.com/office/drawing/2014/main" val="3746869376"/>
                    </a:ext>
                  </a:extLst>
                </a:gridCol>
              </a:tblGrid>
              <a:tr h="1046177"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32273"/>
                  </a:ext>
                </a:extLst>
              </a:tr>
              <a:tr h="104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45867"/>
                  </a:ext>
                </a:extLst>
              </a:tr>
              <a:tr h="3811882"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84324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BDB20FB-3DF1-4CC4-B2F4-44FD11DA1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50" y="3159296"/>
            <a:ext cx="6384540" cy="3583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EDA1F-C0EB-46D1-B46D-0D5BA58439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8484" y="4108048"/>
            <a:ext cx="4174098" cy="1611055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F729D856-135B-4309-8E07-7F5EF8D9B46D}"/>
              </a:ext>
            </a:extLst>
          </p:cNvPr>
          <p:cNvSpPr txBox="1"/>
          <p:nvPr/>
        </p:nvSpPr>
        <p:spPr>
          <a:xfrm>
            <a:off x="-1" y="92252"/>
            <a:ext cx="11935849" cy="90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/>
            <a:r>
              <a:rPr lang="en-US" sz="3732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Physics-Informed Neural Network </a:t>
            </a:r>
            <a:r>
              <a:rPr lang="en-US" sz="2399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(Inverse Burgers’ Equation)</a:t>
            </a:r>
            <a:endParaRPr lang="en-US" sz="3732" dirty="0">
              <a:solidFill>
                <a:prstClr val="black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45D818-EE7F-47FD-8DDC-ABF3A9D409C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" y="1185578"/>
            <a:ext cx="1943875" cy="449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1739BA-978E-4FB3-839D-35A4A698C4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6" y="2586593"/>
            <a:ext cx="2743666" cy="202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BCC7BB-22AB-4E70-9F29-16CCB09BEAB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73" y="1444431"/>
            <a:ext cx="2408516" cy="5575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2FFB3C-3ED1-4F84-A1CC-CAFADE4B170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82" y="2182088"/>
            <a:ext cx="3429202" cy="5834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B51D0B-68A1-4E49-83F1-90E4FEC97F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3" y="2005075"/>
            <a:ext cx="1416774" cy="2026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5EFB11-1B3C-4534-9021-C4C1D658ACB4}"/>
              </a:ext>
            </a:extLst>
          </p:cNvPr>
          <p:cNvSpPr txBox="1"/>
          <p:nvPr/>
        </p:nvSpPr>
        <p:spPr>
          <a:xfrm rot="19200580">
            <a:off x="7881831" y="3728995"/>
            <a:ext cx="676112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FF0000"/>
                </a:solidFill>
                <a:latin typeface="Calibri" panose="020F0502020204030204"/>
              </a:rPr>
              <a:t>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F97C90-A3EB-49D1-945B-249179D08A78}"/>
                  </a:ext>
                </a:extLst>
              </p:cNvPr>
              <p:cNvSpPr txBox="1"/>
              <p:nvPr/>
            </p:nvSpPr>
            <p:spPr>
              <a:xfrm>
                <a:off x="8397241" y="2059355"/>
                <a:ext cx="3236582" cy="90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126"/>
                <a:r>
                  <a:rPr lang="en-US" sz="1799" dirty="0">
                    <a:solidFill>
                      <a:prstClr val="black"/>
                    </a:solidFill>
                    <a:latin typeface="Calibri" panose="020F0502020204030204"/>
                  </a:rPr>
                  <a:t>Predict: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7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7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7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179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sz="17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=0.003183</m:t>
                            </m:r>
                          </m:e>
                          <m:e>
                            <m:r>
                              <a:rPr lang="en-US" sz="179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eqArr>
                      </m:e>
                    </m:d>
                  </m:oMath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F97C90-A3EB-49D1-945B-249179D0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41" y="2059355"/>
                <a:ext cx="3236582" cy="902063"/>
              </a:xfrm>
              <a:prstGeom prst="rect">
                <a:avLst/>
              </a:prstGeom>
              <a:blipFill>
                <a:blip r:embed="rId15"/>
                <a:stretch>
                  <a:fillRect l="-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90B93C-EAD0-4626-99CB-E3CAA645B642}"/>
                  </a:ext>
                </a:extLst>
              </p:cNvPr>
              <p:cNvSpPr txBox="1"/>
              <p:nvPr/>
            </p:nvSpPr>
            <p:spPr>
              <a:xfrm>
                <a:off x="8040562" y="1364278"/>
                <a:ext cx="3688785" cy="276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126"/>
                <a:r>
                  <a:rPr lang="en-US" sz="1799" dirty="0">
                    <a:solidFill>
                      <a:prstClr val="black"/>
                    </a:solidFill>
                    <a:latin typeface="Calibri" panose="020F0502020204030204"/>
                  </a:rPr>
                  <a:t>Minimize: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7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</m:t>
                        </m:r>
                      </m:e>
                    </m:d>
                  </m:oMath>
                </a14:m>
                <a:endParaRPr lang="en-US" sz="179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90B93C-EAD0-4626-99CB-E3CAA645B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62" y="1364278"/>
                <a:ext cx="3688785" cy="276927"/>
              </a:xfrm>
              <a:prstGeom prst="rect">
                <a:avLst/>
              </a:prstGeom>
              <a:blipFill>
                <a:blip r:embed="rId16"/>
                <a:stretch>
                  <a:fillRect l="-3802" t="-24444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D004CB92-B81E-4D93-87DB-058F74C673F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58" y="1432372"/>
            <a:ext cx="2213518" cy="202614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54BB3C4E-A389-4390-AFB4-8895D8B2FFCE}"/>
              </a:ext>
            </a:extLst>
          </p:cNvPr>
          <p:cNvSpPr/>
          <p:nvPr/>
        </p:nvSpPr>
        <p:spPr>
          <a:xfrm>
            <a:off x="7367336" y="1185579"/>
            <a:ext cx="412685" cy="1579976"/>
          </a:xfrm>
          <a:prstGeom prst="rightBrace">
            <a:avLst>
              <a:gd name="adj1" fmla="val 17375"/>
              <a:gd name="adj2" fmla="val 21878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79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2F299584-A3C9-47CB-9458-39658B4F44E6}"/>
              </a:ext>
            </a:extLst>
          </p:cNvPr>
          <p:cNvGraphicFramePr>
            <a:graphicFrameLocks noGrp="1"/>
          </p:cNvGraphicFramePr>
          <p:nvPr/>
        </p:nvGraphicFramePr>
        <p:xfrm>
          <a:off x="-1" y="931830"/>
          <a:ext cx="12188825" cy="592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2825">
                  <a:extLst>
                    <a:ext uri="{9D8B030D-6E8A-4147-A177-3AD203B41FA5}">
                      <a16:colId xmlns:a16="http://schemas.microsoft.com/office/drawing/2014/main" val="485659580"/>
                    </a:ext>
                  </a:extLst>
                </a:gridCol>
                <a:gridCol w="5186000">
                  <a:extLst>
                    <a:ext uri="{9D8B030D-6E8A-4147-A177-3AD203B41FA5}">
                      <a16:colId xmlns:a16="http://schemas.microsoft.com/office/drawing/2014/main" val="2328180228"/>
                    </a:ext>
                  </a:extLst>
                </a:gridCol>
              </a:tblGrid>
              <a:tr h="2962638"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885017"/>
                  </a:ext>
                </a:extLst>
              </a:tr>
              <a:tr h="29626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052531"/>
                  </a:ext>
                </a:extLst>
              </a:tr>
            </a:tbl>
          </a:graphicData>
        </a:graphic>
      </p:graphicFrame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3A3C213D-AA6C-4432-9F39-103B2ECE1B2D}"/>
              </a:ext>
            </a:extLst>
          </p:cNvPr>
          <p:cNvSpPr txBox="1"/>
          <p:nvPr/>
        </p:nvSpPr>
        <p:spPr>
          <a:xfrm>
            <a:off x="-1" y="92252"/>
            <a:ext cx="11935849" cy="90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914126"/>
            <a:r>
              <a:rPr lang="en-US" sz="3732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Results </a:t>
            </a:r>
            <a:r>
              <a:rPr lang="en-US" sz="2399" dirty="0">
                <a:solidFill>
                  <a:prstClr val="black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(Inverse Burgers’ Equation)</a:t>
            </a:r>
            <a:endParaRPr lang="en-US" sz="3732" dirty="0">
              <a:solidFill>
                <a:prstClr val="black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8A467-5E9E-4A16-AFCB-2F343CA766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034" b="13011"/>
          <a:stretch/>
        </p:blipFill>
        <p:spPr>
          <a:xfrm>
            <a:off x="8167088" y="1316692"/>
            <a:ext cx="3297381" cy="2469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ED6835-286D-4DF7-B8CC-9ED348C3B2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3" y="2497113"/>
            <a:ext cx="6663407" cy="2819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C6F91A-A05D-4784-ABC8-81E1212AA3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27" b="11636"/>
          <a:stretch/>
        </p:blipFill>
        <p:spPr>
          <a:xfrm>
            <a:off x="8502558" y="4316452"/>
            <a:ext cx="3346005" cy="24699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AD016D-1560-4FFE-B6A8-830E10B10B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29" y="1058816"/>
            <a:ext cx="1540170" cy="423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CD63DB-BAA7-4044-A518-2E19CCC7C3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79" y="4105127"/>
            <a:ext cx="1540170" cy="4235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13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B492-F765-4125-B0B3-500A0C68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89469B-1895-45D2-8341-56C3BEE669B0}"/>
              </a:ext>
            </a:extLst>
          </p:cNvPr>
          <p:cNvSpPr>
            <a:spLocks noGrp="1"/>
          </p:cNvSpPr>
          <p:nvPr/>
        </p:nvSpPr>
        <p:spPr>
          <a:xfrm>
            <a:off x="6797562" y="1916211"/>
            <a:ext cx="5391263" cy="2303334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en-US" sz="2799" b="1" dirty="0">
                <a:solidFill>
                  <a:prstClr val="black"/>
                </a:solidFill>
                <a:latin typeface="Calibri" panose="020F0502020204030204"/>
              </a:rPr>
              <a:t>2. PI-</a:t>
            </a:r>
            <a:r>
              <a:rPr lang="en-US" sz="2799" b="1" dirty="0" err="1">
                <a:solidFill>
                  <a:prstClr val="black"/>
                </a:solidFill>
                <a:latin typeface="Calibri" panose="020F0502020204030204"/>
              </a:rPr>
              <a:t>SQRResNet</a:t>
            </a:r>
            <a:r>
              <a:rPr lang="en-US" sz="2799" b="1" dirty="0">
                <a:solidFill>
                  <a:prstClr val="black"/>
                </a:solidFill>
                <a:latin typeface="Calibri" panose="020F0502020204030204"/>
              </a:rPr>
              <a:t> works for </a:t>
            </a:r>
          </a:p>
          <a:p>
            <a:pPr marL="685594" lvl="1" indent="-228531" defTabSz="914126"/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Function interpolation,</a:t>
            </a:r>
          </a:p>
          <a:p>
            <a:pPr marL="685594" lvl="1" indent="-228531" defTabSz="914126"/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Forward problems, and </a:t>
            </a:r>
          </a:p>
          <a:p>
            <a:pPr marL="685594" lvl="1" indent="-228531" defTabSz="914126"/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Inverse problems.</a:t>
            </a:r>
          </a:p>
          <a:p>
            <a:pPr marL="0" indent="0" defTabSz="914126">
              <a:buNone/>
            </a:pPr>
            <a:endParaRPr lang="en-US" sz="19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7BF96D-6734-4CAF-A79E-18FFFD550FD8}"/>
              </a:ext>
            </a:extLst>
          </p:cNvPr>
          <p:cNvSpPr>
            <a:spLocks noGrp="1"/>
          </p:cNvSpPr>
          <p:nvPr/>
        </p:nvSpPr>
        <p:spPr>
          <a:xfrm>
            <a:off x="2242594" y="4566457"/>
            <a:ext cx="8800158" cy="1842151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en-US" sz="2999" b="1" dirty="0">
                <a:solidFill>
                  <a:prstClr val="black"/>
                </a:solidFill>
                <a:latin typeface="Calibri" panose="020F0502020204030204"/>
              </a:rPr>
              <a:t>3. Interesting observations:</a:t>
            </a:r>
          </a:p>
          <a:p>
            <a:pPr marL="685594" lvl="1" indent="-228531" defTabSz="914126"/>
            <a:r>
              <a:rPr lang="en-US" sz="2599" dirty="0">
                <a:solidFill>
                  <a:prstClr val="black"/>
                </a:solidFill>
                <a:latin typeface="Calibri" panose="020F0502020204030204"/>
              </a:rPr>
              <a:t>We could achieve </a:t>
            </a:r>
            <a:r>
              <a:rPr lang="en-US" sz="2599" b="1" dirty="0">
                <a:solidFill>
                  <a:prstClr val="black"/>
                </a:solidFill>
                <a:latin typeface="Calibri" panose="020F0502020204030204"/>
              </a:rPr>
              <a:t>better accuracy </a:t>
            </a:r>
            <a:r>
              <a:rPr lang="en-US" sz="2599" dirty="0">
                <a:solidFill>
                  <a:prstClr val="black"/>
                </a:solidFill>
                <a:latin typeface="Calibri" panose="020F0502020204030204"/>
              </a:rPr>
              <a:t>in deeper layers. </a:t>
            </a:r>
          </a:p>
          <a:p>
            <a:pPr marL="685594" lvl="1" indent="-228531" defTabSz="914126"/>
            <a:r>
              <a:rPr lang="en-US" sz="2599" dirty="0">
                <a:solidFill>
                  <a:prstClr val="black"/>
                </a:solidFill>
                <a:latin typeface="Calibri" panose="020F0502020204030204"/>
              </a:rPr>
              <a:t>An appropriate number of hidden layers is </a:t>
            </a:r>
            <a:r>
              <a:rPr lang="en-US" sz="2599" b="1" dirty="0">
                <a:solidFill>
                  <a:prstClr val="black"/>
                </a:solidFill>
                <a:latin typeface="Calibri" panose="020F0502020204030204"/>
              </a:rPr>
              <a:t>problem dependent</a:t>
            </a:r>
            <a:r>
              <a:rPr lang="en-US" sz="2599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A3CBC7-65E0-44E0-9ED2-8DE921A502E2}"/>
              </a:ext>
            </a:extLst>
          </p:cNvPr>
          <p:cNvSpPr>
            <a:spLocks noGrp="1"/>
          </p:cNvSpPr>
          <p:nvPr/>
        </p:nvSpPr>
        <p:spPr>
          <a:xfrm>
            <a:off x="990341" y="1977133"/>
            <a:ext cx="4915307" cy="230333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en-US" sz="2799" b="1" dirty="0">
                <a:solidFill>
                  <a:prstClr val="black"/>
                </a:solidFill>
                <a:latin typeface="Calibri" panose="020F0502020204030204"/>
              </a:rPr>
              <a:t>1. PINN vs PI-</a:t>
            </a:r>
            <a:r>
              <a:rPr lang="en-US" sz="2799" b="1" dirty="0" err="1">
                <a:solidFill>
                  <a:prstClr val="black"/>
                </a:solidFill>
                <a:latin typeface="Calibri" panose="020F0502020204030204"/>
              </a:rPr>
              <a:t>SQRResNet</a:t>
            </a:r>
            <a:endParaRPr lang="en-US" sz="2799" b="1" dirty="0">
              <a:solidFill>
                <a:prstClr val="black"/>
              </a:solidFill>
              <a:latin typeface="Calibri" panose="020F0502020204030204"/>
            </a:endParaRPr>
          </a:p>
          <a:p>
            <a:pPr marL="685594" lvl="1" indent="-228531" defTabSz="914126"/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PI-</a:t>
            </a:r>
            <a:r>
              <a:rPr lang="en-US" sz="2399" dirty="0" err="1">
                <a:solidFill>
                  <a:prstClr val="black"/>
                </a:solidFill>
                <a:latin typeface="Calibri" panose="020F0502020204030204"/>
              </a:rPr>
              <a:t>SQRResNet</a:t>
            </a:r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 has </a:t>
            </a:r>
            <a:r>
              <a:rPr lang="en-US" sz="2399" i="1" dirty="0">
                <a:solidFill>
                  <a:prstClr val="black"/>
                </a:solidFill>
                <a:latin typeface="Calibri" panose="020F0502020204030204"/>
              </a:rPr>
              <a:t>better convergence</a:t>
            </a:r>
          </a:p>
          <a:p>
            <a:pPr marL="685594" lvl="1" indent="-228531" defTabSz="914126"/>
            <a:r>
              <a:rPr lang="en-US" altLang="zh-TW" sz="2399" dirty="0">
                <a:solidFill>
                  <a:prstClr val="black"/>
                </a:solidFill>
              </a:rPr>
              <a:t>PI-</a:t>
            </a:r>
            <a:r>
              <a:rPr lang="en-US" altLang="zh-TW" sz="2399" dirty="0" err="1">
                <a:solidFill>
                  <a:prstClr val="black"/>
                </a:solidFill>
              </a:rPr>
              <a:t>SQRResNet</a:t>
            </a:r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 is </a:t>
            </a:r>
            <a:r>
              <a:rPr lang="en-US" sz="2399" i="1" dirty="0">
                <a:solidFill>
                  <a:prstClr val="black"/>
                </a:solidFill>
                <a:latin typeface="Calibri" panose="020F0502020204030204"/>
              </a:rPr>
              <a:t>more accurate</a:t>
            </a:r>
          </a:p>
          <a:p>
            <a:pPr marL="685594" lvl="1" indent="-228531" defTabSz="914126"/>
            <a:r>
              <a:rPr lang="en-US" altLang="zh-TW" sz="2399" dirty="0">
                <a:solidFill>
                  <a:prstClr val="black"/>
                </a:solidFill>
              </a:rPr>
              <a:t>PI-</a:t>
            </a:r>
            <a:r>
              <a:rPr lang="en-US" altLang="zh-TW" sz="2399" dirty="0" err="1">
                <a:solidFill>
                  <a:prstClr val="black"/>
                </a:solidFill>
              </a:rPr>
              <a:t>SQRResNet</a:t>
            </a:r>
            <a:r>
              <a:rPr lang="en-US" sz="2399" dirty="0">
                <a:solidFill>
                  <a:prstClr val="black"/>
                </a:solidFill>
                <a:latin typeface="Calibri" panose="020F0502020204030204"/>
              </a:rPr>
              <a:t> is </a:t>
            </a:r>
            <a:r>
              <a:rPr lang="en-US" sz="2399" i="1" dirty="0">
                <a:solidFill>
                  <a:prstClr val="black"/>
                </a:solidFill>
                <a:latin typeface="Calibri" panose="020F0502020204030204"/>
              </a:rPr>
              <a:t>stable</a:t>
            </a:r>
          </a:p>
          <a:p>
            <a:pPr marL="0" indent="0" defTabSz="914126">
              <a:buNone/>
            </a:pPr>
            <a:endParaRPr lang="en-US" sz="1999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86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798F-8AB7-4A87-B64D-76673DBB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404664"/>
            <a:ext cx="8352928" cy="615602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 vs. Deep Learning</a:t>
            </a:r>
          </a:p>
        </p:txBody>
      </p:sp>
      <p:pic>
        <p:nvPicPr>
          <p:cNvPr id="4098" name="Picture 2" descr="what-is-deep-learning">
            <a:extLst>
              <a:ext uri="{FF2B5EF4-FFF2-40B4-BE49-F238E27FC236}">
                <a16:creationId xmlns:a16="http://schemas.microsoft.com/office/drawing/2014/main" id="{61F124C9-DEBD-459E-AA4D-41D1B1CEB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2672131"/>
            <a:ext cx="3783332" cy="2268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Why Deep Learning over Traditional Machine Learning? by Sambit Mahapatra  Towards Data Science">
            <a:extLst>
              <a:ext uri="{FF2B5EF4-FFF2-40B4-BE49-F238E27FC236}">
                <a16:creationId xmlns:a16="http://schemas.microsoft.com/office/drawing/2014/main" id="{59262A9F-ECB8-4F3C-9CDD-D0724FF0B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3" y="2060848"/>
            <a:ext cx="6714853" cy="327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91CF-3786-4C73-B0AD-640008C4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428052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8000" b="1" dirty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br>
              <a:rPr lang="en-US" sz="8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8000" b="1" dirty="0">
                <a:latin typeface="Andalus" panose="02020603050405020304" pitchFamily="18" charset="-78"/>
                <a:cs typeface="Andalus" panose="02020603050405020304" pitchFamily="18" charset="-78"/>
              </a:rPr>
              <a:t>Any Questions?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8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268">
            <a:extLst>
              <a:ext uri="{FF2B5EF4-FFF2-40B4-BE49-F238E27FC236}">
                <a16:creationId xmlns:a16="http://schemas.microsoft.com/office/drawing/2014/main" id="{20788634-161B-4933-B9BF-7DD37C82C3E0}"/>
              </a:ext>
            </a:extLst>
          </p:cNvPr>
          <p:cNvSpPr/>
          <p:nvPr/>
        </p:nvSpPr>
        <p:spPr>
          <a:xfrm>
            <a:off x="2525175" y="155485"/>
            <a:ext cx="3442438" cy="1529542"/>
          </a:xfrm>
          <a:prstGeom prst="rect">
            <a:avLst/>
          </a:prstGeom>
          <a:solidFill>
            <a:srgbClr val="FFC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8E42ED1-4D24-4ABD-BFC1-B944B8943B57}"/>
              </a:ext>
            </a:extLst>
          </p:cNvPr>
          <p:cNvSpPr/>
          <p:nvPr/>
        </p:nvSpPr>
        <p:spPr>
          <a:xfrm>
            <a:off x="111968" y="5020475"/>
            <a:ext cx="734245" cy="1642813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A8C2E9C-41BB-4E5C-84DE-528C317CB3A5}"/>
              </a:ext>
            </a:extLst>
          </p:cNvPr>
          <p:cNvSpPr/>
          <p:nvPr/>
        </p:nvSpPr>
        <p:spPr>
          <a:xfrm>
            <a:off x="964525" y="5001742"/>
            <a:ext cx="4588646" cy="1661546"/>
          </a:xfrm>
          <a:prstGeom prst="rect">
            <a:avLst/>
          </a:prstGeom>
          <a:solidFill>
            <a:srgbClr val="FF9999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1B2039-C0EE-465A-B90B-CBFA99340E56}"/>
              </a:ext>
            </a:extLst>
          </p:cNvPr>
          <p:cNvSpPr/>
          <p:nvPr/>
        </p:nvSpPr>
        <p:spPr>
          <a:xfrm>
            <a:off x="10323634" y="5007812"/>
            <a:ext cx="1603426" cy="16615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F5E032-FD37-43CB-BDB3-3F7544A188F9}"/>
                  </a:ext>
                </a:extLst>
              </p:cNvPr>
              <p:cNvSpPr txBox="1"/>
              <p:nvPr/>
            </p:nvSpPr>
            <p:spPr>
              <a:xfrm>
                <a:off x="111968" y="3858710"/>
                <a:ext cx="664343" cy="7505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F5E032-FD37-43CB-BDB3-3F7544A1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8" y="3858710"/>
                <a:ext cx="664343" cy="750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9AA9949-4BFA-48CB-8179-AD63E946830D}"/>
                  </a:ext>
                </a:extLst>
              </p:cNvPr>
              <p:cNvSpPr txBox="1"/>
              <p:nvPr/>
            </p:nvSpPr>
            <p:spPr>
              <a:xfrm>
                <a:off x="4718487" y="3976771"/>
                <a:ext cx="664343" cy="7505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9AA9949-4BFA-48CB-8179-AD63E946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487" y="3976771"/>
                <a:ext cx="664343" cy="750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47DFE886-C365-4747-BEDE-CDA2D84CC28D}"/>
              </a:ext>
            </a:extLst>
          </p:cNvPr>
          <p:cNvSpPr/>
          <p:nvPr/>
        </p:nvSpPr>
        <p:spPr>
          <a:xfrm>
            <a:off x="5632779" y="5007812"/>
            <a:ext cx="4567698" cy="1661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965FF58-4745-4C3C-A52A-8E4854963C55}"/>
              </a:ext>
            </a:extLst>
          </p:cNvPr>
          <p:cNvSpPr/>
          <p:nvPr/>
        </p:nvSpPr>
        <p:spPr>
          <a:xfrm>
            <a:off x="5734503" y="1859516"/>
            <a:ext cx="1291213" cy="19240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DF10C31-9E53-4D4D-B069-A902196C9DA2}"/>
              </a:ext>
            </a:extLst>
          </p:cNvPr>
          <p:cNvSpPr/>
          <p:nvPr/>
        </p:nvSpPr>
        <p:spPr>
          <a:xfrm>
            <a:off x="5097731" y="1859515"/>
            <a:ext cx="581120" cy="1924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78B1668-B46B-4A6D-A584-1B38090E5FA2}"/>
              </a:ext>
            </a:extLst>
          </p:cNvPr>
          <p:cNvSpPr/>
          <p:nvPr/>
        </p:nvSpPr>
        <p:spPr>
          <a:xfrm>
            <a:off x="4202428" y="1865027"/>
            <a:ext cx="848231" cy="1924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522C964-24C9-427E-A924-B858109BDF9D}"/>
              </a:ext>
            </a:extLst>
          </p:cNvPr>
          <p:cNvSpPr/>
          <p:nvPr/>
        </p:nvSpPr>
        <p:spPr>
          <a:xfrm>
            <a:off x="3481873" y="1877013"/>
            <a:ext cx="657432" cy="1912027"/>
          </a:xfrm>
          <a:prstGeom prst="rect">
            <a:avLst/>
          </a:prstGeom>
          <a:solidFill>
            <a:srgbClr val="FF9999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80D8D19-77A4-4308-8618-1AC3363131A8}"/>
              </a:ext>
            </a:extLst>
          </p:cNvPr>
          <p:cNvSpPr/>
          <p:nvPr/>
        </p:nvSpPr>
        <p:spPr>
          <a:xfrm>
            <a:off x="2609535" y="1877012"/>
            <a:ext cx="800905" cy="191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E2F57C8-3B5A-4B0A-A31F-AFEDF607E314}"/>
              </a:ext>
            </a:extLst>
          </p:cNvPr>
          <p:cNvSpPr/>
          <p:nvPr/>
        </p:nvSpPr>
        <p:spPr>
          <a:xfrm>
            <a:off x="1773932" y="1877124"/>
            <a:ext cx="751242" cy="1911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22684-5514-40A7-B016-29A5BA6C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92" y="155486"/>
            <a:ext cx="2528775" cy="14013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Multilayer Perceptron</a:t>
            </a:r>
            <a:br>
              <a:rPr lang="en-US" sz="3600" dirty="0"/>
            </a:br>
            <a:r>
              <a:rPr lang="en-US" sz="3600" dirty="0"/>
              <a:t>(MLP)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11F3C6-7540-4F50-A94B-994C6F31B04A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5468807" y="5464534"/>
            <a:ext cx="412798" cy="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A50FC3-5CDF-485B-933A-A1A6EE2D2C5A}"/>
              </a:ext>
            </a:extLst>
          </p:cNvPr>
          <p:cNvSpPr/>
          <p:nvPr/>
        </p:nvSpPr>
        <p:spPr>
          <a:xfrm>
            <a:off x="5881605" y="5217258"/>
            <a:ext cx="2332258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445CF2-A5B5-4F8A-9C4D-951C2E512DC7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8213863" y="5464535"/>
            <a:ext cx="26003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834120-3207-4806-8D61-11FDBABAE27D}"/>
              </a:ext>
            </a:extLst>
          </p:cNvPr>
          <p:cNvSpPr/>
          <p:nvPr/>
        </p:nvSpPr>
        <p:spPr>
          <a:xfrm>
            <a:off x="8473893" y="5217257"/>
            <a:ext cx="1603426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80935A-5DDB-4FEF-9A6F-EAC5C0584719}"/>
                  </a:ext>
                </a:extLst>
              </p:cNvPr>
              <p:cNvSpPr txBox="1"/>
              <p:nvPr/>
            </p:nvSpPr>
            <p:spPr>
              <a:xfrm>
                <a:off x="8473893" y="5310677"/>
                <a:ext cx="1547411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94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94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94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94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0094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94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solidFill>
                            <a:srgbClr val="0094FF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94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94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94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94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0094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94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80935A-5DDB-4FEF-9A6F-EAC5C0584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893" y="5310677"/>
                <a:ext cx="1547411" cy="329129"/>
              </a:xfrm>
              <a:prstGeom prst="rect">
                <a:avLst/>
              </a:prstGeom>
              <a:blipFill>
                <a:blip r:embed="rId5"/>
                <a:stretch>
                  <a:fillRect l="-1575" r="-59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9C81A3-A8F1-4AC1-93D0-E132A09AB6C2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10077319" y="5464410"/>
            <a:ext cx="386794" cy="1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9AAECFA-C453-459B-9C70-6BFF898B91FF}"/>
              </a:ext>
            </a:extLst>
          </p:cNvPr>
          <p:cNvSpPr/>
          <p:nvPr/>
        </p:nvSpPr>
        <p:spPr>
          <a:xfrm>
            <a:off x="10464113" y="5217132"/>
            <a:ext cx="1189359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2B7C05-811A-470C-A513-804D93EA6249}"/>
                  </a:ext>
                </a:extLst>
              </p:cNvPr>
              <p:cNvSpPr txBox="1"/>
              <p:nvPr/>
            </p:nvSpPr>
            <p:spPr>
              <a:xfrm>
                <a:off x="10560942" y="5299724"/>
                <a:ext cx="1072088" cy="329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2B7C05-811A-470C-A513-804D93EA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942" y="5299724"/>
                <a:ext cx="1072088" cy="329129"/>
              </a:xfrm>
              <a:prstGeom prst="rect">
                <a:avLst/>
              </a:prstGeom>
              <a:blipFill>
                <a:blip r:embed="rId6"/>
                <a:stretch>
                  <a:fillRect l="-5114" r="-795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7D91DF-6E95-48F9-939F-07AC7FC5D3D6}"/>
              </a:ext>
            </a:extLst>
          </p:cNvPr>
          <p:cNvCxnSpPr>
            <a:cxnSpLocks/>
            <a:stCxn id="132" idx="3"/>
            <a:endCxn id="4" idx="1"/>
          </p:cNvCxnSpPr>
          <p:nvPr/>
        </p:nvCxnSpPr>
        <p:spPr>
          <a:xfrm>
            <a:off x="5382830" y="4352066"/>
            <a:ext cx="498775" cy="1112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266DCF-6FA4-4FB1-900B-3633390CE83F}"/>
                  </a:ext>
                </a:extLst>
              </p:cNvPr>
              <p:cNvSpPr txBox="1"/>
              <p:nvPr/>
            </p:nvSpPr>
            <p:spPr>
              <a:xfrm>
                <a:off x="5828958" y="5299724"/>
                <a:ext cx="2468782" cy="329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2DCB7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266DCF-6FA4-4FB1-900B-3633390CE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958" y="5299724"/>
                <a:ext cx="2468782" cy="329129"/>
              </a:xfrm>
              <a:prstGeom prst="rect">
                <a:avLst/>
              </a:prstGeom>
              <a:blipFill>
                <a:blip r:embed="rId7"/>
                <a:stretch>
                  <a:fillRect t="-1852" r="-24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73A0852-2C6C-4339-94B6-C71D67232198}"/>
              </a:ext>
            </a:extLst>
          </p:cNvPr>
          <p:cNvSpPr/>
          <p:nvPr/>
        </p:nvSpPr>
        <p:spPr>
          <a:xfrm>
            <a:off x="1324117" y="5217257"/>
            <a:ext cx="2332258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E0C043-1143-481F-9E8E-D67CEE2239D9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656375" y="5464534"/>
            <a:ext cx="20900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00E8253-429F-4EC5-866D-B776266B1577}"/>
              </a:ext>
            </a:extLst>
          </p:cNvPr>
          <p:cNvSpPr/>
          <p:nvPr/>
        </p:nvSpPr>
        <p:spPr>
          <a:xfrm>
            <a:off x="3865381" y="5217256"/>
            <a:ext cx="1603426" cy="494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E8576E-D6C6-4731-84FE-3484BE1684D3}"/>
                  </a:ext>
                </a:extLst>
              </p:cNvPr>
              <p:cNvSpPr txBox="1"/>
              <p:nvPr/>
            </p:nvSpPr>
            <p:spPr>
              <a:xfrm>
                <a:off x="3898929" y="5299846"/>
                <a:ext cx="1547411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E8576E-D6C6-4731-84FE-3484BE168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929" y="5299846"/>
                <a:ext cx="1547411" cy="329129"/>
              </a:xfrm>
              <a:prstGeom prst="rect">
                <a:avLst/>
              </a:prstGeom>
              <a:blipFill>
                <a:blip r:embed="rId8"/>
                <a:stretch>
                  <a:fillRect l="-1976" r="-63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9F55E3-08D7-4293-9F64-744AB1091583}"/>
                  </a:ext>
                </a:extLst>
              </p:cNvPr>
              <p:cNvSpPr txBox="1"/>
              <p:nvPr/>
            </p:nvSpPr>
            <p:spPr>
              <a:xfrm>
                <a:off x="1427778" y="5307203"/>
                <a:ext cx="2137060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9F55E3-08D7-4293-9F64-744AB1091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78" y="5307203"/>
                <a:ext cx="2137060" cy="329129"/>
              </a:xfrm>
              <a:prstGeom prst="rect">
                <a:avLst/>
              </a:prstGeom>
              <a:blipFill>
                <a:blip r:embed="rId9"/>
                <a:stretch>
                  <a:fillRect l="-1140" t="-3704" r="-199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925563EF-A24A-43B0-92BA-17AE9CCC4E4F}"/>
              </a:ext>
            </a:extLst>
          </p:cNvPr>
          <p:cNvSpPr/>
          <p:nvPr/>
        </p:nvSpPr>
        <p:spPr>
          <a:xfrm>
            <a:off x="3610720" y="1953052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63D4BC9-EA53-4769-A764-F88EA5897BBA}"/>
              </a:ext>
            </a:extLst>
          </p:cNvPr>
          <p:cNvSpPr/>
          <p:nvPr/>
        </p:nvSpPr>
        <p:spPr>
          <a:xfrm>
            <a:off x="3610720" y="2793833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A3089C-B2EE-4C95-BE45-E0AC55D9E08F}"/>
              </a:ext>
            </a:extLst>
          </p:cNvPr>
          <p:cNvSpPr/>
          <p:nvPr/>
        </p:nvSpPr>
        <p:spPr>
          <a:xfrm>
            <a:off x="3610720" y="2369179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3BFDB3-E23F-42D5-B151-9A4DA5EE9AA5}"/>
                  </a:ext>
                </a:extLst>
              </p:cNvPr>
              <p:cNvSpPr txBox="1"/>
              <p:nvPr/>
            </p:nvSpPr>
            <p:spPr>
              <a:xfrm>
                <a:off x="1985196" y="1943465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3BFDB3-E23F-42D5-B151-9A4DA5EE9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96" y="1943465"/>
                <a:ext cx="360000" cy="400110"/>
              </a:xfrm>
              <a:prstGeom prst="rect">
                <a:avLst/>
              </a:prstGeom>
              <a:blipFill>
                <a:blip r:embed="rId10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D6D39F-6C43-4B23-B6D0-B51A68E637D2}"/>
                  </a:ext>
                </a:extLst>
              </p:cNvPr>
              <p:cNvSpPr txBox="1"/>
              <p:nvPr/>
            </p:nvSpPr>
            <p:spPr>
              <a:xfrm>
                <a:off x="1985196" y="2363765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D6D39F-6C43-4B23-B6D0-B51A68E63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96" y="2363765"/>
                <a:ext cx="360000" cy="400110"/>
              </a:xfrm>
              <a:prstGeom prst="rect">
                <a:avLst/>
              </a:prstGeom>
              <a:blipFill>
                <a:blip r:embed="rId11"/>
                <a:stretch>
                  <a:fillRect r="-10169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2EE197-3190-42A3-8B4C-FC2762DD7380}"/>
                  </a:ext>
                </a:extLst>
              </p:cNvPr>
              <p:cNvSpPr txBox="1"/>
              <p:nvPr/>
            </p:nvSpPr>
            <p:spPr>
              <a:xfrm>
                <a:off x="1985196" y="2782959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2EE197-3190-42A3-8B4C-FC2762DD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96" y="2782959"/>
                <a:ext cx="360000" cy="400110"/>
              </a:xfrm>
              <a:prstGeom prst="rect">
                <a:avLst/>
              </a:prstGeom>
              <a:blipFill>
                <a:blip r:embed="rId12"/>
                <a:stretch>
                  <a:fillRect r="-10169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6B691F-84CD-4F4F-80B7-C5D37F2F742F}"/>
              </a:ext>
            </a:extLst>
          </p:cNvPr>
          <p:cNvCxnSpPr>
            <a:stCxn id="30" idx="3"/>
            <a:endCxn id="27" idx="2"/>
          </p:cNvCxnSpPr>
          <p:nvPr/>
        </p:nvCxnSpPr>
        <p:spPr>
          <a:xfrm flipV="1">
            <a:off x="2345196" y="2133052"/>
            <a:ext cx="1265524" cy="1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FFB9C5-ABE8-448C-B446-D4C9C62C3018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>
            <a:off x="2345196" y="2143520"/>
            <a:ext cx="1265524" cy="405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A5022B-C98D-4B89-A285-B173DA513679}"/>
              </a:ext>
            </a:extLst>
          </p:cNvPr>
          <p:cNvCxnSpPr>
            <a:stCxn id="30" idx="3"/>
            <a:endCxn id="28" idx="2"/>
          </p:cNvCxnSpPr>
          <p:nvPr/>
        </p:nvCxnSpPr>
        <p:spPr>
          <a:xfrm>
            <a:off x="2345196" y="2143520"/>
            <a:ext cx="1265524" cy="830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3FA0AC-61FA-4C6F-A9E5-072359E3FF86}"/>
              </a:ext>
            </a:extLst>
          </p:cNvPr>
          <p:cNvCxnSpPr>
            <a:stCxn id="31" idx="3"/>
            <a:endCxn id="27" idx="2"/>
          </p:cNvCxnSpPr>
          <p:nvPr/>
        </p:nvCxnSpPr>
        <p:spPr>
          <a:xfrm flipV="1">
            <a:off x="2345196" y="2133052"/>
            <a:ext cx="1265524" cy="43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368A89-5606-468A-B79C-2E2D351C671B}"/>
              </a:ext>
            </a:extLst>
          </p:cNvPr>
          <p:cNvCxnSpPr>
            <a:stCxn id="31" idx="3"/>
            <a:endCxn id="29" idx="2"/>
          </p:cNvCxnSpPr>
          <p:nvPr/>
        </p:nvCxnSpPr>
        <p:spPr>
          <a:xfrm flipV="1">
            <a:off x="2345196" y="2549179"/>
            <a:ext cx="1265524" cy="14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55FA-9086-4A05-9106-F0BED3BE9278}"/>
              </a:ext>
            </a:extLst>
          </p:cNvPr>
          <p:cNvCxnSpPr>
            <a:stCxn id="31" idx="3"/>
            <a:endCxn id="28" idx="2"/>
          </p:cNvCxnSpPr>
          <p:nvPr/>
        </p:nvCxnSpPr>
        <p:spPr>
          <a:xfrm>
            <a:off x="2345196" y="2563820"/>
            <a:ext cx="1265524" cy="410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D277355-647B-49E9-AA2B-47225D758301}"/>
              </a:ext>
            </a:extLst>
          </p:cNvPr>
          <p:cNvCxnSpPr>
            <a:stCxn id="32" idx="3"/>
            <a:endCxn id="27" idx="2"/>
          </p:cNvCxnSpPr>
          <p:nvPr/>
        </p:nvCxnSpPr>
        <p:spPr>
          <a:xfrm flipV="1">
            <a:off x="2345196" y="2133052"/>
            <a:ext cx="1265524" cy="849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742A79D-55B6-464C-9E78-69673E5DCE16}"/>
              </a:ext>
            </a:extLst>
          </p:cNvPr>
          <p:cNvCxnSpPr>
            <a:stCxn id="32" idx="3"/>
            <a:endCxn id="29" idx="2"/>
          </p:cNvCxnSpPr>
          <p:nvPr/>
        </p:nvCxnSpPr>
        <p:spPr>
          <a:xfrm flipV="1">
            <a:off x="2345196" y="2549179"/>
            <a:ext cx="1265524" cy="433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DB67B49-403B-4ADE-90DA-219A91FFD3B2}"/>
              </a:ext>
            </a:extLst>
          </p:cNvPr>
          <p:cNvCxnSpPr>
            <a:stCxn id="32" idx="3"/>
            <a:endCxn id="28" idx="2"/>
          </p:cNvCxnSpPr>
          <p:nvPr/>
        </p:nvCxnSpPr>
        <p:spPr>
          <a:xfrm flipV="1">
            <a:off x="2345196" y="2973833"/>
            <a:ext cx="1265524" cy="9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8CE2E62B-B4FC-4FB2-B271-18410459F305}"/>
              </a:ext>
            </a:extLst>
          </p:cNvPr>
          <p:cNvSpPr/>
          <p:nvPr/>
        </p:nvSpPr>
        <p:spPr>
          <a:xfrm>
            <a:off x="5241282" y="2356240"/>
            <a:ext cx="360000" cy="360000"/>
          </a:xfrm>
          <a:prstGeom prst="ellipse">
            <a:avLst/>
          </a:prstGeom>
          <a:noFill/>
          <a:ln>
            <a:solidFill>
              <a:srgbClr val="37A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3FC5C5C-4807-4C88-ACA6-A8BE7CB8D40C}"/>
              </a:ext>
            </a:extLst>
          </p:cNvPr>
          <p:cNvCxnSpPr>
            <a:stCxn id="27" idx="6"/>
            <a:endCxn id="53" idx="2"/>
          </p:cNvCxnSpPr>
          <p:nvPr/>
        </p:nvCxnSpPr>
        <p:spPr>
          <a:xfrm>
            <a:off x="3970720" y="2133052"/>
            <a:ext cx="1270562" cy="40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3CE6F28-66C2-421F-A29A-10F52CCFFF69}"/>
              </a:ext>
            </a:extLst>
          </p:cNvPr>
          <p:cNvCxnSpPr>
            <a:stCxn id="29" idx="6"/>
            <a:endCxn id="53" idx="2"/>
          </p:cNvCxnSpPr>
          <p:nvPr/>
        </p:nvCxnSpPr>
        <p:spPr>
          <a:xfrm flipV="1">
            <a:off x="3970720" y="2536240"/>
            <a:ext cx="1270562" cy="12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A5148C8-CFB7-4832-AD1B-3F501F93FB2C}"/>
              </a:ext>
            </a:extLst>
          </p:cNvPr>
          <p:cNvCxnSpPr>
            <a:stCxn id="28" idx="6"/>
            <a:endCxn id="53" idx="2"/>
          </p:cNvCxnSpPr>
          <p:nvPr/>
        </p:nvCxnSpPr>
        <p:spPr>
          <a:xfrm flipV="1">
            <a:off x="3970720" y="2536240"/>
            <a:ext cx="1270562" cy="437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0F5CB4-433F-4AE3-BA91-6B826927530F}"/>
              </a:ext>
            </a:extLst>
          </p:cNvPr>
          <p:cNvCxnSpPr>
            <a:cxnSpLocks/>
            <a:stCxn id="53" idx="6"/>
            <a:endCxn id="62" idx="1"/>
          </p:cNvCxnSpPr>
          <p:nvPr/>
        </p:nvCxnSpPr>
        <p:spPr>
          <a:xfrm>
            <a:off x="5601282" y="2536240"/>
            <a:ext cx="366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B1DAD21-2B79-469C-B9F5-84DB50FF32F3}"/>
                  </a:ext>
                </a:extLst>
              </p:cNvPr>
              <p:cNvSpPr txBox="1"/>
              <p:nvPr/>
            </p:nvSpPr>
            <p:spPr>
              <a:xfrm>
                <a:off x="5967612" y="2371675"/>
                <a:ext cx="940834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B1DAD21-2B79-469C-B9F5-84DB50FF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12" y="2371675"/>
                <a:ext cx="940834" cy="329129"/>
              </a:xfrm>
              <a:prstGeom prst="rect">
                <a:avLst/>
              </a:prstGeom>
              <a:blipFill>
                <a:blip r:embed="rId13"/>
                <a:stretch>
                  <a:fillRect l="-6494" t="-12963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EA34518-2574-4AEB-A201-50A4185CB1B0}"/>
                  </a:ext>
                </a:extLst>
              </p:cNvPr>
              <p:cNvSpPr txBox="1"/>
              <p:nvPr/>
            </p:nvSpPr>
            <p:spPr>
              <a:xfrm>
                <a:off x="3521058" y="3394846"/>
                <a:ext cx="6176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EA34518-2574-4AEB-A201-50A4185C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58" y="3394846"/>
                <a:ext cx="61769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D94362-9796-41D6-A16E-C70F0A6888A4}"/>
                  </a:ext>
                </a:extLst>
              </p:cNvPr>
              <p:cNvSpPr txBox="1"/>
              <p:nvPr/>
            </p:nvSpPr>
            <p:spPr>
              <a:xfrm>
                <a:off x="5097916" y="3383252"/>
                <a:ext cx="6139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D94362-9796-41D6-A16E-C70F0A68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916" y="3383252"/>
                <a:ext cx="61395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F750CC-1634-4F41-83F9-1109FDE097DD}"/>
                  </a:ext>
                </a:extLst>
              </p:cNvPr>
              <p:cNvSpPr txBox="1"/>
              <p:nvPr/>
            </p:nvSpPr>
            <p:spPr>
              <a:xfrm>
                <a:off x="1811307" y="3367458"/>
                <a:ext cx="6176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𝑖𝑛𝑝𝑢𝑡</m:t>
                      </m:r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F750CC-1634-4F41-83F9-1109FDE09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07" y="3367458"/>
                <a:ext cx="617696" cy="369332"/>
              </a:xfrm>
              <a:prstGeom prst="rect">
                <a:avLst/>
              </a:prstGeom>
              <a:blipFill>
                <a:blip r:embed="rId16"/>
                <a:stretch>
                  <a:fillRect l="-2970" r="-2376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92AD74-E937-4163-ADF4-71213AE6A324}"/>
                  </a:ext>
                </a:extLst>
              </p:cNvPr>
              <p:cNvSpPr txBox="1"/>
              <p:nvPr/>
            </p:nvSpPr>
            <p:spPr>
              <a:xfrm>
                <a:off x="5907181" y="3367458"/>
                <a:ext cx="6176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𝑜𝑢𝑡𝑝𝑢𝑡</m:t>
                      </m:r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92AD74-E937-4163-ADF4-71213AE6A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181" y="3367458"/>
                <a:ext cx="617696" cy="369332"/>
              </a:xfrm>
              <a:prstGeom prst="rect">
                <a:avLst/>
              </a:prstGeom>
              <a:blipFill>
                <a:blip r:embed="rId17"/>
                <a:stretch>
                  <a:fillRect l="-990" r="-4554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796C948-48BE-4362-BB60-5A6AA7C4BDAD}"/>
                  </a:ext>
                </a:extLst>
              </p:cNvPr>
              <p:cNvSpPr txBox="1"/>
              <p:nvPr/>
            </p:nvSpPr>
            <p:spPr>
              <a:xfrm>
                <a:off x="10666187" y="6226733"/>
                <a:ext cx="9183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𝒐𝒖𝒕𝒑𝒖𝒕</m:t>
                      </m:r>
                    </m:oMath>
                  </m:oMathPara>
                </a14:m>
                <a:endParaRPr lang="en-US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796C948-48BE-4362-BB60-5A6AA7C4B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187" y="6226733"/>
                <a:ext cx="918319" cy="369332"/>
              </a:xfrm>
              <a:prstGeom prst="rect">
                <a:avLst/>
              </a:prstGeom>
              <a:blipFill>
                <a:blip r:embed="rId18"/>
                <a:stretch>
                  <a:fillRect l="-1333" r="-4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3CF9EB-2B56-4D2B-B944-D4CE30224561}"/>
                  </a:ext>
                </a:extLst>
              </p:cNvPr>
              <p:cNvSpPr txBox="1"/>
              <p:nvPr/>
            </p:nvSpPr>
            <p:spPr>
              <a:xfrm>
                <a:off x="6088321" y="6271716"/>
                <a:ext cx="3819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𝑯𝒊𝒅𝒅𝒆𝒏</m:t>
                      </m:r>
                      <m:r>
                        <a:rPr lang="en-US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𝒍𝒂𝒚𝒆𝒓</m:t>
                      </m:r>
                      <m:r>
                        <a:rPr lang="en-US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3CF9EB-2B56-4D2B-B944-D4CE30224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321" y="6271716"/>
                <a:ext cx="3819368" cy="369332"/>
              </a:xfrm>
              <a:prstGeom prst="rect">
                <a:avLst/>
              </a:prstGeom>
              <a:blipFill>
                <a:blip r:embed="rId1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8B4E0AD-D5BC-4092-8E24-E04E48F58CAD}"/>
              </a:ext>
            </a:extLst>
          </p:cNvPr>
          <p:cNvCxnSpPr>
            <a:cxnSpLocks/>
            <a:stCxn id="90" idx="3"/>
            <a:endCxn id="15" idx="1"/>
          </p:cNvCxnSpPr>
          <p:nvPr/>
        </p:nvCxnSpPr>
        <p:spPr>
          <a:xfrm flipV="1">
            <a:off x="563612" y="5464535"/>
            <a:ext cx="760505" cy="43228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071BD6A-DEF9-4377-B61B-E373F1F99025}"/>
              </a:ext>
            </a:extLst>
          </p:cNvPr>
          <p:cNvCxnSpPr>
            <a:cxnSpLocks/>
            <a:stCxn id="89" idx="3"/>
            <a:endCxn id="15" idx="1"/>
          </p:cNvCxnSpPr>
          <p:nvPr/>
        </p:nvCxnSpPr>
        <p:spPr>
          <a:xfrm>
            <a:off x="776311" y="4234005"/>
            <a:ext cx="547806" cy="12305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542B00A-2167-4F4A-98D6-086934FAD751}"/>
                  </a:ext>
                </a:extLst>
              </p:cNvPr>
              <p:cNvSpPr txBox="1"/>
              <p:nvPr/>
            </p:nvSpPr>
            <p:spPr>
              <a:xfrm>
                <a:off x="286818" y="5696762"/>
                <a:ext cx="27679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542B00A-2167-4F4A-98D6-086934FA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8" y="5696762"/>
                <a:ext cx="276794" cy="400110"/>
              </a:xfrm>
              <a:prstGeom prst="rect">
                <a:avLst/>
              </a:prstGeom>
              <a:blipFill>
                <a:blip r:embed="rId20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02442EE-6AA6-4361-941B-DF9C0088C9A8}"/>
                  </a:ext>
                </a:extLst>
              </p:cNvPr>
              <p:cNvSpPr txBox="1"/>
              <p:nvPr/>
            </p:nvSpPr>
            <p:spPr>
              <a:xfrm>
                <a:off x="2187693" y="6271716"/>
                <a:ext cx="219516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𝑯𝒊𝒅𝒅𝒆𝒏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𝒍𝒂𝒚𝒆𝒓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02442EE-6AA6-4361-941B-DF9C0088C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93" y="6271716"/>
                <a:ext cx="2195163" cy="369332"/>
              </a:xfrm>
              <a:prstGeom prst="rect">
                <a:avLst/>
              </a:prstGeom>
              <a:blipFill>
                <a:blip r:embed="rId21"/>
                <a:stretch>
                  <a:fillRect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527B794-392B-4D2A-AC9F-281A55A8B8EC}"/>
                  </a:ext>
                </a:extLst>
              </p:cNvPr>
              <p:cNvSpPr txBox="1"/>
              <p:nvPr/>
            </p:nvSpPr>
            <p:spPr>
              <a:xfrm>
                <a:off x="68697" y="6307992"/>
                <a:ext cx="6176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𝒊𝒏𝒑𝒖𝒕</m:t>
                      </m:r>
                    </m:oMath>
                  </m:oMathPara>
                </a14:m>
                <a:endParaRPr lang="en-US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527B794-392B-4D2A-AC9F-281A55A8B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" y="6307992"/>
                <a:ext cx="617696" cy="369332"/>
              </a:xfrm>
              <a:prstGeom prst="rect">
                <a:avLst/>
              </a:prstGeom>
              <a:blipFill>
                <a:blip r:embed="rId22"/>
                <a:stretch>
                  <a:fillRect l="-1961" r="-3235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61D9B77-4E56-4F45-B7B4-EA5FD49B16B4}"/>
                  </a:ext>
                </a:extLst>
              </p:cNvPr>
              <p:cNvSpPr txBox="1"/>
              <p:nvPr/>
            </p:nvSpPr>
            <p:spPr>
              <a:xfrm>
                <a:off x="2340511" y="3393027"/>
                <a:ext cx="1325707" cy="355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61D9B77-4E56-4F45-B7B4-EA5FD49B1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511" y="3393027"/>
                <a:ext cx="1325707" cy="35554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2FF156B-42ED-481C-A7A1-C725D065E616}"/>
              </a:ext>
            </a:extLst>
          </p:cNvPr>
          <p:cNvCxnSpPr>
            <a:stCxn id="27" idx="0"/>
            <a:endCxn id="27" idx="4"/>
          </p:cNvCxnSpPr>
          <p:nvPr/>
        </p:nvCxnSpPr>
        <p:spPr>
          <a:xfrm>
            <a:off x="3790720" y="1953052"/>
            <a:ext cx="0" cy="36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E8C6EB3-2850-40C1-99AD-4B9CDFD30522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3790720" y="2369179"/>
            <a:ext cx="0" cy="36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889BFCD-273A-4D18-9F7C-153680F1538B}"/>
              </a:ext>
            </a:extLst>
          </p:cNvPr>
          <p:cNvCxnSpPr>
            <a:cxnSpLocks/>
            <a:stCxn id="28" idx="0"/>
            <a:endCxn id="28" idx="4"/>
          </p:cNvCxnSpPr>
          <p:nvPr/>
        </p:nvCxnSpPr>
        <p:spPr>
          <a:xfrm>
            <a:off x="3790720" y="2793833"/>
            <a:ext cx="0" cy="36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FBADA13-A157-4519-A672-CD99D81359BB}"/>
              </a:ext>
            </a:extLst>
          </p:cNvPr>
          <p:cNvCxnSpPr>
            <a:cxnSpLocks/>
            <a:stCxn id="53" idx="0"/>
            <a:endCxn id="53" idx="4"/>
          </p:cNvCxnSpPr>
          <p:nvPr/>
        </p:nvCxnSpPr>
        <p:spPr>
          <a:xfrm>
            <a:off x="5421282" y="2356240"/>
            <a:ext cx="0" cy="36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440E03-B342-4819-A5B6-1C0695A123B2}"/>
                  </a:ext>
                </a:extLst>
              </p:cNvPr>
              <p:cNvSpPr txBox="1"/>
              <p:nvPr/>
            </p:nvSpPr>
            <p:spPr>
              <a:xfrm>
                <a:off x="3979708" y="3409583"/>
                <a:ext cx="1325707" cy="359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440E03-B342-4819-A5B6-1C0695A12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708" y="3409583"/>
                <a:ext cx="1325707" cy="35965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Oval 184">
            <a:extLst>
              <a:ext uri="{FF2B5EF4-FFF2-40B4-BE49-F238E27FC236}">
                <a16:creationId xmlns:a16="http://schemas.microsoft.com/office/drawing/2014/main" id="{1226DC45-F73A-411D-995E-DB9952CC1458}"/>
              </a:ext>
            </a:extLst>
          </p:cNvPr>
          <p:cNvSpPr/>
          <p:nvPr/>
        </p:nvSpPr>
        <p:spPr>
          <a:xfrm>
            <a:off x="3580598" y="342243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710F0367-1732-4DF6-BFA4-6A5639D9531D}"/>
              </a:ext>
            </a:extLst>
          </p:cNvPr>
          <p:cNvSpPr/>
          <p:nvPr/>
        </p:nvSpPr>
        <p:spPr>
          <a:xfrm>
            <a:off x="3580598" y="1183024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30893AF9-2E58-4659-B9C6-DA1282B0CD04}"/>
              </a:ext>
            </a:extLst>
          </p:cNvPr>
          <p:cNvSpPr/>
          <p:nvPr/>
        </p:nvSpPr>
        <p:spPr>
          <a:xfrm>
            <a:off x="3580598" y="758370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DB890D02-501A-400E-95CD-CBFB0EAAC709}"/>
                  </a:ext>
                </a:extLst>
              </p:cNvPr>
              <p:cNvSpPr txBox="1"/>
              <p:nvPr/>
            </p:nvSpPr>
            <p:spPr>
              <a:xfrm>
                <a:off x="2630554" y="317188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DB890D02-501A-400E-95CD-CBFB0EAAC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54" y="317188"/>
                <a:ext cx="360000" cy="400110"/>
              </a:xfrm>
              <a:prstGeom prst="rect">
                <a:avLst/>
              </a:prstGeom>
              <a:blipFill>
                <a:blip r:embed="rId25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88BB885-4891-4E7F-87A2-E4355939AB38}"/>
                  </a:ext>
                </a:extLst>
              </p:cNvPr>
              <p:cNvSpPr txBox="1"/>
              <p:nvPr/>
            </p:nvSpPr>
            <p:spPr>
              <a:xfrm>
                <a:off x="2630554" y="737488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88BB885-4891-4E7F-87A2-E4355939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54" y="737488"/>
                <a:ext cx="360000" cy="400110"/>
              </a:xfrm>
              <a:prstGeom prst="rect">
                <a:avLst/>
              </a:prstGeom>
              <a:blipFill>
                <a:blip r:embed="rId26"/>
                <a:stretch>
                  <a:fillRect r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DB03E1B8-2619-446E-975B-800FBFF6BECF}"/>
                  </a:ext>
                </a:extLst>
              </p:cNvPr>
              <p:cNvSpPr txBox="1"/>
              <p:nvPr/>
            </p:nvSpPr>
            <p:spPr>
              <a:xfrm>
                <a:off x="2630554" y="1156682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DB03E1B8-2619-446E-975B-800FBFF6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54" y="1156682"/>
                <a:ext cx="360000" cy="400110"/>
              </a:xfrm>
              <a:prstGeom prst="rect">
                <a:avLst/>
              </a:prstGeom>
              <a:blipFill>
                <a:blip r:embed="rId27"/>
                <a:stretch>
                  <a:fillRect r="-10169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7A914C38-BE53-4126-BF65-29422473489E}"/>
              </a:ext>
            </a:extLst>
          </p:cNvPr>
          <p:cNvCxnSpPr>
            <a:cxnSpLocks/>
            <a:stCxn id="188" idx="3"/>
            <a:endCxn id="185" idx="2"/>
          </p:cNvCxnSpPr>
          <p:nvPr/>
        </p:nvCxnSpPr>
        <p:spPr>
          <a:xfrm>
            <a:off x="2990554" y="517243"/>
            <a:ext cx="590044" cy="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E2AC77C-F0BF-493F-94D5-462E74DFCE1C}"/>
              </a:ext>
            </a:extLst>
          </p:cNvPr>
          <p:cNvCxnSpPr>
            <a:cxnSpLocks/>
            <a:stCxn id="188" idx="3"/>
            <a:endCxn id="187" idx="2"/>
          </p:cNvCxnSpPr>
          <p:nvPr/>
        </p:nvCxnSpPr>
        <p:spPr>
          <a:xfrm>
            <a:off x="2990554" y="517243"/>
            <a:ext cx="590044" cy="42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EC82AEB3-48A7-4183-A68A-1469992695EB}"/>
              </a:ext>
            </a:extLst>
          </p:cNvPr>
          <p:cNvCxnSpPr>
            <a:cxnSpLocks/>
            <a:stCxn id="188" idx="3"/>
            <a:endCxn id="186" idx="2"/>
          </p:cNvCxnSpPr>
          <p:nvPr/>
        </p:nvCxnSpPr>
        <p:spPr>
          <a:xfrm>
            <a:off x="2990554" y="517243"/>
            <a:ext cx="590044" cy="84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6F64538-BC50-4E70-BC72-959282A94120}"/>
              </a:ext>
            </a:extLst>
          </p:cNvPr>
          <p:cNvCxnSpPr>
            <a:cxnSpLocks/>
            <a:stCxn id="189" idx="3"/>
            <a:endCxn id="185" idx="2"/>
          </p:cNvCxnSpPr>
          <p:nvPr/>
        </p:nvCxnSpPr>
        <p:spPr>
          <a:xfrm flipV="1">
            <a:off x="2990554" y="522243"/>
            <a:ext cx="590044" cy="41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5B0A44BA-349A-49F8-9B84-B2375DE646AF}"/>
              </a:ext>
            </a:extLst>
          </p:cNvPr>
          <p:cNvCxnSpPr>
            <a:stCxn id="189" idx="3"/>
            <a:endCxn id="187" idx="2"/>
          </p:cNvCxnSpPr>
          <p:nvPr/>
        </p:nvCxnSpPr>
        <p:spPr>
          <a:xfrm>
            <a:off x="2990554" y="937543"/>
            <a:ext cx="590044" cy="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1F2B7D61-2AD3-4561-9439-CAB392E031AB}"/>
              </a:ext>
            </a:extLst>
          </p:cNvPr>
          <p:cNvCxnSpPr>
            <a:stCxn id="189" idx="3"/>
            <a:endCxn id="186" idx="2"/>
          </p:cNvCxnSpPr>
          <p:nvPr/>
        </p:nvCxnSpPr>
        <p:spPr>
          <a:xfrm>
            <a:off x="2990554" y="937543"/>
            <a:ext cx="590044" cy="42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10E226C0-C535-4F34-BC9A-54619328A7DA}"/>
              </a:ext>
            </a:extLst>
          </p:cNvPr>
          <p:cNvCxnSpPr>
            <a:cxnSpLocks/>
            <a:stCxn id="190" idx="3"/>
            <a:endCxn id="185" idx="2"/>
          </p:cNvCxnSpPr>
          <p:nvPr/>
        </p:nvCxnSpPr>
        <p:spPr>
          <a:xfrm flipV="1">
            <a:off x="2990554" y="522243"/>
            <a:ext cx="590044" cy="834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C9047D72-6AEE-4BED-A222-53007C8A5241}"/>
              </a:ext>
            </a:extLst>
          </p:cNvPr>
          <p:cNvCxnSpPr>
            <a:stCxn id="190" idx="3"/>
            <a:endCxn id="187" idx="2"/>
          </p:cNvCxnSpPr>
          <p:nvPr/>
        </p:nvCxnSpPr>
        <p:spPr>
          <a:xfrm flipV="1">
            <a:off x="2990554" y="938370"/>
            <a:ext cx="590044" cy="41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8968ADEB-48CF-455E-9406-9184017A3C79}"/>
              </a:ext>
            </a:extLst>
          </p:cNvPr>
          <p:cNvCxnSpPr>
            <a:stCxn id="190" idx="3"/>
            <a:endCxn id="186" idx="2"/>
          </p:cNvCxnSpPr>
          <p:nvPr/>
        </p:nvCxnSpPr>
        <p:spPr>
          <a:xfrm>
            <a:off x="2990554" y="1356737"/>
            <a:ext cx="590044" cy="6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Oval 199">
            <a:extLst>
              <a:ext uri="{FF2B5EF4-FFF2-40B4-BE49-F238E27FC236}">
                <a16:creationId xmlns:a16="http://schemas.microsoft.com/office/drawing/2014/main" id="{99669C7A-8F96-47D4-BF56-352C40828CDC}"/>
              </a:ext>
            </a:extLst>
          </p:cNvPr>
          <p:cNvSpPr/>
          <p:nvPr/>
        </p:nvSpPr>
        <p:spPr>
          <a:xfrm>
            <a:off x="4286698" y="745431"/>
            <a:ext cx="360000" cy="360000"/>
          </a:xfrm>
          <a:prstGeom prst="ellipse">
            <a:avLst/>
          </a:prstGeom>
          <a:noFill/>
          <a:ln>
            <a:solidFill>
              <a:srgbClr val="37A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22E4FA50-9163-4BE9-999A-F72EA5E56A6D}"/>
              </a:ext>
            </a:extLst>
          </p:cNvPr>
          <p:cNvCxnSpPr>
            <a:cxnSpLocks/>
            <a:stCxn id="185" idx="6"/>
            <a:endCxn id="200" idx="2"/>
          </p:cNvCxnSpPr>
          <p:nvPr/>
        </p:nvCxnSpPr>
        <p:spPr>
          <a:xfrm>
            <a:off x="3940598" y="522243"/>
            <a:ext cx="346100" cy="40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EBE36DC8-EECC-487E-B3B0-1AA0CC953971}"/>
              </a:ext>
            </a:extLst>
          </p:cNvPr>
          <p:cNvCxnSpPr>
            <a:stCxn id="187" idx="6"/>
            <a:endCxn id="200" idx="2"/>
          </p:cNvCxnSpPr>
          <p:nvPr/>
        </p:nvCxnSpPr>
        <p:spPr>
          <a:xfrm flipV="1">
            <a:off x="3940598" y="925431"/>
            <a:ext cx="346100" cy="12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9EA9674E-9DF7-49C1-BF45-9F8582D5EEA4}"/>
              </a:ext>
            </a:extLst>
          </p:cNvPr>
          <p:cNvCxnSpPr>
            <a:stCxn id="186" idx="6"/>
            <a:endCxn id="200" idx="2"/>
          </p:cNvCxnSpPr>
          <p:nvPr/>
        </p:nvCxnSpPr>
        <p:spPr>
          <a:xfrm flipV="1">
            <a:off x="3940598" y="925431"/>
            <a:ext cx="346100" cy="437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AB35912-A429-4107-8484-5FA7AA78997F}"/>
              </a:ext>
            </a:extLst>
          </p:cNvPr>
          <p:cNvCxnSpPr>
            <a:cxnSpLocks/>
            <a:stCxn id="200" idx="6"/>
            <a:endCxn id="205" idx="1"/>
          </p:cNvCxnSpPr>
          <p:nvPr/>
        </p:nvCxnSpPr>
        <p:spPr>
          <a:xfrm>
            <a:off x="4646698" y="925431"/>
            <a:ext cx="28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E804ED3E-7306-4506-BBD8-D57D594776B0}"/>
                  </a:ext>
                </a:extLst>
              </p:cNvPr>
              <p:cNvSpPr txBox="1"/>
              <p:nvPr/>
            </p:nvSpPr>
            <p:spPr>
              <a:xfrm>
                <a:off x="4934770" y="760866"/>
                <a:ext cx="940834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E804ED3E-7306-4506-BBD8-D57D59477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70" y="760866"/>
                <a:ext cx="940834" cy="329129"/>
              </a:xfrm>
              <a:prstGeom prst="rect">
                <a:avLst/>
              </a:prstGeom>
              <a:blipFill>
                <a:blip r:embed="rId28"/>
                <a:stretch>
                  <a:fillRect l="-6494" t="-14815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53448396-00C9-47BC-B148-3038065DD89A}"/>
                  </a:ext>
                </a:extLst>
              </p:cNvPr>
              <p:cNvSpPr txBox="1"/>
              <p:nvPr/>
            </p:nvSpPr>
            <p:spPr>
              <a:xfrm>
                <a:off x="4798268" y="5886141"/>
                <a:ext cx="535775" cy="42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53448396-00C9-47BC-B148-3038065DD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268" y="5886141"/>
                <a:ext cx="535775" cy="42146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6EA0D8D6-4CDF-452C-994F-22B9B8753513}"/>
              </a:ext>
            </a:extLst>
          </p:cNvPr>
          <p:cNvCxnSpPr>
            <a:cxnSpLocks/>
            <a:stCxn id="224" idx="3"/>
            <a:endCxn id="4" idx="1"/>
          </p:cNvCxnSpPr>
          <p:nvPr/>
        </p:nvCxnSpPr>
        <p:spPr>
          <a:xfrm flipV="1">
            <a:off x="5334043" y="5464536"/>
            <a:ext cx="547562" cy="6323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909D1009-9CC3-4BF4-8623-8839C4696CE8}"/>
                  </a:ext>
                </a:extLst>
              </p:cNvPr>
              <p:cNvSpPr txBox="1"/>
              <p:nvPr/>
            </p:nvSpPr>
            <p:spPr>
              <a:xfrm>
                <a:off x="8177845" y="19005"/>
                <a:ext cx="3677207" cy="16687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𝑊𝑒𝑖𝑔h𝑡𝑠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𝑏𝑖𝑎𝑠𝑒𝑠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𝑎𝑐𝑡𝑖𝑣𝑎𝑡𝑖𝑜𝑛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𝑒𝑥𝑎𝑐𝑡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𝑛𝑒𝑡𝑤𝑜𝑟𝑘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909D1009-9CC3-4BF4-8623-8839C469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845" y="19005"/>
                <a:ext cx="3677207" cy="1668790"/>
              </a:xfrm>
              <a:prstGeom prst="rect">
                <a:avLst/>
              </a:prstGeom>
              <a:blipFill>
                <a:blip r:embed="rId30"/>
                <a:stretch>
                  <a:fillRect b="-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7803AB8D-BEF4-49A5-9DAF-0494583BD7EB}"/>
              </a:ext>
            </a:extLst>
          </p:cNvPr>
          <p:cNvCxnSpPr>
            <a:cxnSpLocks/>
            <a:stCxn id="68" idx="2"/>
            <a:endCxn id="84" idx="0"/>
          </p:cNvCxnSpPr>
          <p:nvPr/>
        </p:nvCxnSpPr>
        <p:spPr>
          <a:xfrm>
            <a:off x="5388291" y="3783528"/>
            <a:ext cx="2528337" cy="1224284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D4B70728-0A1C-4B31-9D39-21908F4AC10B}"/>
              </a:ext>
            </a:extLst>
          </p:cNvPr>
          <p:cNvCxnSpPr>
            <a:cxnSpLocks/>
            <a:stCxn id="67" idx="2"/>
            <a:endCxn id="94" idx="0"/>
          </p:cNvCxnSpPr>
          <p:nvPr/>
        </p:nvCxnSpPr>
        <p:spPr>
          <a:xfrm flipH="1">
            <a:off x="3258848" y="3789040"/>
            <a:ext cx="551741" cy="1212702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29B3FAA7-8364-4F26-800D-312D03483F3F}"/>
              </a:ext>
            </a:extLst>
          </p:cNvPr>
          <p:cNvCxnSpPr>
            <a:stCxn id="69" idx="2"/>
            <a:endCxn id="117" idx="0"/>
          </p:cNvCxnSpPr>
          <p:nvPr/>
        </p:nvCxnSpPr>
        <p:spPr>
          <a:xfrm flipH="1">
            <a:off x="479091" y="3789040"/>
            <a:ext cx="1670462" cy="1231435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FFD7B9FE-A948-4751-863D-8380FCC006E0}"/>
              </a:ext>
            </a:extLst>
          </p:cNvPr>
          <p:cNvCxnSpPr>
            <a:stCxn id="71" idx="2"/>
            <a:endCxn id="81" idx="0"/>
          </p:cNvCxnSpPr>
          <p:nvPr/>
        </p:nvCxnSpPr>
        <p:spPr>
          <a:xfrm>
            <a:off x="6380110" y="3783528"/>
            <a:ext cx="4745237" cy="122428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0459A27C-462A-47C4-9F26-4ECE6401828A}"/>
                  </a:ext>
                </a:extLst>
              </p:cNvPr>
              <p:cNvSpPr txBox="1"/>
              <p:nvPr/>
            </p:nvSpPr>
            <p:spPr>
              <a:xfrm>
                <a:off x="8177845" y="1844094"/>
                <a:ext cx="3694375" cy="131632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𝑰𝒕𝒆𝒓𝒂𝒕𝒊𝒐𝒏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𝑎𝑠𝑠𝑢𝑚𝑒𝑑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𝑰𝒕𝒆𝒓𝒂𝒕𝒊𝒐𝒏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=&gt;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𝒖𝒑𝒅𝒂𝒕𝒆𝒅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0459A27C-462A-47C4-9F26-4ECE6401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845" y="1844094"/>
                <a:ext cx="3694375" cy="1316322"/>
              </a:xfrm>
              <a:prstGeom prst="rect">
                <a:avLst/>
              </a:prstGeom>
              <a:blipFill>
                <a:blip r:embed="rId3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7134E49-FCB7-4344-A551-143F6D0CBE98}"/>
                  </a:ext>
                </a:extLst>
              </p:cNvPr>
              <p:cNvSpPr txBox="1"/>
              <p:nvPr/>
            </p:nvSpPr>
            <p:spPr>
              <a:xfrm>
                <a:off x="8177844" y="3354884"/>
                <a:ext cx="3694375" cy="707886"/>
              </a:xfrm>
              <a:prstGeom prst="rect">
                <a:avLst/>
              </a:prstGeom>
              <a:solidFill>
                <a:srgbClr val="FFD34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𝑙𝑜𝑠𝑠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7134E49-FCB7-4344-A551-143F6D0C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844" y="3354884"/>
                <a:ext cx="3694375" cy="707886"/>
              </a:xfrm>
              <a:prstGeom prst="rect">
                <a:avLst/>
              </a:prstGeom>
              <a:blipFill>
                <a:blip r:embed="rId32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EA72BB7-9DDD-4EE5-B07D-1DA6933AA480}"/>
                  </a:ext>
                </a:extLst>
              </p:cNvPr>
              <p:cNvSpPr txBox="1"/>
              <p:nvPr/>
            </p:nvSpPr>
            <p:spPr>
              <a:xfrm>
                <a:off x="4408763" y="240598"/>
                <a:ext cx="158404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𝒍𝒂𝒚𝒆𝒓</m:t>
                    </m:r>
                  </m:oMath>
                </a14:m>
                <a:r>
                  <a:rPr lang="en-US" sz="2000" b="1" dirty="0"/>
                  <a:t> 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EA72BB7-9DDD-4EE5-B07D-1DA6933A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63" y="240598"/>
                <a:ext cx="1584045" cy="400110"/>
              </a:xfrm>
              <a:prstGeom prst="rect">
                <a:avLst/>
              </a:prstGeom>
              <a:blipFill>
                <a:blip r:embed="rId3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117" grpId="0" animBg="1"/>
      <p:bldP spid="94" grpId="0" animBg="1"/>
      <p:bldP spid="81" grpId="0" animBg="1"/>
      <p:bldP spid="89" grpId="0" animBg="1"/>
      <p:bldP spid="132" grpId="0" animBg="1"/>
      <p:bldP spid="84" grpId="0" animBg="1"/>
      <p:bldP spid="71" grpId="0" animBg="1"/>
      <p:bldP spid="68" grpId="0" animBg="1"/>
      <p:bldP spid="123" grpId="0" animBg="1"/>
      <p:bldP spid="67" grpId="0" animBg="1"/>
      <p:bldP spid="120" grpId="0" animBg="1"/>
      <p:bldP spid="69" grpId="0" animBg="1"/>
      <p:bldP spid="4" grpId="0" animBg="1"/>
      <p:bldP spid="6" grpId="0" animBg="1"/>
      <p:bldP spid="7" grpId="0"/>
      <p:bldP spid="9" grpId="0" animBg="1"/>
      <p:bldP spid="10" grpId="0"/>
      <p:bldP spid="13" grpId="0"/>
      <p:bldP spid="15" grpId="0" animBg="1"/>
      <p:bldP spid="17" grpId="0" animBg="1"/>
      <p:bldP spid="18" grpId="0"/>
      <p:bldP spid="21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53" grpId="0" animBg="1"/>
      <p:bldP spid="62" grpId="0"/>
      <p:bldP spid="65" grpId="0"/>
      <p:bldP spid="66" grpId="0"/>
      <p:bldP spid="70" grpId="0"/>
      <p:bldP spid="72" grpId="0"/>
      <p:bldP spid="82" grpId="0"/>
      <p:bldP spid="83" grpId="0"/>
      <p:bldP spid="90" grpId="0"/>
      <p:bldP spid="95" grpId="0"/>
      <p:bldP spid="118" grpId="0"/>
      <p:bldP spid="122" grpId="0"/>
      <p:bldP spid="147" grpId="0"/>
      <p:bldP spid="185" grpId="0" animBg="1"/>
      <p:bldP spid="186" grpId="0" animBg="1"/>
      <p:bldP spid="187" grpId="0" animBg="1"/>
      <p:bldP spid="188" grpId="0"/>
      <p:bldP spid="189" grpId="0"/>
      <p:bldP spid="190" grpId="0"/>
      <p:bldP spid="200" grpId="0" animBg="1"/>
      <p:bldP spid="205" grpId="0"/>
      <p:bldP spid="224" grpId="0"/>
      <p:bldP spid="238" grpId="0" animBg="1"/>
      <p:bldP spid="265" grpId="0" animBg="1"/>
      <p:bldP spid="267" grpId="0" animBg="1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CCD07E3E-A813-4D6F-B3A2-B24B6C620778}"/>
              </a:ext>
            </a:extLst>
          </p:cNvPr>
          <p:cNvSpPr/>
          <p:nvPr/>
        </p:nvSpPr>
        <p:spPr>
          <a:xfrm>
            <a:off x="8382697" y="44624"/>
            <a:ext cx="1800000" cy="180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847BFA-CA4A-466C-B3DA-95C3E08798BE}"/>
                  </a:ext>
                </a:extLst>
              </p:cNvPr>
              <p:cNvSpPr txBox="1"/>
              <p:nvPr/>
            </p:nvSpPr>
            <p:spPr>
              <a:xfrm>
                <a:off x="6707393" y="188640"/>
                <a:ext cx="5338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847BFA-CA4A-466C-B3DA-95C3E087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393" y="188640"/>
                <a:ext cx="53388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7AAC1F-4327-4847-9B1C-8326E3715983}"/>
                  </a:ext>
                </a:extLst>
              </p:cNvPr>
              <p:cNvSpPr txBox="1"/>
              <p:nvPr/>
            </p:nvSpPr>
            <p:spPr>
              <a:xfrm>
                <a:off x="6688162" y="740509"/>
                <a:ext cx="5338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7AAC1F-4327-4847-9B1C-8326E3715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162" y="740509"/>
                <a:ext cx="53388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052FBE0-838E-4481-8F5C-365EA7A100CA}"/>
                  </a:ext>
                </a:extLst>
              </p:cNvPr>
              <p:cNvSpPr txBox="1"/>
              <p:nvPr/>
            </p:nvSpPr>
            <p:spPr>
              <a:xfrm>
                <a:off x="6707393" y="1360127"/>
                <a:ext cx="5338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052FBE0-838E-4481-8F5C-365EA7A10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393" y="1360127"/>
                <a:ext cx="533889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3FBD1D9-A20A-48CA-99B2-E2A70BC98BEA}"/>
              </a:ext>
            </a:extLst>
          </p:cNvPr>
          <p:cNvCxnSpPr>
            <a:cxnSpLocks/>
            <a:stCxn id="49" idx="3"/>
            <a:endCxn id="46" idx="2"/>
          </p:cNvCxnSpPr>
          <p:nvPr/>
        </p:nvCxnSpPr>
        <p:spPr>
          <a:xfrm>
            <a:off x="7241282" y="419473"/>
            <a:ext cx="1141415" cy="5251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4A7B2E1-4724-4262-AA48-915CCB903F5A}"/>
              </a:ext>
            </a:extLst>
          </p:cNvPr>
          <p:cNvCxnSpPr>
            <a:cxnSpLocks/>
            <a:stCxn id="50" idx="3"/>
            <a:endCxn id="46" idx="2"/>
          </p:cNvCxnSpPr>
          <p:nvPr/>
        </p:nvCxnSpPr>
        <p:spPr>
          <a:xfrm flipV="1">
            <a:off x="7222051" y="944624"/>
            <a:ext cx="1160646" cy="267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777E821-4102-48B8-8BC0-88403EAEBD91}"/>
              </a:ext>
            </a:extLst>
          </p:cNvPr>
          <p:cNvCxnSpPr>
            <a:cxnSpLocks/>
            <a:stCxn id="51" idx="3"/>
            <a:endCxn id="46" idx="2"/>
          </p:cNvCxnSpPr>
          <p:nvPr/>
        </p:nvCxnSpPr>
        <p:spPr>
          <a:xfrm flipV="1">
            <a:off x="7241282" y="944624"/>
            <a:ext cx="1141415" cy="6463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289A297-E699-4BD5-9EE7-16F07099D391}"/>
              </a:ext>
            </a:extLst>
          </p:cNvPr>
          <p:cNvCxnSpPr>
            <a:cxnSpLocks/>
          </p:cNvCxnSpPr>
          <p:nvPr/>
        </p:nvCxnSpPr>
        <p:spPr>
          <a:xfrm>
            <a:off x="9620097" y="116632"/>
            <a:ext cx="0" cy="1654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8BAE1EF-9694-4D5E-B89D-5CF380DE3992}"/>
                  </a:ext>
                </a:extLst>
              </p:cNvPr>
              <p:cNvSpPr txBox="1"/>
              <p:nvPr/>
            </p:nvSpPr>
            <p:spPr>
              <a:xfrm>
                <a:off x="8505111" y="816967"/>
                <a:ext cx="10429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8BAE1EF-9694-4D5E-B89D-5CF380DE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111" y="816967"/>
                <a:ext cx="1042978" cy="307777"/>
              </a:xfrm>
              <a:prstGeom prst="rect">
                <a:avLst/>
              </a:prstGeom>
              <a:blipFill>
                <a:blip r:embed="rId5"/>
                <a:stretch>
                  <a:fillRect l="-5263" t="-1961" r="-526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A4AF0A9-6AD8-43A6-8A4D-94C54108B6A3}"/>
                  </a:ext>
                </a:extLst>
              </p:cNvPr>
              <p:cNvSpPr txBox="1"/>
              <p:nvPr/>
            </p:nvSpPr>
            <p:spPr>
              <a:xfrm>
                <a:off x="9625505" y="816967"/>
                <a:ext cx="5432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A4AF0A9-6AD8-43A6-8A4D-94C54108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505" y="816967"/>
                <a:ext cx="543290" cy="307777"/>
              </a:xfrm>
              <a:prstGeom prst="rect">
                <a:avLst/>
              </a:prstGeom>
              <a:blipFill>
                <a:blip r:embed="rId6"/>
                <a:stretch>
                  <a:fillRect l="-6742" t="-1961" r="-168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eft Brace 100">
            <a:extLst>
              <a:ext uri="{FF2B5EF4-FFF2-40B4-BE49-F238E27FC236}">
                <a16:creationId xmlns:a16="http://schemas.microsoft.com/office/drawing/2014/main" id="{0EF4CFE1-1D23-4FA7-AC62-FD93CA1EE054}"/>
              </a:ext>
            </a:extLst>
          </p:cNvPr>
          <p:cNvSpPr/>
          <p:nvPr/>
        </p:nvSpPr>
        <p:spPr>
          <a:xfrm rot="16200000">
            <a:off x="8932604" y="590653"/>
            <a:ext cx="193561" cy="1117727"/>
          </a:xfrm>
          <a:prstGeom prst="leftBrace">
            <a:avLst>
              <a:gd name="adj1" fmla="val 50205"/>
              <a:gd name="adj2" fmla="val 538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Left Brace 101">
            <a:extLst>
              <a:ext uri="{FF2B5EF4-FFF2-40B4-BE49-F238E27FC236}">
                <a16:creationId xmlns:a16="http://schemas.microsoft.com/office/drawing/2014/main" id="{A4B6A4EC-D697-4F55-BE9E-546705B61F13}"/>
              </a:ext>
            </a:extLst>
          </p:cNvPr>
          <p:cNvSpPr/>
          <p:nvPr/>
        </p:nvSpPr>
        <p:spPr>
          <a:xfrm rot="16200000">
            <a:off x="9808095" y="952698"/>
            <a:ext cx="168662" cy="463461"/>
          </a:xfrm>
          <a:prstGeom prst="leftBrace">
            <a:avLst>
              <a:gd name="adj1" fmla="val 22392"/>
              <a:gd name="adj2" fmla="val 538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6173EBC-F181-47EC-9060-6306EC4FBD6F}"/>
                  </a:ext>
                </a:extLst>
              </p:cNvPr>
              <p:cNvSpPr txBox="1"/>
              <p:nvPr/>
            </p:nvSpPr>
            <p:spPr>
              <a:xfrm>
                <a:off x="8909988" y="1174030"/>
                <a:ext cx="360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6173EBC-F181-47EC-9060-6306EC4FB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988" y="1174030"/>
                <a:ext cx="3600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EB59EA8-4EA9-42A0-BDB6-B5CDBC59153A}"/>
                  </a:ext>
                </a:extLst>
              </p:cNvPr>
              <p:cNvSpPr txBox="1"/>
              <p:nvPr/>
            </p:nvSpPr>
            <p:spPr>
              <a:xfrm>
                <a:off x="9642858" y="1166996"/>
                <a:ext cx="360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EB59EA8-4EA9-42A0-BDB6-B5CDBC591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858" y="1166996"/>
                <a:ext cx="360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A12C2FC-A303-4338-A11C-ADD55F57E2AE}"/>
              </a:ext>
            </a:extLst>
          </p:cNvPr>
          <p:cNvCxnSpPr>
            <a:cxnSpLocks/>
            <a:stCxn id="46" idx="6"/>
            <a:endCxn id="110" idx="1"/>
          </p:cNvCxnSpPr>
          <p:nvPr/>
        </p:nvCxnSpPr>
        <p:spPr>
          <a:xfrm flipV="1">
            <a:off x="10182697" y="944564"/>
            <a:ext cx="952315" cy="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D631CCF-9D92-4F73-949F-268A7EA1A980}"/>
                  </a:ext>
                </a:extLst>
              </p:cNvPr>
              <p:cNvSpPr txBox="1"/>
              <p:nvPr/>
            </p:nvSpPr>
            <p:spPr>
              <a:xfrm>
                <a:off x="11135012" y="682954"/>
                <a:ext cx="360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D631CCF-9D92-4F73-949F-268A7EA1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012" y="682954"/>
                <a:ext cx="3600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>
            <a:extLst>
              <a:ext uri="{FF2B5EF4-FFF2-40B4-BE49-F238E27FC236}">
                <a16:creationId xmlns:a16="http://schemas.microsoft.com/office/drawing/2014/main" id="{8E693534-587A-482E-933F-CA0688A136A3}"/>
              </a:ext>
            </a:extLst>
          </p:cNvPr>
          <p:cNvSpPr/>
          <p:nvPr/>
        </p:nvSpPr>
        <p:spPr>
          <a:xfrm>
            <a:off x="2507958" y="44624"/>
            <a:ext cx="3442438" cy="1754260"/>
          </a:xfrm>
          <a:prstGeom prst="rect">
            <a:avLst/>
          </a:prstGeom>
          <a:solidFill>
            <a:srgbClr val="FFC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D5008FC-43F5-4650-BCA7-0464BE73BAC7}"/>
              </a:ext>
            </a:extLst>
          </p:cNvPr>
          <p:cNvSpPr/>
          <p:nvPr/>
        </p:nvSpPr>
        <p:spPr>
          <a:xfrm>
            <a:off x="3563381" y="69679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3AFA50D-081A-47BE-98F4-21F6B6E33977}"/>
              </a:ext>
            </a:extLst>
          </p:cNvPr>
          <p:cNvSpPr/>
          <p:nvPr/>
        </p:nvSpPr>
        <p:spPr>
          <a:xfrm>
            <a:off x="3563381" y="910460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C0C6799-37F3-46B7-B7C7-55689B13A059}"/>
              </a:ext>
            </a:extLst>
          </p:cNvPr>
          <p:cNvSpPr/>
          <p:nvPr/>
        </p:nvSpPr>
        <p:spPr>
          <a:xfrm>
            <a:off x="3563381" y="485806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11755E1-E722-4408-8193-FEC4D39FE293}"/>
                  </a:ext>
                </a:extLst>
              </p:cNvPr>
              <p:cNvSpPr txBox="1"/>
              <p:nvPr/>
            </p:nvSpPr>
            <p:spPr>
              <a:xfrm>
                <a:off x="2613337" y="245180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11755E1-E722-4408-8193-FEC4D39FE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37" y="245180"/>
                <a:ext cx="360000" cy="400110"/>
              </a:xfrm>
              <a:prstGeom prst="rect">
                <a:avLst/>
              </a:prstGeom>
              <a:blipFill>
                <a:blip r:embed="rId10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6E170CE-B634-404A-83AD-98299BA6AD18}"/>
                  </a:ext>
                </a:extLst>
              </p:cNvPr>
              <p:cNvSpPr txBox="1"/>
              <p:nvPr/>
            </p:nvSpPr>
            <p:spPr>
              <a:xfrm>
                <a:off x="2613337" y="665480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6E170CE-B634-404A-83AD-98299BA6A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37" y="665480"/>
                <a:ext cx="360000" cy="400110"/>
              </a:xfrm>
              <a:prstGeom prst="rect">
                <a:avLst/>
              </a:prstGeom>
              <a:blipFill>
                <a:blip r:embed="rId11"/>
                <a:stretch>
                  <a:fillRect r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4BB9BB-5392-4BEB-AC30-692E6DEC61F2}"/>
                  </a:ext>
                </a:extLst>
              </p:cNvPr>
              <p:cNvSpPr txBox="1"/>
              <p:nvPr/>
            </p:nvSpPr>
            <p:spPr>
              <a:xfrm>
                <a:off x="2613337" y="1084674"/>
                <a:ext cx="360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C4BB9BB-5392-4BEB-AC30-692E6DEC6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37" y="1084674"/>
                <a:ext cx="360000" cy="400110"/>
              </a:xfrm>
              <a:prstGeom prst="rect">
                <a:avLst/>
              </a:prstGeom>
              <a:blipFill>
                <a:blip r:embed="rId12"/>
                <a:stretch>
                  <a:fillRect r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A2610E4-836C-4006-8968-0DA44EEC4AC0}"/>
              </a:ext>
            </a:extLst>
          </p:cNvPr>
          <p:cNvCxnSpPr>
            <a:cxnSpLocks/>
            <a:stCxn id="119" idx="3"/>
            <a:endCxn id="116" idx="2"/>
          </p:cNvCxnSpPr>
          <p:nvPr/>
        </p:nvCxnSpPr>
        <p:spPr>
          <a:xfrm flipV="1">
            <a:off x="2973337" y="249679"/>
            <a:ext cx="590044" cy="19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B924439-15E5-4DD3-BBF5-2247F91B4B65}"/>
              </a:ext>
            </a:extLst>
          </p:cNvPr>
          <p:cNvCxnSpPr>
            <a:cxnSpLocks/>
            <a:stCxn id="119" idx="3"/>
            <a:endCxn id="118" idx="2"/>
          </p:cNvCxnSpPr>
          <p:nvPr/>
        </p:nvCxnSpPr>
        <p:spPr>
          <a:xfrm>
            <a:off x="2973337" y="445235"/>
            <a:ext cx="590044" cy="22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24D5A66-F028-4E5C-B3F5-9995217ED4A3}"/>
              </a:ext>
            </a:extLst>
          </p:cNvPr>
          <p:cNvCxnSpPr>
            <a:cxnSpLocks/>
            <a:stCxn id="119" idx="3"/>
            <a:endCxn id="117" idx="2"/>
          </p:cNvCxnSpPr>
          <p:nvPr/>
        </p:nvCxnSpPr>
        <p:spPr>
          <a:xfrm>
            <a:off x="2973337" y="445235"/>
            <a:ext cx="590044" cy="645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1A28F18-1B1E-474C-B530-4790B72AAF17}"/>
              </a:ext>
            </a:extLst>
          </p:cNvPr>
          <p:cNvCxnSpPr>
            <a:cxnSpLocks/>
            <a:stCxn id="120" idx="3"/>
            <a:endCxn id="116" idx="2"/>
          </p:cNvCxnSpPr>
          <p:nvPr/>
        </p:nvCxnSpPr>
        <p:spPr>
          <a:xfrm flipV="1">
            <a:off x="2973337" y="249679"/>
            <a:ext cx="590044" cy="61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CB43ED7-F22C-4B5F-92F3-AB3693283E68}"/>
              </a:ext>
            </a:extLst>
          </p:cNvPr>
          <p:cNvCxnSpPr>
            <a:stCxn id="120" idx="3"/>
            <a:endCxn id="118" idx="2"/>
          </p:cNvCxnSpPr>
          <p:nvPr/>
        </p:nvCxnSpPr>
        <p:spPr>
          <a:xfrm flipV="1">
            <a:off x="2973337" y="665806"/>
            <a:ext cx="590044" cy="19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8C8F1BA-F396-4ABB-8031-64A7BCA0B56C}"/>
              </a:ext>
            </a:extLst>
          </p:cNvPr>
          <p:cNvCxnSpPr>
            <a:stCxn id="120" idx="3"/>
            <a:endCxn id="117" idx="2"/>
          </p:cNvCxnSpPr>
          <p:nvPr/>
        </p:nvCxnSpPr>
        <p:spPr>
          <a:xfrm>
            <a:off x="2973337" y="865535"/>
            <a:ext cx="590044" cy="22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C884C37-6C33-4B61-A861-C090881B253B}"/>
              </a:ext>
            </a:extLst>
          </p:cNvPr>
          <p:cNvCxnSpPr>
            <a:cxnSpLocks/>
            <a:stCxn id="121" idx="3"/>
            <a:endCxn id="116" idx="2"/>
          </p:cNvCxnSpPr>
          <p:nvPr/>
        </p:nvCxnSpPr>
        <p:spPr>
          <a:xfrm flipV="1">
            <a:off x="2973337" y="249679"/>
            <a:ext cx="590044" cy="103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155165F-B39C-4516-A26E-94177A86111E}"/>
              </a:ext>
            </a:extLst>
          </p:cNvPr>
          <p:cNvCxnSpPr>
            <a:stCxn id="121" idx="3"/>
            <a:endCxn id="118" idx="2"/>
          </p:cNvCxnSpPr>
          <p:nvPr/>
        </p:nvCxnSpPr>
        <p:spPr>
          <a:xfrm flipV="1">
            <a:off x="2973337" y="665806"/>
            <a:ext cx="590044" cy="618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18B2B47C-6CAC-4E64-AF91-256C49454A1F}"/>
              </a:ext>
            </a:extLst>
          </p:cNvPr>
          <p:cNvCxnSpPr>
            <a:stCxn id="121" idx="3"/>
            <a:endCxn id="117" idx="2"/>
          </p:cNvCxnSpPr>
          <p:nvPr/>
        </p:nvCxnSpPr>
        <p:spPr>
          <a:xfrm flipV="1">
            <a:off x="2973337" y="1090460"/>
            <a:ext cx="590044" cy="194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F416086C-4456-4C69-96AC-8B7DACD63C3B}"/>
              </a:ext>
            </a:extLst>
          </p:cNvPr>
          <p:cNvSpPr/>
          <p:nvPr/>
        </p:nvSpPr>
        <p:spPr>
          <a:xfrm>
            <a:off x="4269481" y="692736"/>
            <a:ext cx="360000" cy="360000"/>
          </a:xfrm>
          <a:prstGeom prst="ellipse">
            <a:avLst/>
          </a:prstGeom>
          <a:noFill/>
          <a:ln>
            <a:solidFill>
              <a:srgbClr val="37A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47424B8-3352-4A3A-A7E8-83730B908395}"/>
              </a:ext>
            </a:extLst>
          </p:cNvPr>
          <p:cNvCxnSpPr>
            <a:cxnSpLocks/>
            <a:stCxn id="116" idx="6"/>
            <a:endCxn id="131" idx="2"/>
          </p:cNvCxnSpPr>
          <p:nvPr/>
        </p:nvCxnSpPr>
        <p:spPr>
          <a:xfrm>
            <a:off x="3923381" y="249679"/>
            <a:ext cx="346100" cy="623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EA107F5-E08C-4E28-A3AF-57E79FDD4B9C}"/>
              </a:ext>
            </a:extLst>
          </p:cNvPr>
          <p:cNvCxnSpPr>
            <a:stCxn id="118" idx="6"/>
            <a:endCxn id="131" idx="2"/>
          </p:cNvCxnSpPr>
          <p:nvPr/>
        </p:nvCxnSpPr>
        <p:spPr>
          <a:xfrm>
            <a:off x="3923381" y="665806"/>
            <a:ext cx="346100" cy="20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2C01049-6F22-4202-96B1-0D2845E33000}"/>
              </a:ext>
            </a:extLst>
          </p:cNvPr>
          <p:cNvCxnSpPr>
            <a:stCxn id="117" idx="6"/>
            <a:endCxn id="131" idx="2"/>
          </p:cNvCxnSpPr>
          <p:nvPr/>
        </p:nvCxnSpPr>
        <p:spPr>
          <a:xfrm flipV="1">
            <a:off x="3923381" y="872736"/>
            <a:ext cx="346100" cy="217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3985F1EE-7E4F-4C0C-8D15-EF733E486F02}"/>
              </a:ext>
            </a:extLst>
          </p:cNvPr>
          <p:cNvCxnSpPr>
            <a:cxnSpLocks/>
            <a:stCxn id="131" idx="6"/>
            <a:endCxn id="136" idx="1"/>
          </p:cNvCxnSpPr>
          <p:nvPr/>
        </p:nvCxnSpPr>
        <p:spPr>
          <a:xfrm>
            <a:off x="4629481" y="872736"/>
            <a:ext cx="28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1D1FE58-D389-4C01-A0FF-3A05C85A5A3D}"/>
                  </a:ext>
                </a:extLst>
              </p:cNvPr>
              <p:cNvSpPr txBox="1"/>
              <p:nvPr/>
            </p:nvSpPr>
            <p:spPr>
              <a:xfrm>
                <a:off x="4917553" y="708171"/>
                <a:ext cx="940834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1D1FE58-D389-4C01-A0FF-3A05C85A5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553" y="708171"/>
                <a:ext cx="940834" cy="329129"/>
              </a:xfrm>
              <a:prstGeom prst="rect">
                <a:avLst/>
              </a:prstGeom>
              <a:blipFill>
                <a:blip r:embed="rId13"/>
                <a:stretch>
                  <a:fillRect l="-6494" t="-12963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>
            <a:extLst>
              <a:ext uri="{FF2B5EF4-FFF2-40B4-BE49-F238E27FC236}">
                <a16:creationId xmlns:a16="http://schemas.microsoft.com/office/drawing/2014/main" id="{BEAB512D-DBBC-4925-B33B-F2899B79A886}"/>
              </a:ext>
            </a:extLst>
          </p:cNvPr>
          <p:cNvSpPr/>
          <p:nvPr/>
        </p:nvSpPr>
        <p:spPr>
          <a:xfrm>
            <a:off x="837828" y="1916832"/>
            <a:ext cx="1080000" cy="10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1D04693-BC92-4B11-9AAB-88F61B2E252E}"/>
                  </a:ext>
                </a:extLst>
              </p:cNvPr>
              <p:cNvSpPr txBox="1"/>
              <p:nvPr/>
            </p:nvSpPr>
            <p:spPr>
              <a:xfrm>
                <a:off x="15907" y="3645024"/>
                <a:ext cx="5338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1D04693-BC92-4B11-9AAB-88F61B2E2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" y="3645024"/>
                <a:ext cx="53388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64A07E8-3D8F-438B-811F-40CBBC76A497}"/>
                  </a:ext>
                </a:extLst>
              </p:cNvPr>
              <p:cNvSpPr txBox="1"/>
              <p:nvPr/>
            </p:nvSpPr>
            <p:spPr>
              <a:xfrm>
                <a:off x="15907" y="4065324"/>
                <a:ext cx="5338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64A07E8-3D8F-438B-811F-40CBBC76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" y="4065324"/>
                <a:ext cx="53388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5A6CA5E-8743-4EC1-8FFF-F3A7286BC662}"/>
                  </a:ext>
                </a:extLst>
              </p:cNvPr>
              <p:cNvSpPr txBox="1"/>
              <p:nvPr/>
            </p:nvSpPr>
            <p:spPr>
              <a:xfrm>
                <a:off x="15907" y="4484518"/>
                <a:ext cx="5338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5A6CA5E-8743-4EC1-8FFF-F3A7286BC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" y="4484518"/>
                <a:ext cx="533889" cy="461665"/>
              </a:xfrm>
              <a:prstGeom prst="rect">
                <a:avLst/>
              </a:prstGeom>
              <a:blipFill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2FDDA72-A66B-4B51-8E39-6BF1676E696B}"/>
              </a:ext>
            </a:extLst>
          </p:cNvPr>
          <p:cNvCxnSpPr>
            <a:cxnSpLocks/>
            <a:stCxn id="139" idx="3"/>
            <a:endCxn id="138" idx="2"/>
          </p:cNvCxnSpPr>
          <p:nvPr/>
        </p:nvCxnSpPr>
        <p:spPr>
          <a:xfrm flipV="1">
            <a:off x="549796" y="2456832"/>
            <a:ext cx="288032" cy="14190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0B434B6-DE24-4340-93E9-4B4F6D6F7A38}"/>
              </a:ext>
            </a:extLst>
          </p:cNvPr>
          <p:cNvCxnSpPr>
            <a:cxnSpLocks/>
            <a:stCxn id="140" idx="3"/>
            <a:endCxn id="138" idx="2"/>
          </p:cNvCxnSpPr>
          <p:nvPr/>
        </p:nvCxnSpPr>
        <p:spPr>
          <a:xfrm flipV="1">
            <a:off x="549796" y="2456832"/>
            <a:ext cx="288032" cy="1839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5F6479D-A648-4C29-AF0B-FE69DDFAAD08}"/>
              </a:ext>
            </a:extLst>
          </p:cNvPr>
          <p:cNvCxnSpPr>
            <a:cxnSpLocks/>
            <a:stCxn id="141" idx="3"/>
            <a:endCxn id="138" idx="2"/>
          </p:cNvCxnSpPr>
          <p:nvPr/>
        </p:nvCxnSpPr>
        <p:spPr>
          <a:xfrm flipV="1">
            <a:off x="549796" y="2456832"/>
            <a:ext cx="288032" cy="22585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A4FE401-AC8A-422D-9AC2-9C626975300F}"/>
                  </a:ext>
                </a:extLst>
              </p:cNvPr>
              <p:cNvSpPr txBox="1"/>
              <p:nvPr/>
            </p:nvSpPr>
            <p:spPr>
              <a:xfrm>
                <a:off x="884508" y="2212758"/>
                <a:ext cx="532966" cy="457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A4FE401-AC8A-422D-9AC2-9C6269753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08" y="2212758"/>
                <a:ext cx="532966" cy="4578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1661089-6106-4B49-A8FC-0FCC5354B279}"/>
                  </a:ext>
                </a:extLst>
              </p:cNvPr>
              <p:cNvSpPr txBox="1"/>
              <p:nvPr/>
            </p:nvSpPr>
            <p:spPr>
              <a:xfrm>
                <a:off x="1371101" y="2194063"/>
                <a:ext cx="547907" cy="457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1661089-6106-4B49-A8FC-0FCC5354B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101" y="2194063"/>
                <a:ext cx="547907" cy="4578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CA9E3D3-1137-40B4-8FDA-5C91C20AF8D0}"/>
              </a:ext>
            </a:extLst>
          </p:cNvPr>
          <p:cNvCxnSpPr>
            <a:stCxn id="138" idx="0"/>
            <a:endCxn id="138" idx="4"/>
          </p:cNvCxnSpPr>
          <p:nvPr/>
        </p:nvCxnSpPr>
        <p:spPr>
          <a:xfrm>
            <a:off x="1377828" y="1916832"/>
            <a:ext cx="0" cy="10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D67467D5-D5E9-4897-8824-820334605B96}"/>
              </a:ext>
            </a:extLst>
          </p:cNvPr>
          <p:cNvSpPr/>
          <p:nvPr/>
        </p:nvSpPr>
        <p:spPr>
          <a:xfrm>
            <a:off x="837828" y="3155210"/>
            <a:ext cx="1080000" cy="10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6E7979B1-628F-4FC5-8E74-BB6754F7A738}"/>
              </a:ext>
            </a:extLst>
          </p:cNvPr>
          <p:cNvSpPr/>
          <p:nvPr/>
        </p:nvSpPr>
        <p:spPr>
          <a:xfrm>
            <a:off x="837828" y="4379226"/>
            <a:ext cx="1080000" cy="10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49413A6-81D6-482D-A4C8-D7F951E11976}"/>
              </a:ext>
            </a:extLst>
          </p:cNvPr>
          <p:cNvCxnSpPr>
            <a:cxnSpLocks/>
            <a:stCxn id="139" idx="3"/>
            <a:endCxn id="158" idx="2"/>
          </p:cNvCxnSpPr>
          <p:nvPr/>
        </p:nvCxnSpPr>
        <p:spPr>
          <a:xfrm flipV="1">
            <a:off x="549796" y="3695210"/>
            <a:ext cx="288032" cy="1806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E0E38B6-AC9E-45EA-B3B5-7F549E4E07EF}"/>
              </a:ext>
            </a:extLst>
          </p:cNvPr>
          <p:cNvCxnSpPr>
            <a:cxnSpLocks/>
            <a:stCxn id="139" idx="3"/>
            <a:endCxn id="159" idx="2"/>
          </p:cNvCxnSpPr>
          <p:nvPr/>
        </p:nvCxnSpPr>
        <p:spPr>
          <a:xfrm>
            <a:off x="549796" y="3875857"/>
            <a:ext cx="288032" cy="10433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1B281C7-185B-46EC-83CC-D73367D73356}"/>
              </a:ext>
            </a:extLst>
          </p:cNvPr>
          <p:cNvCxnSpPr>
            <a:cxnSpLocks/>
            <a:stCxn id="140" idx="3"/>
            <a:endCxn id="158" idx="2"/>
          </p:cNvCxnSpPr>
          <p:nvPr/>
        </p:nvCxnSpPr>
        <p:spPr>
          <a:xfrm flipV="1">
            <a:off x="549796" y="3695210"/>
            <a:ext cx="288032" cy="6009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14491141-CB38-46D6-920A-D7081F02E956}"/>
              </a:ext>
            </a:extLst>
          </p:cNvPr>
          <p:cNvCxnSpPr>
            <a:cxnSpLocks/>
            <a:stCxn id="141" idx="3"/>
            <a:endCxn id="159" idx="2"/>
          </p:cNvCxnSpPr>
          <p:nvPr/>
        </p:nvCxnSpPr>
        <p:spPr>
          <a:xfrm>
            <a:off x="549796" y="4715351"/>
            <a:ext cx="288032" cy="203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29EF131-9913-4185-BF18-70ADAE5FF40D}"/>
              </a:ext>
            </a:extLst>
          </p:cNvPr>
          <p:cNvCxnSpPr>
            <a:cxnSpLocks/>
            <a:stCxn id="140" idx="3"/>
            <a:endCxn id="159" idx="2"/>
          </p:cNvCxnSpPr>
          <p:nvPr/>
        </p:nvCxnSpPr>
        <p:spPr>
          <a:xfrm>
            <a:off x="549796" y="4296157"/>
            <a:ext cx="288032" cy="6230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28830AEE-40A2-4D11-89B4-55F56AA5A3B2}"/>
              </a:ext>
            </a:extLst>
          </p:cNvPr>
          <p:cNvCxnSpPr>
            <a:cxnSpLocks/>
            <a:stCxn id="141" idx="3"/>
            <a:endCxn id="158" idx="2"/>
          </p:cNvCxnSpPr>
          <p:nvPr/>
        </p:nvCxnSpPr>
        <p:spPr>
          <a:xfrm flipV="1">
            <a:off x="549796" y="3695210"/>
            <a:ext cx="288032" cy="102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8FD888D-D308-4556-9C7B-6161896BE3ED}"/>
                  </a:ext>
                </a:extLst>
              </p:cNvPr>
              <p:cNvSpPr txBox="1"/>
              <p:nvPr/>
            </p:nvSpPr>
            <p:spPr>
              <a:xfrm>
                <a:off x="882365" y="3489726"/>
                <a:ext cx="532966" cy="458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8FD888D-D308-4556-9C7B-6161896BE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5" y="3489726"/>
                <a:ext cx="532966" cy="4582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37407814-9AAE-4227-9E76-CFBDC1E06D26}"/>
                  </a:ext>
                </a:extLst>
              </p:cNvPr>
              <p:cNvSpPr txBox="1"/>
              <p:nvPr/>
            </p:nvSpPr>
            <p:spPr>
              <a:xfrm>
                <a:off x="1388564" y="3478743"/>
                <a:ext cx="547907" cy="458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37407814-9AAE-4227-9E76-CFBDC1E06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64" y="3478743"/>
                <a:ext cx="547907" cy="45820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94817E8-4E10-48B2-BA23-E3E94D68D9EB}"/>
                  </a:ext>
                </a:extLst>
              </p:cNvPr>
              <p:cNvSpPr txBox="1"/>
              <p:nvPr/>
            </p:nvSpPr>
            <p:spPr>
              <a:xfrm>
                <a:off x="882365" y="4645536"/>
                <a:ext cx="532966" cy="460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94817E8-4E10-48B2-BA23-E3E94D68D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5" y="4645536"/>
                <a:ext cx="532966" cy="46006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14529605-5A53-4F20-9197-1983EC5EEDAD}"/>
                  </a:ext>
                </a:extLst>
              </p:cNvPr>
              <p:cNvSpPr txBox="1"/>
              <p:nvPr/>
            </p:nvSpPr>
            <p:spPr>
              <a:xfrm>
                <a:off x="1352126" y="4645536"/>
                <a:ext cx="547907" cy="460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14529605-5A53-4F20-9197-1983EC5EE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26" y="4645536"/>
                <a:ext cx="547907" cy="46006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9068F1A-D8C4-429F-AC3F-060D619EA5BE}"/>
              </a:ext>
            </a:extLst>
          </p:cNvPr>
          <p:cNvCxnSpPr>
            <a:cxnSpLocks/>
            <a:stCxn id="158" idx="0"/>
            <a:endCxn id="158" idx="4"/>
          </p:cNvCxnSpPr>
          <p:nvPr/>
        </p:nvCxnSpPr>
        <p:spPr>
          <a:xfrm>
            <a:off x="1377828" y="3155210"/>
            <a:ext cx="0" cy="10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0941FEC-B11E-48E4-8717-077F1CA5048D}"/>
              </a:ext>
            </a:extLst>
          </p:cNvPr>
          <p:cNvCxnSpPr>
            <a:cxnSpLocks/>
            <a:stCxn id="159" idx="0"/>
            <a:endCxn id="159" idx="4"/>
          </p:cNvCxnSpPr>
          <p:nvPr/>
        </p:nvCxnSpPr>
        <p:spPr>
          <a:xfrm>
            <a:off x="1377828" y="4379226"/>
            <a:ext cx="0" cy="10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53A8037-0C2F-4C94-9D3E-84EC66D3E335}"/>
                  </a:ext>
                </a:extLst>
              </p:cNvPr>
              <p:cNvSpPr txBox="1"/>
              <p:nvPr/>
            </p:nvSpPr>
            <p:spPr>
              <a:xfrm>
                <a:off x="2061964" y="2177396"/>
                <a:ext cx="4176464" cy="393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53A8037-0C2F-4C94-9D3E-84EC66D3E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964" y="2177396"/>
                <a:ext cx="4176464" cy="393826"/>
              </a:xfrm>
              <a:prstGeom prst="rect">
                <a:avLst/>
              </a:prstGeom>
              <a:blipFill>
                <a:blip r:embed="rId23"/>
                <a:stretch>
                  <a:fillRect l="-1460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5347531-708B-4746-9AC2-CBDEE6CA3D09}"/>
                  </a:ext>
                </a:extLst>
              </p:cNvPr>
              <p:cNvSpPr txBox="1"/>
              <p:nvPr/>
            </p:nvSpPr>
            <p:spPr>
              <a:xfrm>
                <a:off x="2097578" y="4754495"/>
                <a:ext cx="3929794" cy="39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5347531-708B-4746-9AC2-CBDEE6CA3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78" y="4754495"/>
                <a:ext cx="3929794" cy="39574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9123B4C-C853-405D-8CA5-13C636564C00}"/>
                  </a:ext>
                </a:extLst>
              </p:cNvPr>
              <p:cNvSpPr txBox="1"/>
              <p:nvPr/>
            </p:nvSpPr>
            <p:spPr>
              <a:xfrm>
                <a:off x="2074942" y="3513532"/>
                <a:ext cx="3929794" cy="394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9123B4C-C853-405D-8CA5-13C636564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42" y="3513532"/>
                <a:ext cx="3929794" cy="39414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Oval 234">
            <a:extLst>
              <a:ext uri="{FF2B5EF4-FFF2-40B4-BE49-F238E27FC236}">
                <a16:creationId xmlns:a16="http://schemas.microsoft.com/office/drawing/2014/main" id="{26F5A096-410D-4EA2-8377-E414FCC3131B}"/>
              </a:ext>
            </a:extLst>
          </p:cNvPr>
          <p:cNvSpPr/>
          <p:nvPr/>
        </p:nvSpPr>
        <p:spPr>
          <a:xfrm>
            <a:off x="855598" y="5589360"/>
            <a:ext cx="1080000" cy="10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105FF18-4CF7-424C-85A8-C38003EF1BB9}"/>
                  </a:ext>
                </a:extLst>
              </p:cNvPr>
              <p:cNvSpPr txBox="1"/>
              <p:nvPr/>
            </p:nvSpPr>
            <p:spPr>
              <a:xfrm>
                <a:off x="900135" y="5921266"/>
                <a:ext cx="532966" cy="474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105FF18-4CF7-424C-85A8-C38003EF1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35" y="5921266"/>
                <a:ext cx="532966" cy="47455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F2D1704-EECC-4892-9B1E-C328B14EB4BD}"/>
                  </a:ext>
                </a:extLst>
              </p:cNvPr>
              <p:cNvSpPr txBox="1"/>
              <p:nvPr/>
            </p:nvSpPr>
            <p:spPr>
              <a:xfrm>
                <a:off x="1413892" y="5921266"/>
                <a:ext cx="547906" cy="474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F2D1704-EECC-4892-9B1E-C328B14EB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92" y="5921266"/>
                <a:ext cx="547906" cy="47455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8494FB40-94C6-4366-853D-8D38117C33C6}"/>
                  </a:ext>
                </a:extLst>
              </p:cNvPr>
              <p:cNvSpPr txBox="1"/>
              <p:nvPr/>
            </p:nvSpPr>
            <p:spPr>
              <a:xfrm>
                <a:off x="2106181" y="6095582"/>
                <a:ext cx="3929794" cy="393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8494FB40-94C6-4366-853D-8D38117C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81" y="6095582"/>
                <a:ext cx="3929794" cy="393506"/>
              </a:xfrm>
              <a:prstGeom prst="rect">
                <a:avLst/>
              </a:prstGeom>
              <a:blipFill>
                <a:blip r:embed="rId28"/>
                <a:stretch>
                  <a:fillRect l="-1708" b="-23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370F4950-6273-4468-8DE5-FD509E5161E4}"/>
              </a:ext>
            </a:extLst>
          </p:cNvPr>
          <p:cNvCxnSpPr>
            <a:cxnSpLocks/>
            <a:stCxn id="235" idx="0"/>
            <a:endCxn id="235" idx="4"/>
          </p:cNvCxnSpPr>
          <p:nvPr/>
        </p:nvCxnSpPr>
        <p:spPr>
          <a:xfrm>
            <a:off x="1395598" y="5589360"/>
            <a:ext cx="0" cy="10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BFB41CBD-00F4-4865-8EDF-F6CB9A8E2D19}"/>
              </a:ext>
            </a:extLst>
          </p:cNvPr>
          <p:cNvCxnSpPr>
            <a:cxnSpLocks/>
            <a:stCxn id="139" idx="3"/>
            <a:endCxn id="235" idx="2"/>
          </p:cNvCxnSpPr>
          <p:nvPr/>
        </p:nvCxnSpPr>
        <p:spPr>
          <a:xfrm>
            <a:off x="549796" y="3875857"/>
            <a:ext cx="305802" cy="22535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F6F9AC34-F267-40E5-BC84-9ED76D592122}"/>
              </a:ext>
            </a:extLst>
          </p:cNvPr>
          <p:cNvCxnSpPr>
            <a:cxnSpLocks/>
            <a:stCxn id="140" idx="3"/>
            <a:endCxn id="235" idx="2"/>
          </p:cNvCxnSpPr>
          <p:nvPr/>
        </p:nvCxnSpPr>
        <p:spPr>
          <a:xfrm>
            <a:off x="549796" y="4296157"/>
            <a:ext cx="305802" cy="18332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CD6ECD95-5D99-4F64-B8A3-DEA031C7CB19}"/>
              </a:ext>
            </a:extLst>
          </p:cNvPr>
          <p:cNvCxnSpPr>
            <a:cxnSpLocks/>
            <a:stCxn id="141" idx="3"/>
            <a:endCxn id="235" idx="2"/>
          </p:cNvCxnSpPr>
          <p:nvPr/>
        </p:nvCxnSpPr>
        <p:spPr>
          <a:xfrm>
            <a:off x="549796" y="4715351"/>
            <a:ext cx="305802" cy="1414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EF27253F-65FE-4E3E-8AAC-3EA961857484}"/>
              </a:ext>
            </a:extLst>
          </p:cNvPr>
          <p:cNvSpPr/>
          <p:nvPr/>
        </p:nvSpPr>
        <p:spPr>
          <a:xfrm>
            <a:off x="3563381" y="1344998"/>
            <a:ext cx="360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5CABA90-2173-4C34-BB55-F6A7CD87C3E9}"/>
              </a:ext>
            </a:extLst>
          </p:cNvPr>
          <p:cNvCxnSpPr>
            <a:cxnSpLocks/>
            <a:stCxn id="121" idx="3"/>
            <a:endCxn id="75" idx="2"/>
          </p:cNvCxnSpPr>
          <p:nvPr/>
        </p:nvCxnSpPr>
        <p:spPr>
          <a:xfrm>
            <a:off x="2973337" y="1284729"/>
            <a:ext cx="590044" cy="24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D9FAFB-6635-4ED4-A70B-C6C27CBCB7AC}"/>
              </a:ext>
            </a:extLst>
          </p:cNvPr>
          <p:cNvCxnSpPr>
            <a:cxnSpLocks/>
            <a:stCxn id="120" idx="3"/>
            <a:endCxn id="75" idx="2"/>
          </p:cNvCxnSpPr>
          <p:nvPr/>
        </p:nvCxnSpPr>
        <p:spPr>
          <a:xfrm>
            <a:off x="2973337" y="865535"/>
            <a:ext cx="590044" cy="65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7D06CF5-591F-478B-A5F2-6DDE24ED220B}"/>
              </a:ext>
            </a:extLst>
          </p:cNvPr>
          <p:cNvCxnSpPr>
            <a:cxnSpLocks/>
            <a:stCxn id="119" idx="3"/>
            <a:endCxn id="75" idx="2"/>
          </p:cNvCxnSpPr>
          <p:nvPr/>
        </p:nvCxnSpPr>
        <p:spPr>
          <a:xfrm>
            <a:off x="2973337" y="445235"/>
            <a:ext cx="590044" cy="107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191765D-8440-4D51-BB43-17B07D1CDACB}"/>
              </a:ext>
            </a:extLst>
          </p:cNvPr>
          <p:cNvCxnSpPr>
            <a:cxnSpLocks/>
            <a:stCxn id="75" idx="6"/>
            <a:endCxn id="131" idx="2"/>
          </p:cNvCxnSpPr>
          <p:nvPr/>
        </p:nvCxnSpPr>
        <p:spPr>
          <a:xfrm flipV="1">
            <a:off x="3923381" y="872736"/>
            <a:ext cx="346100" cy="65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D9ABFF-44D4-4DDF-BE80-C12E5A445019}"/>
              </a:ext>
            </a:extLst>
          </p:cNvPr>
          <p:cNvSpPr/>
          <p:nvPr/>
        </p:nvSpPr>
        <p:spPr>
          <a:xfrm>
            <a:off x="2055645" y="2000205"/>
            <a:ext cx="427102" cy="4669155"/>
          </a:xfrm>
          <a:prstGeom prst="round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269085BF-B5BE-4FBC-B067-84018A285572}"/>
              </a:ext>
            </a:extLst>
          </p:cNvPr>
          <p:cNvSpPr/>
          <p:nvPr/>
        </p:nvSpPr>
        <p:spPr>
          <a:xfrm>
            <a:off x="2775394" y="2000204"/>
            <a:ext cx="629951" cy="4669155"/>
          </a:xfrm>
          <a:prstGeom prst="round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B51F2AC-D7CA-475A-9CC0-B6255DD15055}"/>
              </a:ext>
            </a:extLst>
          </p:cNvPr>
          <p:cNvSpPr/>
          <p:nvPr/>
        </p:nvSpPr>
        <p:spPr>
          <a:xfrm>
            <a:off x="3862164" y="2000203"/>
            <a:ext cx="402121" cy="4669155"/>
          </a:xfrm>
          <a:prstGeom prst="round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77D31D9-8B29-44D4-9232-4FF9937882DA}"/>
              </a:ext>
            </a:extLst>
          </p:cNvPr>
          <p:cNvSpPr/>
          <p:nvPr/>
        </p:nvSpPr>
        <p:spPr>
          <a:xfrm>
            <a:off x="4361760" y="2000202"/>
            <a:ext cx="483987" cy="4669155"/>
          </a:xfrm>
          <a:prstGeom prst="round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FC0137D-A074-4666-A5E3-833811F5E402}"/>
                  </a:ext>
                </a:extLst>
              </p:cNvPr>
              <p:cNvSpPr txBox="1"/>
              <p:nvPr/>
            </p:nvSpPr>
            <p:spPr>
              <a:xfrm>
                <a:off x="6168459" y="2859327"/>
                <a:ext cx="5825308" cy="1752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FC0137D-A074-4666-A5E3-833811F5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59" y="2859327"/>
                <a:ext cx="5825308" cy="175259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AB77A5A-CF75-4273-A398-9FDB01545732}"/>
                  </a:ext>
                </a:extLst>
              </p:cNvPr>
              <p:cNvSpPr txBox="1"/>
              <p:nvPr/>
            </p:nvSpPr>
            <p:spPr>
              <a:xfrm>
                <a:off x="7174272" y="2181735"/>
                <a:ext cx="1622556" cy="48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AB77A5A-CF75-4273-A398-9FDB01545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272" y="2181735"/>
                <a:ext cx="1622556" cy="48718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30AB45DE-938F-4507-9C29-FEFD6C9B1AFB}"/>
              </a:ext>
            </a:extLst>
          </p:cNvPr>
          <p:cNvSpPr/>
          <p:nvPr/>
        </p:nvSpPr>
        <p:spPr>
          <a:xfrm rot="5400000">
            <a:off x="7808320" y="1949351"/>
            <a:ext cx="214522" cy="1622556"/>
          </a:xfrm>
          <a:prstGeom prst="leftBrace">
            <a:avLst>
              <a:gd name="adj1" fmla="val 5322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C2D79F7-F7BA-44A4-80FA-8168EF2B6FAC}"/>
                  </a:ext>
                </a:extLst>
              </p:cNvPr>
              <p:cNvSpPr txBox="1"/>
              <p:nvPr/>
            </p:nvSpPr>
            <p:spPr>
              <a:xfrm>
                <a:off x="7450603" y="4909223"/>
                <a:ext cx="3324330" cy="1752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C2D79F7-F7BA-44A4-80FA-8168EF2B6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03" y="4909223"/>
                <a:ext cx="3324330" cy="175259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itle 1">
            <a:extLst>
              <a:ext uri="{FF2B5EF4-FFF2-40B4-BE49-F238E27FC236}">
                <a16:creationId xmlns:a16="http://schemas.microsoft.com/office/drawing/2014/main" id="{836C82CA-ECCA-4D4A-B665-CB13B8A3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92" y="155486"/>
            <a:ext cx="2528775" cy="14013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MLP in</a:t>
            </a:r>
            <a:br>
              <a:rPr lang="en-US" sz="3600" dirty="0"/>
            </a:br>
            <a:r>
              <a:rPr lang="en-US" sz="3600" dirty="0"/>
              <a:t>Matrix Form</a:t>
            </a:r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C254D4C1-8404-46DE-ABE4-BC74729BB9D3}"/>
              </a:ext>
            </a:extLst>
          </p:cNvPr>
          <p:cNvSpPr/>
          <p:nvPr/>
        </p:nvSpPr>
        <p:spPr>
          <a:xfrm rot="5400000">
            <a:off x="9186784" y="-94299"/>
            <a:ext cx="202096" cy="1430030"/>
          </a:xfrm>
          <a:prstGeom prst="leftBrace">
            <a:avLst>
              <a:gd name="adj1" fmla="val 50205"/>
              <a:gd name="adj2" fmla="val 5381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947A7CF-BA8D-41D0-8D2C-F6C25B8896D5}"/>
                  </a:ext>
                </a:extLst>
              </p:cNvPr>
              <p:cNvSpPr txBox="1"/>
              <p:nvPr/>
            </p:nvSpPr>
            <p:spPr>
              <a:xfrm>
                <a:off x="8817863" y="52566"/>
                <a:ext cx="8193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947A7CF-BA8D-41D0-8D2C-F6C25B889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863" y="52566"/>
                <a:ext cx="819358" cy="461665"/>
              </a:xfrm>
              <a:prstGeom prst="rect">
                <a:avLst/>
              </a:prstGeom>
              <a:blipFill>
                <a:blip r:embed="rId32"/>
                <a:stretch>
                  <a:fillRect l="-3704" r="-4444" b="-2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0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/>
      <p:bldP spid="50" grpId="0"/>
      <p:bldP spid="51" grpId="0"/>
      <p:bldP spid="86" grpId="0"/>
      <p:bldP spid="97" grpId="0"/>
      <p:bldP spid="101" grpId="0" animBg="1"/>
      <p:bldP spid="102" grpId="0" animBg="1"/>
      <p:bldP spid="103" grpId="0"/>
      <p:bldP spid="104" grpId="0"/>
      <p:bldP spid="110" grpId="0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121" grpId="0"/>
      <p:bldP spid="131" grpId="0" animBg="1"/>
      <p:bldP spid="136" grpId="0"/>
      <p:bldP spid="138" grpId="0" animBg="1"/>
      <p:bldP spid="139" grpId="0"/>
      <p:bldP spid="140" grpId="0"/>
      <p:bldP spid="141" grpId="0"/>
      <p:bldP spid="147" grpId="0"/>
      <p:bldP spid="155" grpId="0"/>
      <p:bldP spid="158" grpId="0" animBg="1"/>
      <p:bldP spid="159" grpId="0" animBg="1"/>
      <p:bldP spid="179" grpId="0"/>
      <p:bldP spid="180" grpId="0"/>
      <p:bldP spid="181" grpId="0"/>
      <p:bldP spid="182" grpId="0"/>
      <p:bldP spid="227" grpId="0"/>
      <p:bldP spid="228" grpId="0"/>
      <p:bldP spid="229" grpId="0"/>
      <p:bldP spid="235" grpId="0" animBg="1"/>
      <p:bldP spid="236" grpId="0"/>
      <p:bldP spid="237" grpId="0"/>
      <p:bldP spid="238" grpId="0"/>
      <p:bldP spid="75" grpId="0" animBg="1"/>
      <p:bldP spid="10" grpId="0" animBg="1"/>
      <p:bldP spid="89" grpId="0" animBg="1"/>
      <p:bldP spid="90" grpId="0" animBg="1"/>
      <p:bldP spid="91" grpId="0" animBg="1"/>
      <p:bldP spid="93" grpId="0"/>
      <p:bldP spid="95" grpId="0"/>
      <p:bldP spid="13" grpId="0" animBg="1"/>
      <p:bldP spid="99" grpId="0"/>
      <p:bldP spid="92" grpId="0" animBg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BA4E-0AD8-4C85-AF90-42DA957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6" y="196583"/>
            <a:ext cx="3706332" cy="944561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60B4-82EA-4937-84E3-FB8450214A33}"/>
                  </a:ext>
                </a:extLst>
              </p:cNvPr>
              <p:cNvSpPr txBox="1"/>
              <p:nvPr/>
            </p:nvSpPr>
            <p:spPr>
              <a:xfrm>
                <a:off x="188466" y="1759053"/>
                <a:ext cx="3312368" cy="13887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Loss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260B4-82EA-4937-84E3-FB845021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6" y="1759053"/>
                <a:ext cx="3312368" cy="1388713"/>
              </a:xfrm>
              <a:prstGeom prst="rect">
                <a:avLst/>
              </a:prstGeom>
              <a:blipFill>
                <a:blip r:embed="rId2"/>
                <a:stretch>
                  <a:fillRect l="-3867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4F95B30-4799-4648-BC9F-13271D3FD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0822" r="35230"/>
          <a:stretch/>
        </p:blipFill>
        <p:spPr bwMode="auto">
          <a:xfrm>
            <a:off x="4256917" y="1141144"/>
            <a:ext cx="403710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1AB452-F164-499A-86F8-246B9B64F795}"/>
                  </a:ext>
                </a:extLst>
              </p:cNvPr>
              <p:cNvSpPr/>
              <p:nvPr/>
            </p:nvSpPr>
            <p:spPr>
              <a:xfrm>
                <a:off x="5041579" y="3224073"/>
                <a:ext cx="360040" cy="3219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1AB452-F164-499A-86F8-246B9B64F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79" y="3224073"/>
                <a:ext cx="360040" cy="321931"/>
              </a:xfrm>
              <a:prstGeom prst="rect">
                <a:avLst/>
              </a:prstGeom>
              <a:blipFill>
                <a:blip r:embed="rId4"/>
                <a:stretch>
                  <a:fillRect l="-118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0C86B8-7746-44B9-A908-4C776C3483CE}"/>
                  </a:ext>
                </a:extLst>
              </p:cNvPr>
              <p:cNvSpPr/>
              <p:nvPr/>
            </p:nvSpPr>
            <p:spPr>
              <a:xfrm>
                <a:off x="7702284" y="3008049"/>
                <a:ext cx="36702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0C86B8-7746-44B9-A908-4C776C348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84" y="3008049"/>
                <a:ext cx="367024" cy="432048"/>
              </a:xfrm>
              <a:prstGeom prst="rect">
                <a:avLst/>
              </a:prstGeom>
              <a:blipFill>
                <a:blip r:embed="rId5"/>
                <a:stretch>
                  <a:fillRect l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558BD0-CE41-4DA1-B7CF-2625D5EF2A7D}"/>
                  </a:ext>
                </a:extLst>
              </p:cNvPr>
              <p:cNvSpPr txBox="1"/>
              <p:nvPr/>
            </p:nvSpPr>
            <p:spPr>
              <a:xfrm>
                <a:off x="3774845" y="363485"/>
                <a:ext cx="4179827" cy="584775"/>
              </a:xfrm>
              <a:prstGeom prst="rect">
                <a:avLst/>
              </a:prstGeom>
              <a:noFill/>
              <a:ln w="38100">
                <a:solidFill>
                  <a:srgbClr val="FF3B3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We are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here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with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558BD0-CE41-4DA1-B7CF-2625D5EF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5" y="363485"/>
                <a:ext cx="4179827" cy="584775"/>
              </a:xfrm>
              <a:prstGeom prst="rect">
                <a:avLst/>
              </a:prstGeom>
              <a:blipFill>
                <a:blip r:embed="rId6"/>
                <a:stretch>
                  <a:fillRect l="-1156" t="-10784" b="-33333"/>
                </a:stretch>
              </a:blipFill>
              <a:ln w="38100">
                <a:solidFill>
                  <a:srgbClr val="FF3B3B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C6E684-B1D6-4836-919C-37C03486AC8C}"/>
              </a:ext>
            </a:extLst>
          </p:cNvPr>
          <p:cNvCxnSpPr>
            <a:cxnSpLocks/>
          </p:cNvCxnSpPr>
          <p:nvPr/>
        </p:nvCxnSpPr>
        <p:spPr>
          <a:xfrm>
            <a:off x="5847983" y="965656"/>
            <a:ext cx="16775" cy="10325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CEEA4A-1336-4194-8F85-E14520227775}"/>
                  </a:ext>
                </a:extLst>
              </p:cNvPr>
              <p:cNvSpPr txBox="1"/>
              <p:nvPr/>
            </p:nvSpPr>
            <p:spPr>
              <a:xfrm>
                <a:off x="8614692" y="1787286"/>
                <a:ext cx="3244465" cy="830997"/>
              </a:xfrm>
              <a:prstGeom prst="rect">
                <a:avLst/>
              </a:prstGeom>
              <a:solidFill>
                <a:srgbClr val="FFD347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0" i="0" u="none" strike="noStrike" baseline="0" dirty="0">
                    <a:latin typeface="CenturySchoolbook"/>
                  </a:rPr>
                  <a:t>We want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b="0" i="0" u="none" strike="noStrike" baseline="0" dirty="0">
                    <a:latin typeface="Cambria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0" i="0" u="none" strike="noStrike" baseline="0" dirty="0">
                    <a:latin typeface="CambriaMath"/>
                  </a:rPr>
                  <a:t> </a:t>
                </a:r>
              </a:p>
              <a:p>
                <a:r>
                  <a:rPr lang="en-US" sz="2400" b="0" i="0" u="none" strike="noStrike" baseline="0" dirty="0">
                    <a:latin typeface="CenturySchoolbook"/>
                  </a:rPr>
                  <a:t>that minimize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CEEA4A-1336-4194-8F85-E14520227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692" y="1787286"/>
                <a:ext cx="3244465" cy="830997"/>
              </a:xfrm>
              <a:prstGeom prst="rect">
                <a:avLst/>
              </a:prstGeom>
              <a:blipFill>
                <a:blip r:embed="rId7"/>
                <a:stretch>
                  <a:fillRect l="-282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6B59B4-2949-4293-B5F4-04A857662938}"/>
                  </a:ext>
                </a:extLst>
              </p:cNvPr>
              <p:cNvSpPr txBox="1"/>
              <p:nvPr/>
            </p:nvSpPr>
            <p:spPr>
              <a:xfrm>
                <a:off x="6189346" y="1213171"/>
                <a:ext cx="16796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6B59B4-2949-4293-B5F4-04A857662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346" y="1213171"/>
                <a:ext cx="1679609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105DB6-B955-4933-AA81-4057CA170CFD}"/>
                  </a:ext>
                </a:extLst>
              </p:cNvPr>
              <p:cNvSpPr txBox="1"/>
              <p:nvPr/>
            </p:nvSpPr>
            <p:spPr>
              <a:xfrm>
                <a:off x="4306469" y="1767351"/>
                <a:ext cx="5040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105DB6-B955-4933-AA81-4057CA170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469" y="1767351"/>
                <a:ext cx="50405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F128C6-C8E3-4421-9D63-1A914E03D68A}"/>
                  </a:ext>
                </a:extLst>
              </p:cNvPr>
              <p:cNvSpPr txBox="1"/>
              <p:nvPr/>
            </p:nvSpPr>
            <p:spPr>
              <a:xfrm>
                <a:off x="62763" y="4279436"/>
                <a:ext cx="4420939" cy="177625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How to update </a:t>
                </a:r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Gradient Descent</a:t>
                </a:r>
                <a:r>
                  <a:rPr lang="en-US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:</a:t>
                </a:r>
                <a:endParaRPr lang="en-US" b="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F128C6-C8E3-4421-9D63-1A914E03D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" y="4279436"/>
                <a:ext cx="4420939" cy="1776255"/>
              </a:xfrm>
              <a:prstGeom prst="rect">
                <a:avLst/>
              </a:prstGeom>
              <a:blipFill>
                <a:blip r:embed="rId10"/>
                <a:stretch>
                  <a:fillRect l="-4132" t="-5155" r="-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52C448-146A-48E2-B387-7EC4E31A3025}"/>
                  </a:ext>
                </a:extLst>
              </p:cNvPr>
              <p:cNvSpPr txBox="1"/>
              <p:nvPr/>
            </p:nvSpPr>
            <p:spPr>
              <a:xfrm>
                <a:off x="-56352" y="5998311"/>
                <a:ext cx="23996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𝑙𝑒𝑎𝑟𝑛𝑖𝑛𝑔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52C448-146A-48E2-B387-7EC4E31A3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352" y="5998311"/>
                <a:ext cx="2399689" cy="461665"/>
              </a:xfrm>
              <a:prstGeom prst="rect">
                <a:avLst/>
              </a:prstGeom>
              <a:blipFill>
                <a:blip r:embed="rId11"/>
                <a:stretch>
                  <a:fillRect r="-152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2D4836-5DE4-4F80-A749-AFF91F9E0B35}"/>
              </a:ext>
            </a:extLst>
          </p:cNvPr>
          <p:cNvCxnSpPr>
            <a:cxnSpLocks/>
          </p:cNvCxnSpPr>
          <p:nvPr/>
        </p:nvCxnSpPr>
        <p:spPr>
          <a:xfrm flipV="1">
            <a:off x="5086300" y="6259921"/>
            <a:ext cx="3600400" cy="5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B82321-4501-45BC-A738-C3949336FCD1}"/>
              </a:ext>
            </a:extLst>
          </p:cNvPr>
          <p:cNvCxnSpPr>
            <a:cxnSpLocks/>
          </p:cNvCxnSpPr>
          <p:nvPr/>
        </p:nvCxnSpPr>
        <p:spPr>
          <a:xfrm flipV="1">
            <a:off x="5238700" y="4545520"/>
            <a:ext cx="17420" cy="1872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6A06003-6113-4949-B891-6DB6CB1D27EF}"/>
              </a:ext>
            </a:extLst>
          </p:cNvPr>
          <p:cNvSpPr/>
          <p:nvPr/>
        </p:nvSpPr>
        <p:spPr>
          <a:xfrm>
            <a:off x="5591596" y="4683578"/>
            <a:ext cx="2447032" cy="1278561"/>
          </a:xfrm>
          <a:custGeom>
            <a:avLst/>
            <a:gdLst>
              <a:gd name="connsiteX0" fmla="*/ 0 w 1974457"/>
              <a:gd name="connsiteY0" fmla="*/ 24276 h 1278561"/>
              <a:gd name="connsiteX1" fmla="*/ 882032 w 1974457"/>
              <a:gd name="connsiteY1" fmla="*/ 1278542 h 1278561"/>
              <a:gd name="connsiteX2" fmla="*/ 1974457 w 1974457"/>
              <a:gd name="connsiteY2" fmla="*/ 0 h 127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4457" h="1278561">
                <a:moveTo>
                  <a:pt x="0" y="24276"/>
                </a:moveTo>
                <a:cubicBezTo>
                  <a:pt x="276478" y="653432"/>
                  <a:pt x="552956" y="1282588"/>
                  <a:pt x="882032" y="1278542"/>
                </a:cubicBezTo>
                <a:cubicBezTo>
                  <a:pt x="1211108" y="1274496"/>
                  <a:pt x="1749229" y="252202"/>
                  <a:pt x="1974457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C29750-54D2-4739-97D8-BD365433BCD7}"/>
                  </a:ext>
                </a:extLst>
              </p:cNvPr>
              <p:cNvSpPr txBox="1"/>
              <p:nvPr/>
            </p:nvSpPr>
            <p:spPr>
              <a:xfrm>
                <a:off x="4364652" y="4616131"/>
                <a:ext cx="9930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C29750-54D2-4739-97D8-BD365433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52" y="4616131"/>
                <a:ext cx="993099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A64C3E-B335-43AD-BAEA-A4409F6BDB58}"/>
                  </a:ext>
                </a:extLst>
              </p:cNvPr>
              <p:cNvSpPr txBox="1"/>
              <p:nvPr/>
            </p:nvSpPr>
            <p:spPr>
              <a:xfrm>
                <a:off x="5029905" y="4006472"/>
                <a:ext cx="1589867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A64C3E-B335-43AD-BAEA-A4409F6BD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905" y="4006472"/>
                <a:ext cx="1589867" cy="619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B866F9-AC4A-4C4A-8CDC-F688FFA23864}"/>
                  </a:ext>
                </a:extLst>
              </p:cNvPr>
              <p:cNvSpPr txBox="1"/>
              <p:nvPr/>
            </p:nvSpPr>
            <p:spPr>
              <a:xfrm>
                <a:off x="7304508" y="3981728"/>
                <a:ext cx="1589867" cy="619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1800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800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3B3B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800" dirty="0">
                  <a:solidFill>
                    <a:srgbClr val="FF3B3B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B866F9-AC4A-4C4A-8CDC-F688FFA23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08" y="3981728"/>
                <a:ext cx="1589867" cy="6199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362B5E-3B45-4309-8E53-25DC59381E64}"/>
              </a:ext>
            </a:extLst>
          </p:cNvPr>
          <p:cNvCxnSpPr/>
          <p:nvPr/>
        </p:nvCxnSpPr>
        <p:spPr>
          <a:xfrm>
            <a:off x="5734372" y="4683578"/>
            <a:ext cx="154559" cy="293990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307D87-002D-44BF-A241-83F4001271A7}"/>
              </a:ext>
            </a:extLst>
          </p:cNvPr>
          <p:cNvCxnSpPr>
            <a:cxnSpLocks/>
          </p:cNvCxnSpPr>
          <p:nvPr/>
        </p:nvCxnSpPr>
        <p:spPr>
          <a:xfrm>
            <a:off x="5974209" y="5107674"/>
            <a:ext cx="197482" cy="299941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6654A6-4ED2-400A-A01F-D6EABE7DA9DC}"/>
              </a:ext>
            </a:extLst>
          </p:cNvPr>
          <p:cNvCxnSpPr>
            <a:cxnSpLocks/>
          </p:cNvCxnSpPr>
          <p:nvPr/>
        </p:nvCxnSpPr>
        <p:spPr>
          <a:xfrm>
            <a:off x="6273296" y="5524664"/>
            <a:ext cx="175465" cy="244992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C4FF296-9BBA-4820-89B3-01440634FE23}"/>
              </a:ext>
            </a:extLst>
          </p:cNvPr>
          <p:cNvCxnSpPr>
            <a:cxnSpLocks/>
          </p:cNvCxnSpPr>
          <p:nvPr/>
        </p:nvCxnSpPr>
        <p:spPr>
          <a:xfrm flipH="1">
            <a:off x="7579210" y="4616131"/>
            <a:ext cx="243394" cy="356022"/>
          </a:xfrm>
          <a:prstGeom prst="straightConnector1">
            <a:avLst/>
          </a:prstGeom>
          <a:ln w="38100" cap="flat" cmpd="sng" algn="ctr">
            <a:solidFill>
              <a:srgbClr val="FF733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912EF8-056F-40B0-97E7-EF79C354E373}"/>
              </a:ext>
            </a:extLst>
          </p:cNvPr>
          <p:cNvCxnSpPr>
            <a:cxnSpLocks/>
          </p:cNvCxnSpPr>
          <p:nvPr/>
        </p:nvCxnSpPr>
        <p:spPr>
          <a:xfrm flipH="1">
            <a:off x="7271233" y="5051593"/>
            <a:ext cx="243394" cy="356022"/>
          </a:xfrm>
          <a:prstGeom prst="straightConnector1">
            <a:avLst/>
          </a:prstGeom>
          <a:ln w="38100" cap="flat" cmpd="sng" algn="ctr">
            <a:solidFill>
              <a:srgbClr val="FF733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F39AF4-C508-4841-8BDC-F52C06B5A7A3}"/>
              </a:ext>
            </a:extLst>
          </p:cNvPr>
          <p:cNvCxnSpPr>
            <a:cxnSpLocks/>
          </p:cNvCxnSpPr>
          <p:nvPr/>
        </p:nvCxnSpPr>
        <p:spPr>
          <a:xfrm flipH="1">
            <a:off x="6886500" y="5479041"/>
            <a:ext cx="293456" cy="290615"/>
          </a:xfrm>
          <a:prstGeom prst="straightConnector1">
            <a:avLst/>
          </a:prstGeom>
          <a:ln w="38100" cap="flat" cmpd="sng" algn="ctr">
            <a:solidFill>
              <a:srgbClr val="FF733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A488C037-F433-45DF-A00E-9F0B96C52254}"/>
              </a:ext>
            </a:extLst>
          </p:cNvPr>
          <p:cNvSpPr/>
          <p:nvPr/>
        </p:nvSpPr>
        <p:spPr>
          <a:xfrm>
            <a:off x="6670484" y="593083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FDF3993-91EE-457B-A270-5FF32145A498}"/>
                  </a:ext>
                </a:extLst>
              </p:cNvPr>
              <p:cNvSpPr txBox="1"/>
              <p:nvPr/>
            </p:nvSpPr>
            <p:spPr>
              <a:xfrm>
                <a:off x="9379765" y="4291792"/>
                <a:ext cx="2247693" cy="1004699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are required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FDF3993-91EE-457B-A270-5FF32145A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765" y="4291792"/>
                <a:ext cx="2247693" cy="1004699"/>
              </a:xfrm>
              <a:prstGeom prst="rect">
                <a:avLst/>
              </a:prstGeom>
              <a:blipFill>
                <a:blip r:embed="rId16"/>
                <a:stretch>
                  <a:fillRect l="-4348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E4E49E-C175-4267-B79F-CBF65599FCE7}"/>
                  </a:ext>
                </a:extLst>
              </p:cNvPr>
              <p:cNvSpPr txBox="1"/>
              <p:nvPr/>
            </p:nvSpPr>
            <p:spPr>
              <a:xfrm>
                <a:off x="8845695" y="5736701"/>
                <a:ext cx="3297389" cy="52322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𝑩𝒂𝒄𝒌𝒑𝒓𝒐𝒑𝒂𝒈𝒂𝒕𝒊𝒐𝒏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E4E49E-C175-4267-B79F-CBF65599F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695" y="5736701"/>
                <a:ext cx="329738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B2B16FC-D0E7-4C17-BDC2-F9B6962C935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 flipH="1">
            <a:off x="10494390" y="5296491"/>
            <a:ext cx="9222" cy="440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8EF791-1DA2-4641-81BE-5F5D25666602}"/>
                  </a:ext>
                </a:extLst>
              </p:cNvPr>
              <p:cNvSpPr txBox="1"/>
              <p:nvPr/>
            </p:nvSpPr>
            <p:spPr>
              <a:xfrm>
                <a:off x="8078922" y="6322521"/>
                <a:ext cx="6770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8EF791-1DA2-4641-81BE-5F5D2566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922" y="6322521"/>
                <a:ext cx="677008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6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  <p:bldP spid="14" grpId="0" animBg="1"/>
      <p:bldP spid="16" grpId="0"/>
      <p:bldP spid="17" grpId="0"/>
      <p:bldP spid="15" grpId="0" animBg="1"/>
      <p:bldP spid="22" grpId="0"/>
      <p:bldP spid="28" grpId="0" animBg="1"/>
      <p:bldP spid="32" grpId="0"/>
      <p:bldP spid="34" grpId="0"/>
      <p:bldP spid="36" grpId="0"/>
      <p:bldP spid="47" grpId="0" animBg="1"/>
      <p:bldP spid="50" grpId="0" animBg="1"/>
      <p:bldP spid="51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ADB7D9B-FDE7-4ADF-BDCE-392DCB2400FF}"/>
              </a:ext>
            </a:extLst>
          </p:cNvPr>
          <p:cNvCxnSpPr>
            <a:cxnSpLocks/>
            <a:stCxn id="105" idx="1"/>
          </p:cNvCxnSpPr>
          <p:nvPr/>
        </p:nvCxnSpPr>
        <p:spPr>
          <a:xfrm>
            <a:off x="7612733" y="4461557"/>
            <a:ext cx="1769791" cy="956090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CD985D-D864-437D-8AA6-A85A8960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28600"/>
            <a:ext cx="4692883" cy="944561"/>
          </a:xfrm>
        </p:spPr>
        <p:txBody>
          <a:bodyPr>
            <a:normAutofit/>
          </a:bodyPr>
          <a:lstStyle/>
          <a:p>
            <a:r>
              <a:rPr lang="en-US" dirty="0"/>
              <a:t>Learning Rate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8E1BD4-C212-4A4B-A056-28ED7077E126}"/>
              </a:ext>
            </a:extLst>
          </p:cNvPr>
          <p:cNvCxnSpPr>
            <a:cxnSpLocks/>
          </p:cNvCxnSpPr>
          <p:nvPr/>
        </p:nvCxnSpPr>
        <p:spPr>
          <a:xfrm flipV="1">
            <a:off x="1055420" y="4965696"/>
            <a:ext cx="378158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C3488C-1F35-49F7-92D0-A4FE568FB7A3}"/>
              </a:ext>
            </a:extLst>
          </p:cNvPr>
          <p:cNvCxnSpPr>
            <a:cxnSpLocks/>
          </p:cNvCxnSpPr>
          <p:nvPr/>
        </p:nvCxnSpPr>
        <p:spPr>
          <a:xfrm flipV="1">
            <a:off x="1207820" y="2007960"/>
            <a:ext cx="57933" cy="31101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601B724-CC1D-427D-A9CE-54090035EE8C}"/>
              </a:ext>
            </a:extLst>
          </p:cNvPr>
          <p:cNvSpPr/>
          <p:nvPr/>
        </p:nvSpPr>
        <p:spPr>
          <a:xfrm>
            <a:off x="1560716" y="2960289"/>
            <a:ext cx="3276288" cy="1702218"/>
          </a:xfrm>
          <a:custGeom>
            <a:avLst/>
            <a:gdLst>
              <a:gd name="connsiteX0" fmla="*/ 0 w 1974457"/>
              <a:gd name="connsiteY0" fmla="*/ 24276 h 1278561"/>
              <a:gd name="connsiteX1" fmla="*/ 882032 w 1974457"/>
              <a:gd name="connsiteY1" fmla="*/ 1278542 h 1278561"/>
              <a:gd name="connsiteX2" fmla="*/ 1974457 w 1974457"/>
              <a:gd name="connsiteY2" fmla="*/ 0 h 127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4457" h="1278561">
                <a:moveTo>
                  <a:pt x="0" y="24276"/>
                </a:moveTo>
                <a:cubicBezTo>
                  <a:pt x="276478" y="653432"/>
                  <a:pt x="552956" y="1282588"/>
                  <a:pt x="882032" y="1278542"/>
                </a:cubicBezTo>
                <a:cubicBezTo>
                  <a:pt x="1211108" y="1274496"/>
                  <a:pt x="1749229" y="252202"/>
                  <a:pt x="1974457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2AAD99-7539-459B-B14E-B52F515064D6}"/>
                  </a:ext>
                </a:extLst>
              </p:cNvPr>
              <p:cNvSpPr txBox="1"/>
              <p:nvPr/>
            </p:nvSpPr>
            <p:spPr>
              <a:xfrm>
                <a:off x="333772" y="3316498"/>
                <a:ext cx="9930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2AAD99-7539-459B-B14E-B52F51506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72" y="3316498"/>
                <a:ext cx="993099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7A3F15-573C-459E-AA90-A3BAB271303F}"/>
              </a:ext>
            </a:extLst>
          </p:cNvPr>
          <p:cNvCxnSpPr>
            <a:cxnSpLocks/>
          </p:cNvCxnSpPr>
          <p:nvPr/>
        </p:nvCxnSpPr>
        <p:spPr>
          <a:xfrm>
            <a:off x="1673046" y="2979783"/>
            <a:ext cx="195362" cy="359715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43950D-FBC9-46A7-8C97-C4CDECB642FF}"/>
              </a:ext>
            </a:extLst>
          </p:cNvPr>
          <p:cNvCxnSpPr>
            <a:cxnSpLocks/>
          </p:cNvCxnSpPr>
          <p:nvPr/>
        </p:nvCxnSpPr>
        <p:spPr>
          <a:xfrm>
            <a:off x="1914336" y="3421954"/>
            <a:ext cx="218358" cy="333634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62E3-460B-4E64-A74F-868D8E384B59}"/>
              </a:ext>
            </a:extLst>
          </p:cNvPr>
          <p:cNvCxnSpPr>
            <a:cxnSpLocks/>
          </p:cNvCxnSpPr>
          <p:nvPr/>
        </p:nvCxnSpPr>
        <p:spPr>
          <a:xfrm>
            <a:off x="2208418" y="3869829"/>
            <a:ext cx="264994" cy="344179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A35F7EA-CEA3-481C-9053-3651603C1DC8}"/>
              </a:ext>
            </a:extLst>
          </p:cNvPr>
          <p:cNvSpPr/>
          <p:nvPr/>
        </p:nvSpPr>
        <p:spPr>
          <a:xfrm>
            <a:off x="2999636" y="463832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D7D5DC-B19A-413F-9991-7A8CEF09B6C6}"/>
                  </a:ext>
                </a:extLst>
              </p:cNvPr>
              <p:cNvSpPr txBox="1"/>
              <p:nvPr/>
            </p:nvSpPr>
            <p:spPr>
              <a:xfrm>
                <a:off x="4048042" y="5022888"/>
                <a:ext cx="6770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D7D5DC-B19A-413F-9991-7A8CEF09B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042" y="5022888"/>
                <a:ext cx="6770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4F49FF-4649-48C9-A8B1-41AA621520CB}"/>
                  </a:ext>
                </a:extLst>
              </p:cNvPr>
              <p:cNvSpPr txBox="1"/>
              <p:nvPr/>
            </p:nvSpPr>
            <p:spPr>
              <a:xfrm>
                <a:off x="1749321" y="2721842"/>
                <a:ext cx="677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4F49FF-4649-48C9-A8B1-41AA6215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1" y="2721842"/>
                <a:ext cx="677008" cy="461665"/>
              </a:xfrm>
              <a:prstGeom prst="rect">
                <a:avLst/>
              </a:prstGeom>
              <a:blipFill>
                <a:blip r:embed="rId4"/>
                <a:stretch>
                  <a:fillRect l="-2703" r="-306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EDF79A-023E-4E92-A83A-739491EAC33B}"/>
                  </a:ext>
                </a:extLst>
              </p:cNvPr>
              <p:cNvSpPr txBox="1"/>
              <p:nvPr/>
            </p:nvSpPr>
            <p:spPr>
              <a:xfrm>
                <a:off x="1979044" y="3192477"/>
                <a:ext cx="7901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EDF79A-023E-4E92-A83A-739491EAC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044" y="3192477"/>
                <a:ext cx="790121" cy="461665"/>
              </a:xfrm>
              <a:prstGeom prst="rect">
                <a:avLst/>
              </a:prstGeom>
              <a:blipFill>
                <a:blip r:embed="rId5"/>
                <a:stretch>
                  <a:fillRect l="-2326" r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ACA6BA-AF25-40A5-A17C-D81561C022FE}"/>
                  </a:ext>
                </a:extLst>
              </p:cNvPr>
              <p:cNvSpPr txBox="1"/>
              <p:nvPr/>
            </p:nvSpPr>
            <p:spPr>
              <a:xfrm>
                <a:off x="2131713" y="3638996"/>
                <a:ext cx="1145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ACA6BA-AF25-40A5-A17C-D81561C0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13" y="3638996"/>
                <a:ext cx="114556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8480D0A6-6CC3-4B2D-ADED-BD3AFAD35B5E}"/>
              </a:ext>
            </a:extLst>
          </p:cNvPr>
          <p:cNvSpPr/>
          <p:nvPr/>
        </p:nvSpPr>
        <p:spPr>
          <a:xfrm>
            <a:off x="1501445" y="290778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9849C9-AAC0-4443-844C-D58D12CEB921}"/>
              </a:ext>
            </a:extLst>
          </p:cNvPr>
          <p:cNvSpPr txBox="1"/>
          <p:nvPr/>
        </p:nvSpPr>
        <p:spPr>
          <a:xfrm>
            <a:off x="1092072" y="1297058"/>
            <a:ext cx="207928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starting point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8EC78E-4FFC-4908-B08D-6DFA8FE365B2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562901" y="1943389"/>
            <a:ext cx="568812" cy="97493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F7C693-2E69-4715-AFB4-8240D97C2815}"/>
              </a:ext>
            </a:extLst>
          </p:cNvPr>
          <p:cNvCxnSpPr>
            <a:cxnSpLocks/>
          </p:cNvCxnSpPr>
          <p:nvPr/>
        </p:nvCxnSpPr>
        <p:spPr>
          <a:xfrm>
            <a:off x="2541568" y="4271079"/>
            <a:ext cx="297974" cy="276891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CFEF56-C6A4-4E08-B4FE-2B199A5B690E}"/>
              </a:ext>
            </a:extLst>
          </p:cNvPr>
          <p:cNvCxnSpPr>
            <a:cxnSpLocks/>
          </p:cNvCxnSpPr>
          <p:nvPr/>
        </p:nvCxnSpPr>
        <p:spPr>
          <a:xfrm flipV="1">
            <a:off x="7299523" y="2981038"/>
            <a:ext cx="304336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2C88F0-F122-4275-881A-E4CC4741400A}"/>
              </a:ext>
            </a:extLst>
          </p:cNvPr>
          <p:cNvCxnSpPr>
            <a:cxnSpLocks/>
          </p:cNvCxnSpPr>
          <p:nvPr/>
        </p:nvCxnSpPr>
        <p:spPr>
          <a:xfrm flipV="1">
            <a:off x="7422172" y="616741"/>
            <a:ext cx="46624" cy="2486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274DC95-002E-4194-B054-05A812FA1F66}"/>
              </a:ext>
            </a:extLst>
          </p:cNvPr>
          <p:cNvSpPr/>
          <p:nvPr/>
        </p:nvSpPr>
        <p:spPr>
          <a:xfrm>
            <a:off x="7706177" y="1377995"/>
            <a:ext cx="2636707" cy="1360686"/>
          </a:xfrm>
          <a:custGeom>
            <a:avLst/>
            <a:gdLst>
              <a:gd name="connsiteX0" fmla="*/ 0 w 1974457"/>
              <a:gd name="connsiteY0" fmla="*/ 24276 h 1278561"/>
              <a:gd name="connsiteX1" fmla="*/ 882032 w 1974457"/>
              <a:gd name="connsiteY1" fmla="*/ 1278542 h 1278561"/>
              <a:gd name="connsiteX2" fmla="*/ 1974457 w 1974457"/>
              <a:gd name="connsiteY2" fmla="*/ 0 h 127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4457" h="1278561">
                <a:moveTo>
                  <a:pt x="0" y="24276"/>
                </a:moveTo>
                <a:cubicBezTo>
                  <a:pt x="276478" y="653432"/>
                  <a:pt x="552956" y="1282588"/>
                  <a:pt x="882032" y="1278542"/>
                </a:cubicBezTo>
                <a:cubicBezTo>
                  <a:pt x="1211108" y="1274496"/>
                  <a:pt x="1749229" y="252202"/>
                  <a:pt x="1974457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3A4C87-3F14-4A4B-8C43-300DFC9C81FF}"/>
                  </a:ext>
                </a:extLst>
              </p:cNvPr>
              <p:cNvSpPr txBox="1"/>
              <p:nvPr/>
            </p:nvSpPr>
            <p:spPr>
              <a:xfrm>
                <a:off x="6633856" y="700880"/>
                <a:ext cx="799231" cy="319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3A4C87-3F14-4A4B-8C43-300DFC9C8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856" y="700880"/>
                <a:ext cx="799231" cy="319832"/>
              </a:xfrm>
              <a:prstGeom prst="rect">
                <a:avLst/>
              </a:prstGeom>
              <a:blipFill>
                <a:blip r:embed="rId7"/>
                <a:stretch>
                  <a:fillRect r="-3817" b="-44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C21C22-F98E-498D-82EB-DF5362F3F0A7}"/>
              </a:ext>
            </a:extLst>
          </p:cNvPr>
          <p:cNvCxnSpPr>
            <a:cxnSpLocks/>
          </p:cNvCxnSpPr>
          <p:nvPr/>
        </p:nvCxnSpPr>
        <p:spPr>
          <a:xfrm>
            <a:off x="7796579" y="1393578"/>
            <a:ext cx="98947" cy="148065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10B8852-196E-44F5-8B40-75B1FC1B9CA8}"/>
              </a:ext>
            </a:extLst>
          </p:cNvPr>
          <p:cNvCxnSpPr>
            <a:cxnSpLocks/>
          </p:cNvCxnSpPr>
          <p:nvPr/>
        </p:nvCxnSpPr>
        <p:spPr>
          <a:xfrm>
            <a:off x="7895525" y="1565100"/>
            <a:ext cx="99407" cy="174372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305BBFB-9EDB-4F90-B1C0-9C1DC59B3E05}"/>
              </a:ext>
            </a:extLst>
          </p:cNvPr>
          <p:cNvSpPr/>
          <p:nvPr/>
        </p:nvSpPr>
        <p:spPr>
          <a:xfrm>
            <a:off x="8864198" y="2719349"/>
            <a:ext cx="57945" cy="575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D326CCD-1CF5-4A64-9717-FDD5CB07FB8A}"/>
                  </a:ext>
                </a:extLst>
              </p:cNvPr>
              <p:cNvSpPr txBox="1"/>
              <p:nvPr/>
            </p:nvSpPr>
            <p:spPr>
              <a:xfrm>
                <a:off x="9707939" y="3026755"/>
                <a:ext cx="544846" cy="319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D326CCD-1CF5-4A64-9717-FDD5CB07F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939" y="3026755"/>
                <a:ext cx="544846" cy="319832"/>
              </a:xfrm>
              <a:prstGeom prst="rect">
                <a:avLst/>
              </a:prstGeom>
              <a:blipFill>
                <a:blip r:embed="rId8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28A33A38-537D-4E78-9295-C852F09B3F75}"/>
              </a:ext>
            </a:extLst>
          </p:cNvPr>
          <p:cNvSpPr/>
          <p:nvPr/>
        </p:nvSpPr>
        <p:spPr>
          <a:xfrm>
            <a:off x="7658477" y="1336023"/>
            <a:ext cx="57945" cy="575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BFEC4A-6D63-4482-8B84-A2708D58C4CE}"/>
              </a:ext>
            </a:extLst>
          </p:cNvPr>
          <p:cNvCxnSpPr>
            <a:cxnSpLocks/>
          </p:cNvCxnSpPr>
          <p:nvPr/>
        </p:nvCxnSpPr>
        <p:spPr>
          <a:xfrm>
            <a:off x="7994932" y="1750361"/>
            <a:ext cx="99407" cy="174372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4EADE85-E053-44BD-B161-ADD23410C90E}"/>
              </a:ext>
            </a:extLst>
          </p:cNvPr>
          <p:cNvCxnSpPr>
            <a:cxnSpLocks/>
          </p:cNvCxnSpPr>
          <p:nvPr/>
        </p:nvCxnSpPr>
        <p:spPr>
          <a:xfrm>
            <a:off x="8110834" y="1938945"/>
            <a:ext cx="99407" cy="174372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03874A9-EB40-442B-9563-9214A122EB97}"/>
              </a:ext>
            </a:extLst>
          </p:cNvPr>
          <p:cNvCxnSpPr>
            <a:cxnSpLocks/>
          </p:cNvCxnSpPr>
          <p:nvPr/>
        </p:nvCxnSpPr>
        <p:spPr>
          <a:xfrm>
            <a:off x="8242961" y="2137500"/>
            <a:ext cx="99407" cy="174372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8E1F5A4-9B44-4EEF-B53C-904780B3399F}"/>
              </a:ext>
            </a:extLst>
          </p:cNvPr>
          <p:cNvCxnSpPr>
            <a:cxnSpLocks/>
          </p:cNvCxnSpPr>
          <p:nvPr/>
        </p:nvCxnSpPr>
        <p:spPr>
          <a:xfrm>
            <a:off x="8386335" y="2320422"/>
            <a:ext cx="90253" cy="161380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D8FEDC6-9CDA-4A93-B0C2-AF4C93D513ED}"/>
              </a:ext>
            </a:extLst>
          </p:cNvPr>
          <p:cNvCxnSpPr>
            <a:cxnSpLocks/>
          </p:cNvCxnSpPr>
          <p:nvPr/>
        </p:nvCxnSpPr>
        <p:spPr>
          <a:xfrm>
            <a:off x="8502884" y="2473027"/>
            <a:ext cx="120694" cy="120905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36EC00D-9EDA-47DD-B11B-A38D0A0FF4C0}"/>
              </a:ext>
            </a:extLst>
          </p:cNvPr>
          <p:cNvCxnSpPr>
            <a:cxnSpLocks/>
          </p:cNvCxnSpPr>
          <p:nvPr/>
        </p:nvCxnSpPr>
        <p:spPr>
          <a:xfrm>
            <a:off x="8664016" y="2588783"/>
            <a:ext cx="134722" cy="75771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5E6623A-A5CB-4591-BBDB-8A4F72D02C93}"/>
                  </a:ext>
                </a:extLst>
              </p:cNvPr>
              <p:cNvSpPr txBox="1"/>
              <p:nvPr/>
            </p:nvSpPr>
            <p:spPr>
              <a:xfrm>
                <a:off x="8486088" y="870816"/>
                <a:ext cx="1236196" cy="5847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b="0" i="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Small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𝛼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5E6623A-A5CB-4591-BBDB-8A4F72D02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88" y="870816"/>
                <a:ext cx="1236196" cy="584775"/>
              </a:xfrm>
              <a:prstGeom prst="rect">
                <a:avLst/>
              </a:prstGeom>
              <a:blipFill>
                <a:blip r:embed="rId9"/>
                <a:stretch>
                  <a:fillRect l="-11058" t="-6931" b="-32673"/>
                </a:stretch>
              </a:blipFill>
              <a:ln w="28575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FE55D2A-3F4E-4658-8BA8-536CA73F76CA}"/>
              </a:ext>
            </a:extLst>
          </p:cNvPr>
          <p:cNvCxnSpPr>
            <a:cxnSpLocks/>
          </p:cNvCxnSpPr>
          <p:nvPr/>
        </p:nvCxnSpPr>
        <p:spPr>
          <a:xfrm flipV="1">
            <a:off x="7245292" y="6098143"/>
            <a:ext cx="304336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DD5A9BE-FA53-40A3-BEB8-C5FA278E0553}"/>
              </a:ext>
            </a:extLst>
          </p:cNvPr>
          <p:cNvCxnSpPr>
            <a:cxnSpLocks/>
          </p:cNvCxnSpPr>
          <p:nvPr/>
        </p:nvCxnSpPr>
        <p:spPr>
          <a:xfrm flipV="1">
            <a:off x="7367942" y="3733846"/>
            <a:ext cx="46624" cy="2486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0E8BEAAA-4EBB-4FB8-A95B-7F78616E48FC}"/>
              </a:ext>
            </a:extLst>
          </p:cNvPr>
          <p:cNvSpPr/>
          <p:nvPr/>
        </p:nvSpPr>
        <p:spPr>
          <a:xfrm>
            <a:off x="7651947" y="4495100"/>
            <a:ext cx="2636707" cy="1360686"/>
          </a:xfrm>
          <a:custGeom>
            <a:avLst/>
            <a:gdLst>
              <a:gd name="connsiteX0" fmla="*/ 0 w 1974457"/>
              <a:gd name="connsiteY0" fmla="*/ 24276 h 1278561"/>
              <a:gd name="connsiteX1" fmla="*/ 882032 w 1974457"/>
              <a:gd name="connsiteY1" fmla="*/ 1278542 h 1278561"/>
              <a:gd name="connsiteX2" fmla="*/ 1974457 w 1974457"/>
              <a:gd name="connsiteY2" fmla="*/ 0 h 127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4457" h="1278561">
                <a:moveTo>
                  <a:pt x="0" y="24276"/>
                </a:moveTo>
                <a:cubicBezTo>
                  <a:pt x="276478" y="653432"/>
                  <a:pt x="552956" y="1282588"/>
                  <a:pt x="882032" y="1278542"/>
                </a:cubicBezTo>
                <a:cubicBezTo>
                  <a:pt x="1211108" y="1274496"/>
                  <a:pt x="1749229" y="252202"/>
                  <a:pt x="1974457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95C804D-B4C3-4C0C-9335-DE4F4E57BE66}"/>
                  </a:ext>
                </a:extLst>
              </p:cNvPr>
              <p:cNvSpPr txBox="1"/>
              <p:nvPr/>
            </p:nvSpPr>
            <p:spPr>
              <a:xfrm>
                <a:off x="6592023" y="3765090"/>
                <a:ext cx="799231" cy="319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95C804D-B4C3-4C0C-9335-DE4F4E57B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023" y="3765090"/>
                <a:ext cx="799231" cy="319832"/>
              </a:xfrm>
              <a:prstGeom prst="rect">
                <a:avLst/>
              </a:prstGeom>
              <a:blipFill>
                <a:blip r:embed="rId10"/>
                <a:stretch>
                  <a:fillRect r="-3817" b="-44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>
            <a:extLst>
              <a:ext uri="{FF2B5EF4-FFF2-40B4-BE49-F238E27FC236}">
                <a16:creationId xmlns:a16="http://schemas.microsoft.com/office/drawing/2014/main" id="{CCC2EAF1-9814-427F-BFBA-1F988E6EA5C0}"/>
              </a:ext>
            </a:extLst>
          </p:cNvPr>
          <p:cNvSpPr/>
          <p:nvPr/>
        </p:nvSpPr>
        <p:spPr>
          <a:xfrm>
            <a:off x="8809968" y="5836454"/>
            <a:ext cx="57945" cy="575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CF91792-CE52-461D-BE17-EBE03706933A}"/>
                  </a:ext>
                </a:extLst>
              </p:cNvPr>
              <p:cNvSpPr txBox="1"/>
              <p:nvPr/>
            </p:nvSpPr>
            <p:spPr>
              <a:xfrm>
                <a:off x="9653709" y="6143860"/>
                <a:ext cx="544846" cy="319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CF91792-CE52-461D-BE17-EBE037069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709" y="6143860"/>
                <a:ext cx="544846" cy="319832"/>
              </a:xfrm>
              <a:prstGeom prst="rect">
                <a:avLst/>
              </a:prstGeom>
              <a:blipFill>
                <a:blip r:embed="rId11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9730621F-C789-4675-A9C2-C88CB7FDF2E9}"/>
              </a:ext>
            </a:extLst>
          </p:cNvPr>
          <p:cNvSpPr/>
          <p:nvPr/>
        </p:nvSpPr>
        <p:spPr>
          <a:xfrm>
            <a:off x="7604247" y="4453128"/>
            <a:ext cx="57945" cy="575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01D9FE4-BE55-4020-B630-C8F772755ACA}"/>
                  </a:ext>
                </a:extLst>
              </p:cNvPr>
              <p:cNvSpPr txBox="1"/>
              <p:nvPr/>
            </p:nvSpPr>
            <p:spPr>
              <a:xfrm>
                <a:off x="8411061" y="4114231"/>
                <a:ext cx="1236196" cy="5847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b="0" i="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𝛼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01D9FE4-BE55-4020-B630-C8F772755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061" y="4114231"/>
                <a:ext cx="1236196" cy="584775"/>
              </a:xfrm>
              <a:prstGeom prst="rect">
                <a:avLst/>
              </a:prstGeom>
              <a:blipFill>
                <a:blip r:embed="rId12"/>
                <a:stretch>
                  <a:fillRect l="-11538" t="-6931" b="-32673"/>
                </a:stretch>
              </a:blipFill>
              <a:ln w="28575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BDF8212-EDDD-4D43-B5DE-A2C1416A0A5C}"/>
              </a:ext>
            </a:extLst>
          </p:cNvPr>
          <p:cNvCxnSpPr>
            <a:cxnSpLocks/>
          </p:cNvCxnSpPr>
          <p:nvPr/>
        </p:nvCxnSpPr>
        <p:spPr>
          <a:xfrm flipV="1">
            <a:off x="8213540" y="4779839"/>
            <a:ext cx="1712592" cy="441822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E43EB6D-4365-4174-BAEE-CE67CF35D412}"/>
              </a:ext>
            </a:extLst>
          </p:cNvPr>
          <p:cNvCxnSpPr>
            <a:cxnSpLocks/>
          </p:cNvCxnSpPr>
          <p:nvPr/>
        </p:nvCxnSpPr>
        <p:spPr>
          <a:xfrm flipH="1" flipV="1">
            <a:off x="8117987" y="5285452"/>
            <a:ext cx="1192436" cy="76073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C4C277A-73DC-4521-836F-F1671873BAC7}"/>
              </a:ext>
            </a:extLst>
          </p:cNvPr>
          <p:cNvCxnSpPr>
            <a:cxnSpLocks/>
          </p:cNvCxnSpPr>
          <p:nvPr/>
        </p:nvCxnSpPr>
        <p:spPr>
          <a:xfrm flipH="1">
            <a:off x="8476588" y="4907458"/>
            <a:ext cx="1322898" cy="826506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DE59ECD-9CEE-4122-922A-DC602D6531F4}"/>
              </a:ext>
            </a:extLst>
          </p:cNvPr>
          <p:cNvSpPr txBox="1"/>
          <p:nvPr/>
        </p:nvSpPr>
        <p:spPr>
          <a:xfrm>
            <a:off x="2212019" y="5662989"/>
            <a:ext cx="1647234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minimum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F60C98F-C9F8-45EA-8E88-7E6AFC5924E1}"/>
              </a:ext>
            </a:extLst>
          </p:cNvPr>
          <p:cNvCxnSpPr>
            <a:cxnSpLocks/>
            <a:stCxn id="54" idx="0"/>
            <a:endCxn id="15" idx="0"/>
          </p:cNvCxnSpPr>
          <p:nvPr/>
        </p:nvCxnSpPr>
        <p:spPr>
          <a:xfrm flipV="1">
            <a:off x="3035636" y="4638323"/>
            <a:ext cx="0" cy="102466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64F8DC-D74E-4700-A7D0-6B030825CB18}"/>
                  </a:ext>
                </a:extLst>
              </p:cNvPr>
              <p:cNvSpPr txBox="1"/>
              <p:nvPr/>
            </p:nvSpPr>
            <p:spPr>
              <a:xfrm>
                <a:off x="2571488" y="3989208"/>
                <a:ext cx="1145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𝑖𝑡𝑒𝑟</m:t>
                    </m:r>
                  </m:oMath>
                </a14:m>
                <a:r>
                  <a:rPr lang="en-US" dirty="0"/>
                  <a:t>4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64F8DC-D74E-4700-A7D0-6B030825C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488" y="3989208"/>
                <a:ext cx="1145563" cy="461665"/>
              </a:xfrm>
              <a:prstGeom prst="rect">
                <a:avLst/>
              </a:prstGeom>
              <a:blipFill>
                <a:blip r:embed="rId13"/>
                <a:stretch>
                  <a:fillRect l="-159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6" grpId="0"/>
      <p:bldP spid="17" grpId="0"/>
      <p:bldP spid="21" grpId="0"/>
      <p:bldP spid="22" grpId="0"/>
      <p:bldP spid="23" grpId="0" animBg="1"/>
      <p:bldP spid="24" grpId="0" animBg="1"/>
      <p:bldP spid="36" grpId="0" animBg="1"/>
      <p:bldP spid="37" grpId="0"/>
      <p:bldP spid="41" grpId="0" animBg="1"/>
      <p:bldP spid="42" grpId="0"/>
      <p:bldP spid="46" grpId="0" animBg="1"/>
      <p:bldP spid="75" grpId="0" animBg="1"/>
      <p:bldP spid="99" grpId="0" animBg="1"/>
      <p:bldP spid="100" grpId="0"/>
      <p:bldP spid="103" grpId="0" animBg="1"/>
      <p:bldP spid="104" grpId="0"/>
      <p:bldP spid="105" grpId="0" animBg="1"/>
      <p:bldP spid="115" grpId="0" animBg="1"/>
      <p:bldP spid="54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13D0-696D-4C11-B6B3-F952F610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9" y="134515"/>
            <a:ext cx="4836898" cy="11057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Simple</a:t>
            </a:r>
            <a:br>
              <a:rPr lang="en-US" sz="4800" dirty="0"/>
            </a:br>
            <a:r>
              <a:rPr lang="en-US" sz="4800" dirty="0"/>
              <a:t>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52CCAD-5BCA-4F95-8CEE-BD0F97F9AA5B}"/>
                  </a:ext>
                </a:extLst>
              </p:cNvPr>
              <p:cNvSpPr txBox="1"/>
              <p:nvPr/>
            </p:nvSpPr>
            <p:spPr>
              <a:xfrm>
                <a:off x="5598127" y="169504"/>
                <a:ext cx="5947526" cy="14773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5+3∗2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err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52CCAD-5BCA-4F95-8CEE-BD0F97F9A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27" y="169504"/>
                <a:ext cx="5947526" cy="1477328"/>
              </a:xfrm>
              <a:prstGeom prst="rect">
                <a:avLst/>
              </a:prstGeom>
              <a:blipFill>
                <a:blip r:embed="rId2"/>
                <a:stretch>
                  <a:fillRect l="-1742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261483DA-552D-4AAC-BA1F-8B34548B1913}"/>
              </a:ext>
            </a:extLst>
          </p:cNvPr>
          <p:cNvSpPr/>
          <p:nvPr/>
        </p:nvSpPr>
        <p:spPr>
          <a:xfrm rot="16200000">
            <a:off x="8136409" y="367526"/>
            <a:ext cx="108012" cy="432048"/>
          </a:xfrm>
          <a:prstGeom prst="leftBrace">
            <a:avLst>
              <a:gd name="adj1" fmla="val 345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93E06F-220F-452B-BFCB-AA4CEF1DDF4B}"/>
                  </a:ext>
                </a:extLst>
              </p:cNvPr>
              <p:cNvSpPr txBox="1"/>
              <p:nvPr/>
            </p:nvSpPr>
            <p:spPr>
              <a:xfrm>
                <a:off x="7957331" y="529543"/>
                <a:ext cx="4554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93E06F-220F-452B-BFCB-AA4CEF1DD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331" y="529543"/>
                <a:ext cx="45547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F7E36E8F-A4DA-4DFB-A2F5-6B2AEA392EC2}"/>
              </a:ext>
            </a:extLst>
          </p:cNvPr>
          <p:cNvSpPr/>
          <p:nvPr/>
        </p:nvSpPr>
        <p:spPr>
          <a:xfrm rot="16200000">
            <a:off x="7873872" y="638681"/>
            <a:ext cx="207404" cy="870463"/>
          </a:xfrm>
          <a:prstGeom prst="leftBrace">
            <a:avLst>
              <a:gd name="adj1" fmla="val 345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EAC90E-DF63-4D7D-91BB-A2657D77C53B}"/>
                  </a:ext>
                </a:extLst>
              </p:cNvPr>
              <p:cNvSpPr txBox="1"/>
              <p:nvPr/>
            </p:nvSpPr>
            <p:spPr>
              <a:xfrm>
                <a:off x="7793994" y="1076080"/>
                <a:ext cx="3114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EAC90E-DF63-4D7D-91BB-A2657D77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994" y="1076080"/>
                <a:ext cx="311457" cy="461665"/>
              </a:xfrm>
              <a:prstGeom prst="rect">
                <a:avLst/>
              </a:prstGeom>
              <a:blipFill>
                <a:blip r:embed="rId4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B99068-C104-40FC-854E-6CC95E27900E}"/>
                  </a:ext>
                </a:extLst>
              </p:cNvPr>
              <p:cNvSpPr txBox="1"/>
              <p:nvPr/>
            </p:nvSpPr>
            <p:spPr>
              <a:xfrm>
                <a:off x="3430118" y="1916832"/>
                <a:ext cx="1003293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B99068-C104-40FC-854E-6CC95E279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8" y="1916832"/>
                <a:ext cx="100329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F4EAD1-5201-4C63-B47B-D9D1C5D2465B}"/>
                  </a:ext>
                </a:extLst>
              </p:cNvPr>
              <p:cNvSpPr txBox="1"/>
              <p:nvPr/>
            </p:nvSpPr>
            <p:spPr>
              <a:xfrm>
                <a:off x="3430116" y="2875830"/>
                <a:ext cx="1003293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F4EAD1-5201-4C63-B47B-D9D1C5D24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6" y="2875830"/>
                <a:ext cx="100329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9E2489-0292-47E2-A2DA-57E55D3B56BD}"/>
                  </a:ext>
                </a:extLst>
              </p:cNvPr>
              <p:cNvSpPr txBox="1"/>
              <p:nvPr/>
            </p:nvSpPr>
            <p:spPr>
              <a:xfrm>
                <a:off x="3430116" y="3437463"/>
                <a:ext cx="1003293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9E2489-0292-47E2-A2DA-57E55D3B5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6" y="3437463"/>
                <a:ext cx="100329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C13F97-2262-42CB-80FE-F9878E7EAEA7}"/>
                  </a:ext>
                </a:extLst>
              </p:cNvPr>
              <p:cNvSpPr txBox="1"/>
              <p:nvPr/>
            </p:nvSpPr>
            <p:spPr>
              <a:xfrm>
                <a:off x="5094061" y="2596139"/>
                <a:ext cx="1188133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C13F97-2262-42CB-80FE-F9878E7EA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061" y="2596139"/>
                <a:ext cx="118813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B7617D-B0F9-4DFA-A490-CBFE5FB4D0DA}"/>
                  </a:ext>
                </a:extLst>
              </p:cNvPr>
              <p:cNvSpPr txBox="1"/>
              <p:nvPr/>
            </p:nvSpPr>
            <p:spPr>
              <a:xfrm>
                <a:off x="7146290" y="2147664"/>
                <a:ext cx="1944216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B7617D-B0F9-4DFA-A490-CBFE5FB4D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90" y="2147664"/>
                <a:ext cx="194421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3ED753-C5FA-4743-B2DD-F0D1860A1C83}"/>
                  </a:ext>
                </a:extLst>
              </p:cNvPr>
              <p:cNvSpPr txBox="1"/>
              <p:nvPr/>
            </p:nvSpPr>
            <p:spPr>
              <a:xfrm>
                <a:off x="9976484" y="2134474"/>
                <a:ext cx="1944216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=3∗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3ED753-C5FA-4743-B2DD-F0D1860A1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484" y="2134474"/>
                <a:ext cx="194421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916765-6F73-4F66-BF9D-CDE7AB579C9D}"/>
              </a:ext>
            </a:extLst>
          </p:cNvPr>
          <p:cNvCxnSpPr>
            <a:cxnSpLocks/>
          </p:cNvCxnSpPr>
          <p:nvPr/>
        </p:nvCxnSpPr>
        <p:spPr>
          <a:xfrm>
            <a:off x="4455291" y="1916832"/>
            <a:ext cx="2690999" cy="23083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C7D275-D5E3-4F1C-9F69-07AE26CA50CE}"/>
              </a:ext>
            </a:extLst>
          </p:cNvPr>
          <p:cNvCxnSpPr>
            <a:cxnSpLocks/>
          </p:cNvCxnSpPr>
          <p:nvPr/>
        </p:nvCxnSpPr>
        <p:spPr>
          <a:xfrm flipV="1">
            <a:off x="4455291" y="2609329"/>
            <a:ext cx="638770" cy="26650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A64D8D-E97C-4B01-8CBF-32EFD7A7EDD1}"/>
              </a:ext>
            </a:extLst>
          </p:cNvPr>
          <p:cNvCxnSpPr>
            <a:cxnSpLocks/>
          </p:cNvCxnSpPr>
          <p:nvPr/>
        </p:nvCxnSpPr>
        <p:spPr>
          <a:xfrm flipV="1">
            <a:off x="4433409" y="2617280"/>
            <a:ext cx="660652" cy="82018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B15DE3-CCF2-4D01-8607-A0FC2654BC96}"/>
              </a:ext>
            </a:extLst>
          </p:cNvPr>
          <p:cNvCxnSpPr>
            <a:cxnSpLocks/>
          </p:cNvCxnSpPr>
          <p:nvPr/>
        </p:nvCxnSpPr>
        <p:spPr>
          <a:xfrm flipV="1">
            <a:off x="6304076" y="2204864"/>
            <a:ext cx="820332" cy="40446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FEE094-ACCE-4762-B973-48251C83E2E8}"/>
              </a:ext>
            </a:extLst>
          </p:cNvPr>
          <p:cNvCxnSpPr>
            <a:cxnSpLocks/>
          </p:cNvCxnSpPr>
          <p:nvPr/>
        </p:nvCxnSpPr>
        <p:spPr>
          <a:xfrm flipV="1">
            <a:off x="9112388" y="2147664"/>
            <a:ext cx="842214" cy="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F76ACC-0EC7-42EB-B5AF-F80896617167}"/>
              </a:ext>
            </a:extLst>
          </p:cNvPr>
          <p:cNvCxnSpPr/>
          <p:nvPr/>
        </p:nvCxnSpPr>
        <p:spPr>
          <a:xfrm flipH="1">
            <a:off x="9090506" y="2596139"/>
            <a:ext cx="885978" cy="131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C645EB9-C6C4-42F9-B9F2-DF69BD77531D}"/>
              </a:ext>
            </a:extLst>
          </p:cNvPr>
          <p:cNvCxnSpPr/>
          <p:nvPr/>
        </p:nvCxnSpPr>
        <p:spPr>
          <a:xfrm flipH="1">
            <a:off x="6260312" y="2609328"/>
            <a:ext cx="864096" cy="44847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CDA42FB-04BF-430F-8E17-1547F7C42F72}"/>
              </a:ext>
            </a:extLst>
          </p:cNvPr>
          <p:cNvCxnSpPr/>
          <p:nvPr/>
        </p:nvCxnSpPr>
        <p:spPr>
          <a:xfrm flipH="1">
            <a:off x="4455291" y="3057804"/>
            <a:ext cx="638770" cy="8413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B906080-C867-464B-A1DF-8AC681D5EDCF}"/>
              </a:ext>
            </a:extLst>
          </p:cNvPr>
          <p:cNvCxnSpPr/>
          <p:nvPr/>
        </p:nvCxnSpPr>
        <p:spPr>
          <a:xfrm flipH="1">
            <a:off x="4433409" y="3057804"/>
            <a:ext cx="660652" cy="2665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AB4FC9E-1F38-456B-8A6F-D198917E912B}"/>
              </a:ext>
            </a:extLst>
          </p:cNvPr>
          <p:cNvCxnSpPr/>
          <p:nvPr/>
        </p:nvCxnSpPr>
        <p:spPr>
          <a:xfrm flipH="1" flipV="1">
            <a:off x="4455291" y="2378497"/>
            <a:ext cx="2690999" cy="2176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DC43E3-F26B-46DD-A2F2-C3338C28458C}"/>
                  </a:ext>
                </a:extLst>
              </p:cNvPr>
              <p:cNvSpPr txBox="1"/>
              <p:nvPr/>
            </p:nvSpPr>
            <p:spPr>
              <a:xfrm>
                <a:off x="348265" y="3997756"/>
                <a:ext cx="986230" cy="702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DC43E3-F26B-46DD-A2F2-C3338C284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5" y="3997756"/>
                <a:ext cx="986230" cy="7024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AFBCB0-C6AD-4465-AC3C-1A3FA0DF72F0}"/>
                  </a:ext>
                </a:extLst>
              </p:cNvPr>
              <p:cNvSpPr txBox="1"/>
              <p:nvPr/>
            </p:nvSpPr>
            <p:spPr>
              <a:xfrm>
                <a:off x="73667" y="3054169"/>
                <a:ext cx="2773323" cy="702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>
                          <a:solidFill>
                            <a:srgbClr val="C00000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AFBCB0-C6AD-4465-AC3C-1A3FA0DF7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7" y="3054169"/>
                <a:ext cx="277332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28277E8-1AC0-4EA5-9FB8-0B24CA1C93C7}"/>
                  </a:ext>
                </a:extLst>
              </p:cNvPr>
              <p:cNvSpPr txBox="1"/>
              <p:nvPr/>
            </p:nvSpPr>
            <p:spPr>
              <a:xfrm>
                <a:off x="344929" y="4941472"/>
                <a:ext cx="989566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28277E8-1AC0-4EA5-9FB8-0B24CA1C9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29" y="4941472"/>
                <a:ext cx="989566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A820486-889E-4922-BEC9-A7A05A2AC34C}"/>
                  </a:ext>
                </a:extLst>
              </p:cNvPr>
              <p:cNvSpPr txBox="1"/>
              <p:nvPr/>
            </p:nvSpPr>
            <p:spPr>
              <a:xfrm>
                <a:off x="10692049" y="2617280"/>
                <a:ext cx="6606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A820486-889E-4922-BEC9-A7A05A2A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049" y="2617280"/>
                <a:ext cx="6606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6089F05-F361-4D01-8051-85D52ADEDFA8}"/>
                  </a:ext>
                </a:extLst>
              </p:cNvPr>
              <p:cNvSpPr txBox="1"/>
              <p:nvPr/>
            </p:nvSpPr>
            <p:spPr>
              <a:xfrm>
                <a:off x="7848072" y="2574972"/>
                <a:ext cx="6606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6089F05-F361-4D01-8051-85D52ADED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72" y="2574972"/>
                <a:ext cx="66065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B35707-48A1-4D76-BFFB-331CF7B33B39}"/>
                  </a:ext>
                </a:extLst>
              </p:cNvPr>
              <p:cNvSpPr txBox="1"/>
              <p:nvPr/>
            </p:nvSpPr>
            <p:spPr>
              <a:xfrm>
                <a:off x="5346860" y="3074209"/>
                <a:ext cx="6606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B35707-48A1-4D76-BFFB-331CF7B33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60" y="3074209"/>
                <a:ext cx="6606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B3D2A1A-6D3B-4718-A5BF-CBE3472F8ED9}"/>
                  </a:ext>
                </a:extLst>
              </p:cNvPr>
              <p:cNvSpPr txBox="1"/>
              <p:nvPr/>
            </p:nvSpPr>
            <p:spPr>
              <a:xfrm>
                <a:off x="6459270" y="3541708"/>
                <a:ext cx="4747710" cy="1200329"/>
              </a:xfrm>
              <a:prstGeom prst="rect">
                <a:avLst/>
              </a:prstGeom>
              <a:solidFill>
                <a:srgbClr val="FFDBCD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=33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B3D2A1A-6D3B-4718-A5BF-CBE3472F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270" y="3541708"/>
                <a:ext cx="4747710" cy="1200329"/>
              </a:xfrm>
              <a:prstGeom prst="rect">
                <a:avLst/>
              </a:prstGeom>
              <a:blipFill>
                <a:blip r:embed="rId17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row: Right 58">
            <a:extLst>
              <a:ext uri="{FF2B5EF4-FFF2-40B4-BE49-F238E27FC236}">
                <a16:creationId xmlns:a16="http://schemas.microsoft.com/office/drawing/2014/main" id="{C38CAB62-9547-41DD-B490-ED11AA06E936}"/>
              </a:ext>
            </a:extLst>
          </p:cNvPr>
          <p:cNvSpPr/>
          <p:nvPr/>
        </p:nvSpPr>
        <p:spPr>
          <a:xfrm>
            <a:off x="8978693" y="4162254"/>
            <a:ext cx="875881" cy="269249"/>
          </a:xfrm>
          <a:prstGeom prst="rightArrow">
            <a:avLst>
              <a:gd name="adj1" fmla="val 37979"/>
              <a:gd name="adj2" fmla="val 83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5A157CB-A9D4-4334-8F2A-E891BC84EB13}"/>
                  </a:ext>
                </a:extLst>
              </p:cNvPr>
              <p:cNvSpPr txBox="1"/>
              <p:nvPr/>
            </p:nvSpPr>
            <p:spPr>
              <a:xfrm>
                <a:off x="9998590" y="3871217"/>
                <a:ext cx="966590" cy="794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5A157CB-A9D4-4334-8F2A-E891BC84E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590" y="3871217"/>
                <a:ext cx="966590" cy="79476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41A290-2657-451D-AF37-BC259BEB9879}"/>
                  </a:ext>
                </a:extLst>
              </p:cNvPr>
              <p:cNvSpPr txBox="1"/>
              <p:nvPr/>
            </p:nvSpPr>
            <p:spPr>
              <a:xfrm>
                <a:off x="6454452" y="5151259"/>
                <a:ext cx="4747710" cy="1107996"/>
              </a:xfrm>
              <a:prstGeom prst="rect">
                <a:avLst/>
              </a:prstGeom>
              <a:solidFill>
                <a:srgbClr val="FFD85D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=5→5.001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41A290-2657-451D-AF37-BC259BEB9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52" y="5151259"/>
                <a:ext cx="4747710" cy="1107996"/>
              </a:xfrm>
              <a:prstGeom prst="rect">
                <a:avLst/>
              </a:prstGeom>
              <a:blipFill>
                <a:blip r:embed="rId19"/>
                <a:stretch>
                  <a:fillRect l="-2311" b="-15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row: Right 62">
            <a:extLst>
              <a:ext uri="{FF2B5EF4-FFF2-40B4-BE49-F238E27FC236}">
                <a16:creationId xmlns:a16="http://schemas.microsoft.com/office/drawing/2014/main" id="{DFCD354E-04CB-40EA-8F99-3EEA93E592BB}"/>
              </a:ext>
            </a:extLst>
          </p:cNvPr>
          <p:cNvSpPr/>
          <p:nvPr/>
        </p:nvSpPr>
        <p:spPr>
          <a:xfrm>
            <a:off x="8978693" y="5570632"/>
            <a:ext cx="875881" cy="269249"/>
          </a:xfrm>
          <a:prstGeom prst="rightArrow">
            <a:avLst>
              <a:gd name="adj1" fmla="val 37979"/>
              <a:gd name="adj2" fmla="val 83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6FBEC1F-9D2F-459A-92E8-7CF198C68C06}"/>
                  </a:ext>
                </a:extLst>
              </p:cNvPr>
              <p:cNvSpPr txBox="1"/>
              <p:nvPr/>
            </p:nvSpPr>
            <p:spPr>
              <a:xfrm>
                <a:off x="9951996" y="5264803"/>
                <a:ext cx="1157484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6FBEC1F-9D2F-459A-92E8-7CF198C68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996" y="5264803"/>
                <a:ext cx="1157484" cy="7946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1C7B471-885E-4070-B740-744839955EF8}"/>
                  </a:ext>
                </a:extLst>
              </p:cNvPr>
              <p:cNvSpPr txBox="1"/>
              <p:nvPr/>
            </p:nvSpPr>
            <p:spPr>
              <a:xfrm>
                <a:off x="73667" y="5834759"/>
                <a:ext cx="2484011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=3∗1=3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1C7B471-885E-4070-B740-744839955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7" y="5834759"/>
                <a:ext cx="2484011" cy="7946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8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1" grpId="0"/>
      <p:bldP spid="52" grpId="0"/>
      <p:bldP spid="53" grpId="0"/>
      <p:bldP spid="55" grpId="0"/>
      <p:bldP spid="56" grpId="0"/>
      <p:bldP spid="57" grpId="0"/>
      <p:bldP spid="58" grpId="0" animBg="1"/>
      <p:bldP spid="59" grpId="0" animBg="1"/>
      <p:bldP spid="61" grpId="0"/>
      <p:bldP spid="62" grpId="0" animBg="1"/>
      <p:bldP spid="63" grpId="0" animBg="1"/>
      <p:bldP spid="65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For a neuron with \\&#10;Inputs &#10;\(\mathcal{X} = [{\rm{x}}_1, {\rm{x}}_2, \ldots, {\rm{x}}_n]\), \\&#10;\(n\): number of inputs (data values, examples) \\&#10;Dimension: \({\rm{x}} = (x_1,x_2,\ldots,x_d)\) \\&#10;Weights: \(\mathbf{w} = [w_1, w_2, \ldots, w_n]\), and \\&#10;Bias: \(b\), \\&#10;\bigskip&#10;&#10;\noindent&#10;Output \(z_i\):&#10;\begin{flalign*}&#10;&amp;z_i = \sum_{j=1}^{n} w_j {\rm{x}}_j + b_i &amp;&#10;\end{flalign*}&#10;\(i\): given layer \\&#10;Activation function: \(\sigma(\cdot)\):&#10;\begin{flalign*}\label{yi}&#10;&amp;y_i = \sigma(z_i).&amp;&#10;\end{flalign*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itemize}&#10;    \centering&#10;    \item A shallow network requires small $p$, &#10;\item As the network becomes deeper, a larger $p$ is needed,&#10;\item Going deep or not is a problem dependent factor.&#10;\end{itemize}&#10;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\begin{table}[!h]&#10;  \begin{center}&#10;      \begin{tabular}{|llllll|} \hline&#10;Example&amp;Equation&amp; Dimension &amp; Time-dependent  &amp;CPU/L-BFGS &amp; GPU/Adam \\ \hline&#10;1&amp;Poisson&amp;1D&amp;No &amp;Yes &amp;Yes \\ \hline &#10;2&amp;Poisson&amp;2D&amp;No&amp;Yes&amp;No\\\hline &#10;3&amp;Burgers&amp;1D&amp;Yes&amp;Yes&amp;No\\\hline &#10;4&amp;Diffusion-reaction&amp;1D&amp;Yes&amp;Yes&amp;No\\\hline &#10;5&amp;Diffusion&amp;1D&amp;Yes&amp;Yes&amp;No\\\hline &#10;6&amp;Heat&amp;1D&amp;Yes&amp;Yes&amp;Yes\\\hline &#10;7&amp;Schrodinger&amp;1D&amp;Yes&amp;Yes&amp;No\\\hline &#10;8&amp;Elastostatic&amp;2D&amp;No&amp;Yes&amp;No\\ \hline&#10;      \end{tabular}&#10;  \end{center}&#10;\end{table}&#10;&#10;&#10;\end{document}"/>
  <p:tag name="IGUANATEXSIZE" val="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\begin{itemize}&#10;  \item {\tt PINN (Physics-informed Neural Network):} \\A plain neural network for physics-informed tasks.&#10;&#10;  \item {\tt PI-ResNet (Physics-informed Residual network):} \\A physics-informed residual network where the residual terms are added to every other layer.&#10;  \item {\tt PI-SqrResNet (Physics-informed Squared Residual network):} \\A physics-informed squared residual network where the squared power of residual terms is added to every other layer.&#10;\end{itemize}&#10;&#10;\end{document}"/>
  <p:tag name="IGUANATEXSIZE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\begin{itemize}&#10;    \item The Deepxde package is utilized for PINN with the following settings:&#10;    \begin{itemize}&#10;        \item \texttt{pytorch} is selected as the backend.&#10;        \item A random seed of \texttt{12345} is used for point generation.&#10;        \item Computations are performed using \texttt{float 32} as the default in deepxde.&#10;    \end{itemize}&#10;    &#10;    \item For optimization, the \texttt{L-BFGS} (Limited-memory Broyden-Fletcher-Goldfarb-Shanno) optimizer is employed with the following parameters:&#10;    \begin{itemize}&#10;        \item Maximum of \texttt{5000} iterations.&#10;        \item Gradient tolerance of \(1 \times 10^{-8}\).&#10;        \item Learning rate of \(1 \times 10^{-3}\).&#10;    \end{itemize}&#10;  &#10;    \item The neural network is configured with the following architecture:&#10;    \begin{itemize}&#10;        \item Activation function: \texttt{tanh}.&#10;        \item Initializer: \texttt{Glorot uniform}.&#10;        \item Each hidden layer has a fixed number of 50 neurons, unless specified otherwise.&#10;    \end{itemize}&#10;    &#10;\end{itemize}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\begin{itemize}&#10;    \item Tables in this section present train loss and test loss, indicating the mean square error &#10;    \[&#10;        \frac{1}{n} \sum_{i=1}^{n} \left( {u}_i - {N}_{i} \right)^2&#10;    \]&#10;    over function interpolation and PDEs, respectively.&#10;    &#10;    \item The error and test metrics are based on L2 norm error &#10;    \[&#10;        \frac{\| {u} - {N} \|_2}{\| {u} \|_2}&#10;    \]&#10;    where  $u$ and $N$ denote exact and approximated solutions, respectively.&#10;    &#10;\end{itemize}&#10;&#10;&#10;\end{document}"/>
  <p:tag name="IGUANATEXSIZE" val="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    \begin{itemize}&#10;        \item \texttt{completed:} Indicates that all predefined steps for the network have been successfully executed, or the network has converged even in a smaller number of steps.&#10;        \item \texttt{not trained:} Denotes a scenario where, from the beginning, a large loss was observed, and the situation further deteriorates as the steps progress.&#10;        \item \texttt{diverged:} Signifies that the computations diverged after some initially successful iterations. Divergence can take two forms: (i) a significant increase in loss and error, or (ii) the occurrence of NaN due to SVD convergence issues.&#10;    \end{itemize}&#10;&#10;&#10;&#10;\end{document}"/>
  <p:tag name="IGUANATEXSIZE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&#10;\begin{table*}[!h]&#10;  %\def\arraystretch{1.5}%  1 is the default, change whatever you need&#10;  \begin{center}&#10;      \begin{tabular}{|l|c|ccccl|} \hline   &#10; method&amp;NL&amp;train loss &amp;test loss &amp;error &amp; t(s) &amp;status \\ \hline &#10;PINN &#10;&amp;5  &amp;4.14E-07 &amp;6.21E-07   &amp;8.96E-06  &amp;30 &amp;completed  \\ &#10;&amp;10 &amp;\ding{55} &amp;\ding{55}   &amp;\ding{55}  &amp;\ding{55} &amp;not trained  \\ &#10;&amp;15 &amp;\ding{55} &amp;\ding{55}   &amp;\ding{55}  &amp;\ding{55} &amp;not trained  \\ &#10;&amp;20 &amp;6.51e-04 &amp;6.96e-04   &amp;4.08e-04  &amp;81 &amp;diverged at step=2000  \\ &#10;&amp;30 &amp;\ding{55} &amp;\ding{55}   &amp;\ding{55}  &amp;\ding{55} &amp;not trained  \\\hline &#10;PI-ResNet(default) &#10;&amp;5  &amp;3.10e-11 &amp;1.44e+01   &amp;9.34e-02  &amp;35 &amp;completed  \\ &#10;&amp;10 &amp;\ding{55} &amp;\ding{55}   &amp;\ding{55}  &amp;\ding{55} &amp;not trained  \\ &#10;&amp;15 &amp;\ding{55} &amp;\ding{55}   &amp;\ding{55}  &amp;\ding{55} &amp;not trained  \\ &#10;&amp;20 &amp;\ding{55} &amp;\ding{55}   &amp;\ding{55}  &amp;\ding{55} &amp;not trained  \\ &#10;&amp;30 &amp;\ding{55} &amp;\ding{55}   &amp;\ding{55}  &amp;\ding{55} &amp;not trained  \\\hline &#10;PI-ResNet(skip) &#10;&amp;5  &amp;2.71e-06 &amp;5.25e-06   &amp;2.30e-05  &amp;32 &amp;completed  \\ &#10;&amp;10 &amp;7.81e-11 &amp;7.66e-01   &amp;4.76e-02  &amp;53 &amp;completed  \\ &#10;&amp;15 &amp;\ding{55} &amp;\ding{55}   &amp;\ding{55}  &amp;\ding{55} &amp;not trained  \\ &#10;&amp;20 &amp;\ding{55} &amp;\ding{55}   &amp;\ding{55}  &amp;\ding{55} &amp;not trained  \\ &#10;&amp;30 &amp;\ding{55} &amp;\ding{55}   &amp;\ding{55}  &amp;\ding{55} &amp;not trained  \\\hline &#10;PI-SqrResNet(skip)&#10;&amp;5  &amp;2.19e-07 &amp;1.12e-06   &amp;8.10e-06  &amp;33 &amp;completed  \\ &#10;&amp;10 &amp;3.10e-06 &amp;1.08e-05   &amp;2.31e-05  &amp;56 &amp;completed  \\ &#10;&amp;15 &amp;2.19e-07 &amp;1.12e-06   &amp;8.10e-06  &amp;34 &amp;completed  \\ &#10;&amp;\textbf{20} &amp;\textbf{8.37e-08} &amp;\textbf{1.08e-07}   &amp;\textbf{3.16e-06}  &amp;\textbf{97} &amp;\textbf{completed}  \\ &#10;&amp;30 &amp;9.84e-07 &amp;1.14e-06   &amp;5.40e-06  &amp;128 &amp;completed  \\\hline &#10;&#10;\hline&#10;      \end{tabular}&#10;  \end{center}&#10;\end{table*}&#10;&#10;&#10;\end{document}"/>
  <p:tag name="IGUANATEXSIZE" val="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&#10;\begin{table}[!h]&#10;  %\def\arraystretch{1.5}%  1 is the default, change whatever you need&#10;  \begin{center}&#10;   \resizebox{\textwidth}{!}{&#10;    \begin{threeparttable}&#10;      \begin{tabular}{|c|ccl|ccl|ccl|} \hline&#10;  &amp; \multicolumn{3}{c|}{PINN}  &#10;  &amp; \multicolumn{3}{c|}{PI-ResNet}&#10;  &amp; \multicolumn{3}{c|}{PI-SqrResNet}&#10;   \\&#10; NL&amp;train loss &amp;error &amp;status       &#10;   &amp;train loss &amp;error &amp;status&#10;   &amp;train loss &amp;error &amp;status  \\ \hline   &#10;5    &#10;&amp;3.3e-4  &amp;4.0e-3 &amp;completed   &#10;&amp;1.4e-4  &amp;2.8e-3 &amp;completed   &#10;&amp;\textbf{3.5e-5}  &amp;\textbf{8.3e-5} &amp;\textbf{completed} \\\hline &#10;&#10;10    &#10;&amp;2.3e-3  &amp;1.6e-2 &amp;completed   &#10;&amp;5.7e-4  &amp;3.4e-4 &amp;completed   &#10;&amp;2.4e-5  &amp;3.4e-4 &amp;completed \\\hline &#10;&#10;15    &#10;&amp;2.6e-3  &amp;1.3e-2 &amp;completed   &#10;&amp;3.0e-3  &amp;9.6e-1 &amp;completed   &#10;&amp;5.6e-5  &amp;2.6e-4 &amp;completed \\\hline &#10;&#10;20    &#10;&amp;1.1e-3  &amp;6.9e-3 &amp;completed   &#10;&amp;\ding{55}  &amp;\ding{55} &amp;not trained&#10;&amp;4.9e-5  &amp;7.0e-4 &amp;completed \\\hline &#10;&#10;30    &#10;&amp;7.7e-3  &amp;1.6e-2 &amp;completed   &#10;&amp;\ding{55}  &amp;\ding{55} &amp;not trained&#10;&amp;1.4e-4  &amp;3.2e-4 &amp;completed \\\hline &#10;&#10;40    &#10;&amp;9.2e-3  &amp;1.3e-2 &amp;completed   &#10;&amp;\ding{55}  &amp;\ding{55} &amp;not trained&#10;&amp;4.6e-3  &amp;8.4e-3 &amp;completed \\\hline &#10;&#10;50    &#10;&amp;\ding{55}  &amp;\ding{55} &amp;not trained   &#10;&amp;\ding{55}  &amp;\ding{55} &amp;not trained&#10;&amp;7.6e-6  &amp;3.7e-3 &amp;completed \\\hline &#10;&#10;&#10;\hline&#10;      \end{tabular}&#10;    \end{threeparttable}}&#10;  \end{center}&#10;\end{table}&#10;&#10;&#10;\end{document}"/>
  <p:tag name="IGUANATEXSIZE" val="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&#10;\begin{equation}&#10;    \frac{\partial u}{\partial t} = \alpha \frac{\partial^2 u}{\partial {x}_1^2}, \quad {x}_1 \in [0, 1], \quad t \in [0, 1]&#10;\end{equation}&#10;where \(\alpha = 0.4\) is the thermal diffusivity constant.&#10;The boundary conditions are:&#10;\begin{equation}&#10;    u(0,t) = u(1,t) = 0.&#10;\end{equation}&#10;The initial condition is a sinusoidal function:&#10;\begin{equation}&#10;    u({x}_1, 0) = \sin\left(\frac{n \pi {x}_1}{L}\right), \quad 0 \leq {x}_1 \leq 1, \quad n = 1, 2, \ldots .&#10;\end{equation}&#10;The exact solution to the heat equation is:&#10;\begin{equation}&#10;    u({x}_1, t) = e^{-\frac{n^2 \pi^2 \alpha t}{L^2}} \sin\left(\frac{n \pi {x}_1}{L}\right).&#10;\end{equation}&#10;Here, \(L = 1\) represents the length of the domain, and \(n = 1\) corresponds to the frequency of the initial sinusoidal condition.&#10;&#10;&#10;&#10;&#10;&#10;\end{document}"/>
  <p:tag name="IGUANATEXSIZE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equation}&#10;    \frac{\partial u}{\partial t} = d \frac{\partial^2 u}{\partial {x}_1^2} + e^{-t} \left( \frac{3}{2} \sin(2{x}_1) + \frac{8}{3} \sin(3{x}_1) + \frac{15}{4} \sin(4{x}_1) + \frac{63}{8} \sin(8{x}_1) \right)&#10;\end{equation}&#10;where \( d = 1 \).&#10;subject to the initial condition at \( t=0 \):&#10;&#10;\begin{equation}&#10;    u({x}_1, 0) = \sin({x}_1) + \frac{1}{2}\sin(2{x}_1) + \frac{1}{3}\sin(3{x}_1) + \frac{1}{4}\sin(4{x}_1) + \frac{1}{8}\sin(8{x}_1), \quad {x}_1 \in [-\pi, \pi]&#10;\end{equation}&#10;and the Dirichlet boundary conditions:&#10;\begin{equation}&#10;    u(t, -\pi) = u(t, \pi) = 0, \quad t \in [0, 1].&#10;\end{equation}&#10;The exact solution to this equation is:&#10;\begin{equation}&#10;    u({x}_1, t) = e^{-t} \left( \sin({x}_1) + \frac{1}{2} \sin(2{x}_1) + \frac{1}{3} \sin(3{x}_1) + \frac{1}{4} \sin(4{x}_1) + \frac{1}{8} \sin(8{x}_1) \right).&#10;\end{equation}&#10;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$\mathcal{X} $&#10;\end{document}"/>
  <p:tag name="IGUANATEXSIZE" val="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&#10;\begin{equation}&#10;    i\frac{\partial u}{\partial t} + 0.5\frac{\partial^2 u}{\partial {x}_1^2} + |u|^2 u = 0, \quad {x}_1 \in [-5, 5], \quad t \in [0, \pi/2]. \label{eq:schrodinger}&#10;\end{equation}&#10;The initial condition is:&#10;\begin{equation}&#10;    u({x}_1,0) = 2 \text{sech}({x}_1),&#10;\end{equation}&#10;while the boundary conditions are:&#10;\begin{equation}&#10;    u(-5,t) = u( 5,t), \quad \frac{\partial u}{\partial {x}_1}(-5,t) = \frac{\partial u}{\partial {x}_1}(5,5).&#10;\end{equation}&#10;The exact solution is referenced from literature.&#10;Let \( h \) denote the real part and \( v \) denote the imaginary part of the solution \( u \). We place a multi-output neural network prior on \( u(x_1,t) = [h(x_1,t), v(x_1,t)] \).&#10;&#10;&#10;&#10;&#10;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&#10;\begin{table}[!h]&#10;  %\def\arraystretch{1.5}%  1 is the default, change whatever you need&#10;  \begin{center}&#10;   \resizebox{\textwidth}{!}{&#10;    \begin{threeparttable}&#10;      \begin{tabular}{|c|ccl|ccl|ccl|} \hline&#10;  &amp; \multicolumn{3}{c|}{Plain Net}  &#10;  &amp; \multicolumn{3}{c|}{Simple HwNet}&#10;  &amp; \multicolumn{3}{c|}{Sqr-ResNet}&#10;   \\&#10;         NL&amp;train loss &amp;error &amp;status       &#10;   &amp;train loss &amp;error &amp;status&#10;   &amp;train loss &amp;error &amp;status  \\ \hline   &#10;5    &#10;&amp;3.6e-5 &amp;3.2e-3 &amp;completed   &#10;&amp;1.1e-4  &amp;9.2e-3 &amp;completed   &#10;&amp;1.9e-5  &amp;2.6e-3 &amp;completed \\\hline &#10;&#10;10   &#10;&amp;5.7e-5 &amp;4.1e-3 &amp;completed   &#10;&amp;2.5e-5  &amp;2.8e-3 &amp;completed   &#10;&amp;\textbf{4.1e-5}  &amp;\textbf{2.7e-3} &amp;\textbf{completed} \\\hline &#10;&#10;15   &#10;&amp;1.9e-4 &amp;6.5e-3  &amp;completed&#10;&amp;5.7e-5  &amp;4.5e-3 &amp;completed   &#10;&amp;8.1e-5  &amp;4.8e-3 &amp;completed \\\hline  &#10;&#10;20   &#10;&amp;\ding{55} &amp;\ding{55} &amp;not trained   &#10;&amp;6.7e-5  &amp;3.5e-3 &amp;completed   &#10;&amp;1.5e-4  &amp;7.1e-3 &amp;completed \\\hline &#10;&#10;30   &#10;&amp;\ding{55} &amp;\ding{55} &amp;not trained   &#10;&amp;3.7e-4  &amp;1.2e-2 &amp;completed   &#10;&amp;7.9e-5  &amp;5.8e-3 &amp;completed \\ &#10;\hline&#10;      \end{tabular}&#10;%      \begin{tablenotes}&#10;%        \item[*]  Diverged after step = 1000.&#10;%\      \end{tablenotes}&#10;    \end{threeparttable}}&#10;  \end{center}&#10;\end{table}&#10;&#10;\end{document}"/>
  <p:tag name="IGUANATEXSIZE" val="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\begin{align*}&#10;    \frac{\partial \sigma_{{x}_1{x}_1}}{\partial {x}_1} + \frac{\partial \sigma_{{x}_1{x}_2}}{\partial {x}_2} + f_{x_1} &amp;= 0,\\&#10;    \frac{\partial \sigma_{{x}_1{x}_2}}{\partial {x}_1} + \frac{\partial \sigma_{{x}_2{x}_2}}{\partial {x}_2} + f_{x_2} &amp;= 0.&#10;\end{align*}&#10;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\begin{align*}&#10;    \sigma_{{x}_1{x}_1} &amp;= (\lambda + 2\mu)\epsilon_{{x}_1{x}_1} + \lambda\epsilon_{{x}_2{x}_2}, \\&#10;    \sigma_{{x}_2{x}_2} &amp;= (\lambda + 2\mu)\epsilon_{{x}_2{x}_2} + \lambda\epsilon_{{x}_1{x}_1}, \\&#10;    \sigma_{{x}_1{x}_2} &amp;= 2\mu\epsilon_{{x}_1{x}_2},&#10;\end{align*}&#10;&#10;\end{document}"/>
  <p:tag name="IGUANATEXSIZE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&#10;\begin{align*}&#10;    \epsilon_{{x}_1{x}_1} &amp;= {\partial u_{{x}_1}}/{\partial {x}_1}, \\&#10;    \epsilon_{{x}_2{x}_2} &amp;= {\partial u_{{x}_2}}/{\partial {x}_2}, \\&#10;    \epsilon_{{x}_1{x}_2} &amp;= {1}/{2}\left({\partial u_{{x}_1}}/{\partial {x}_2} + {\partial u_{{x}_2}}/{\partial {x}_1}\right).&#10;\end{align*}&#10;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\begin{align*}&#10;    f_{x_1} &amp;= \lambda\left[4\pi^2\cos(2\pi {x}_1)\sin(\pi {x}_2) - \pi\cos(\pi {x}_1)Q{x}_2^3\right] \nonumber \\&#10;    &amp;\quad + \mu\left[9\pi^2\cos(2\pi {x}_1)\sin(\pi {x}_2) - \pi\cos(\pi {x}_1)Q{x}_2^3\right], \\ &#10;    f_{x_2} &amp;= \lambda\left[-3\sin(\pi {x}_1)Q{x}_2^2 + 2\pi^2\sin(2\pi {x}_1)\cos(\pi {x}_2)\right] \nonumber \\&#10;    &amp;\quad + \mu\left[-6 \sin(\pi {x}_1)Q{x}_2^2 + 2 \pi^2\sin(2\pi {x}_1)\cos(\pi {x}_2) + \pi^2\sin(\pi {x}_1)Q{x}_2^4/4\right].&#10;\end{align*}&#10;\end{document}"/>
  <p:tag name="IGUANATEXSIZE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\begin{align*}&#10;    u_{x_1}({x}_1, 0) &amp;= u_{x_1}({x}_1, 1) = 0, \\&#10;    u_{x_2}(0, {x}_2) &amp;= u_{x_2}(1, {x}_2) = u_{x_2}({x}_1, 0) = 0,&#10;\end{align*}&#10;\end{document}"/>
  <p:tag name="IGUANATEXSIZE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\(\lambda = 1\), \(\mu = 0.5\), and \(Q = 4\).&#10;\end{document}"/>
  <p:tag name="IGUANATEXSIZE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\noindent&#10;\(u_{x_1}({x}_1, {x}_2) = \cos(2\pi {x}_1)\sin(\pi {x}_2)\) \\ \(u_{x_2}({x}_1, {x}_2) = Q{x}_2^4/4 \sin(\pi {x}_1)\).\end{document}"/>
  <p:tag name="IGUANATEXSIZE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%&#10;\usepackage{color}&#10;\usepackage{graphics}&#10;\usepackage{graphicx}&#10;\usepackage{epsfig}&#10;\usepackage{subfigure}&#10;\usepackage{latexsym,bm}&#10;\usepackage{graphicx}%&#10;\usepackage{mathrsfs}&#10;\usepackage{cite}&#10;\usepackage{mathtools}&#10;\usepackage{url}&#10;\usepackage{hyperref}&#10;%\usepackage{bm}&#10;%\usepackage[utf8]{inputenc}&#10;%\usepackage{floatrow}&#10;%\newfloatcommand{capbtabbox}{table}[][\FBwidth]&#10;\usepackage{diagbox} &#10;\usepackage{pifont}&#10;&#10;&#10;\usepackage{caption}  % for \captionof command&#10;\usepackage{threeparttable}  % for footnotes in tables&#10;&#10;\usepackage{algorithm}&#10;\usepackage{algpseudocode}&#10;&#10;&#10;\usepackage[usenames,dvipsnames]{xcolor}&#10;\usepackage{tcolorbox}&#10;\usepackage{tabularx}&#10;\usepackage{array}&#10;\usepackage{colortbl}&#10;\tcbuselibrary{skins}&#10;&#10;\usepackage[T1]{fontenc}&#10;\usepackage[utf8]{inputenc}&#10;&#10;&#10;\pagestyle{empty}&#10;\def\R{{\mathbb R}}&#10;\newcommand{\bbb}[1]{{\boldsymbol  #1 }}&#10;\newcommand{\vth}{{\vartheta}}&#10;\begin{document}&#10;\begin{align*}&#10;    \sigma_{{x}_1{x}_1}(0, {x}_2) &amp;= \sigma_{{x}_1{x}_1}(1, {x}_2) = 0,\\&#10;    \sigma_{{x}_2{x}_2}({x}_1, 1) &amp;= (\lambda + 2\mu)Q\sin(\pi {x}_1).&#10;\end{align*}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flalign*}&#10;y_3 &amp;= f_3(y_2) + y_2 &amp; \nonumber \\&#10;&amp;= f_3(f_2(y_1) + y_1) + \left[f_2(y_1) + y_1\right] &amp;\nonumber \\ &#10;&amp;= f_3(f_2(f_1(y_0) + y_0) + f_1(y_0) + y_0) + \left[f_2(f_1(y_0) + y_0) + f_1(y_0) + y_0 \right] &amp;&#10;\end{flalign*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equation*}&#10;\frac{\partial u}{\partial t} + \lambda_1 u \frac{\partial u}{\partial x} = \lambda_2 \frac{\partial^2 u}{\partial x^2}&#10;\end{equation*}&#10;\end{document}"/>
  <p:tag name="IGUANATEXSIZE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equation*}&#10;g(x,t) = N_t + \lambda_1 N N_x - \lambda_2 N_{xx}&#10;\end{equation*}&#10;\end{document}"/>
  <p:tag name="IGUANATEXSIZE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equation*}&#10;MSE_g = \frac{1}{n_c} \sum^{n_c}_{i=1} |g(x_u^i,t_u^i)|^2&#10;\end{equation*}&#10;\end{document}"/>
  <p:tag name="IGUANATEXSIZE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equation*}&#10;MSE_u = \frac{1}{n} \sum^{n}_{j=1} |u(x_u^i,t_{u}^i) - N(x_u^j,t_{u}^j)|^2&#10;\end{equation*}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 \(N(x, t) \approx u(x, t)\)&#10;\end{document}"/>
  <p:tag name="IGUANATEXSIZE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equation*}&#10;MSE = MSE_{u} + MSE_g&#10;\end{equation*}&#10;\end{document}"/>
  <p:tag name="IGUANATEXSIZE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itemize}&#10;    \item Analyzed Plain NN and SWR-SkipResNet.&#10;    \item Plot (a): Proposed method enhances accuracy for $(n_l,n_n)=(10,50)$.&#10;    \item Plot (b): Deeper network $(n_l,n_n)=(20,50)$ improves accuracy.&#10;    \item Larger errors in Plain NN with more hidden layers.&#10;    \item Proposed method improves accuracy and stability across hidden layers.&#10;    \item Accuracy gap grows between Plain NN and SQR-SkipResNet with larger networks.&#10;    \item Architecture choice critical for stable results.&#10;\end{itemize}&#10;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noindent&#10;Neurons: 50\\&#10;Hidden layers: 10&#10;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noindent&#10;Neurons: 50\\&#10;Hidden layers: 20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flalign}&#10;y_3 &amp;= f_3(y_2) &amp; \nonumber\\ &#10;&amp;= f_3(f_2(y_1)) &amp; \nonumber\\ &#10;&amp;= f_3(f_2(f_1(y_0))) &amp;&#10;\end{flalign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flalign*}&#10;&amp;z_i = \sum_{j=1}^{n} w_j {\rm{y_0}}_j + b_i &amp;\\&#10;&amp;f_i(y_0) = \sigma(z_i).&amp;&#10;\end{flalig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equation}&#10;\left\{&#10;\begin{aligned}&#10;    y_i &amp;= f_i(y_{i-1}) + y^p_{i-1}, &amp; \text{for}\quad i = 1,3,5,\ldots\\&#10;    y_i &amp;= f_i(y_{i-1}), &amp; \text{for}\quad i = 2,4,6,\ldots &#10;\end{aligned}&#10;\right.&#10;\end{equation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\begin{flalign}&#10;y_3 &amp;= f_3(y_2) + y_2^p &amp;\nonumber \\ &#10;&amp;= f_3(f_2(y_1)) + \left[f_2(y_1)\right]^p &amp;\nonumber \\ &#10;&amp;= f_3(f_2(f_1(y_0) + y_0^p) ) + \left[f_2(f_1(y_0) + y_0^p)\right]^p&amp;&#10;\end{flalign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Number of hidden layers = 5&#10;&#10;\end{document}"/>
  <p:tag name="IGUANATEXSIZE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longtable}&#10;\usepackage{multirow}&#10;\usepackage{rotating}&#10;\usepackage{graphicx}&#10;\usepackage{color}&#10;\usepackage{graphics}&#10;\usepackage{graphicx}&#10;\usepackage{epsfig}&#10;\usepackage{subfigure}&#10;\usepackage{latexsym,bm}&#10;\usepackage{graphicx}%&#10;\usepackage{mathrsfs}&#10;\usepackage{cite}&#10;\usepackage{mathtools}&#10;\pagestyle{empty}&#10;\def\R{{\mathbb R}}&#10;\newcommand{\bbb}[1]{{\boldsymbol  #1 }}&#10;\newcommand{\vth}{{\vartheta}}&#10;\begin{document}&#10;Number of hidden layers = 100&#10;&#10;\end{document}"/>
  <p:tag name="IGUANATEXSIZE" val="14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2210"/>
      </a:accent1>
      <a:accent2>
        <a:srgbClr val="245227"/>
      </a:accent2>
      <a:accent3>
        <a:srgbClr val="488862"/>
      </a:accent3>
      <a:accent4>
        <a:srgbClr val="59AA7A"/>
      </a:accent4>
      <a:accent5>
        <a:srgbClr val="9ED2AE"/>
      </a:accent5>
      <a:accent6>
        <a:srgbClr val="C2ECC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680_Animated descriptions infographics sampler_RVA_v3.potx" id="{A89F14AA-A776-48FC-A046-048C55000D5E}" vid="{453D2D71-9E4B-42F6-8EDB-D4F0BCB8B86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367D49-3B32-44B6-A5D3-B0F7089A1740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16c05727-aa75-4e4a-9b5f-8a80a1165891"/>
    <ds:schemaRef ds:uri="http://www.w3.org/XML/1998/namespace"/>
    <ds:schemaRef ds:uri="71af3243-3dd4-4a8d-8c0d-dd76da1f02a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FF6A1C-E1A5-4D5F-9CBD-C75F6B665C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728BF5-54D2-4400-8159-2F4BEDB86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descriptions infographics sampler</Template>
  <TotalTime>5</TotalTime>
  <Words>1312</Words>
  <Application>Microsoft Office PowerPoint</Application>
  <PresentationFormat>自訂</PresentationFormat>
  <Paragraphs>504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54" baseType="lpstr">
      <vt:lpstr>Andalus</vt:lpstr>
      <vt:lpstr>CambriaMath</vt:lpstr>
      <vt:lpstr>CenturySchoolbook</vt:lpstr>
      <vt:lpstr>Fira Sans Medium</vt:lpstr>
      <vt:lpstr>新細明體</vt:lpstr>
      <vt:lpstr>Arial</vt:lpstr>
      <vt:lpstr>Calibri</vt:lpstr>
      <vt:lpstr>Calibri Light</vt:lpstr>
      <vt:lpstr>Cambria Math</vt:lpstr>
      <vt:lpstr>Sakkal Majalla</vt:lpstr>
      <vt:lpstr>Sitka Banner</vt:lpstr>
      <vt:lpstr>Office Theme</vt:lpstr>
      <vt:lpstr>1_Office Theme</vt:lpstr>
      <vt:lpstr>2_Office Theme</vt:lpstr>
      <vt:lpstr>         Analysis of Partial Differential Equations using Novel Physics-Informed Neural Network Techniques</vt:lpstr>
      <vt:lpstr>Outlines</vt:lpstr>
      <vt:lpstr>Machine Learning for Solving PDEs</vt:lpstr>
      <vt:lpstr>Machine Learning vs. Deep Learning</vt:lpstr>
      <vt:lpstr>Multilayer Perceptron (MLP)</vt:lpstr>
      <vt:lpstr>MLP in Matrix Form</vt:lpstr>
      <vt:lpstr>Optimization</vt:lpstr>
      <vt:lpstr>Learning Rate</vt:lpstr>
      <vt:lpstr>Simple Backpropagation</vt:lpstr>
      <vt:lpstr>Backpropagation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Study Examples Overview</vt:lpstr>
      <vt:lpstr>Setting-Three Methods:</vt:lpstr>
      <vt:lpstr>PowerPoint 簡報</vt:lpstr>
      <vt:lpstr>PowerPoint 簡報</vt:lpstr>
      <vt:lpstr>PowerPoint 簡報</vt:lpstr>
      <vt:lpstr>Poisson equation in 1D with Dirichlet boundary conditions CPU/L-BFGS</vt:lpstr>
      <vt:lpstr>PowerPoint 簡報</vt:lpstr>
      <vt:lpstr>PowerPoint 簡報</vt:lpstr>
      <vt:lpstr>Heat equation</vt:lpstr>
      <vt:lpstr>Results; Heat equation</vt:lpstr>
      <vt:lpstr>Diffusion-reaction equation</vt:lpstr>
      <vt:lpstr>Results; Diffusion-reaction equation</vt:lpstr>
      <vt:lpstr>Nonlinear Schrödinger equation with periodic boundary conditions</vt:lpstr>
      <vt:lpstr>Results; Nonlinear Schrödinger equation with periodic boundary conditions</vt:lpstr>
      <vt:lpstr>2D linear elasticity problem</vt:lpstr>
      <vt:lpstr>PowerPoint 簡報</vt:lpstr>
      <vt:lpstr>PowerPoint 簡報</vt:lpstr>
      <vt:lpstr>PowerPoint 簡報</vt:lpstr>
      <vt:lpstr>Conclusion </vt:lpstr>
      <vt:lpstr> Thank You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Noorizadegan</dc:creator>
  <cp:lastModifiedBy>USER</cp:lastModifiedBy>
  <cp:revision>222</cp:revision>
  <dcterms:created xsi:type="dcterms:W3CDTF">2024-01-30T09:19:38Z</dcterms:created>
  <dcterms:modified xsi:type="dcterms:W3CDTF">2025-06-27T09:59:37Z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