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209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98EBB-3929-4A0B-81E8-6846192AD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515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檔名</a:t>
            </a:r>
            <a:r>
              <a:rPr lang="en-US" altLang="zh-TW"/>
              <a:t>:NTOU/MSVGoogleciting</a:t>
            </a:r>
            <a:r>
              <a:rPr lang="zh-TW" altLang="en-US"/>
              <a:t>五篇破百</a:t>
            </a:r>
            <a:r>
              <a:rPr lang="en-US" altLang="zh-TW"/>
              <a:t>(2020).ppt  chshao</a:t>
            </a:r>
            <a:r>
              <a:rPr lang="zh-TW" altLang="en-US"/>
              <a:t>製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712522"/>
              </p:ext>
            </p:extLst>
          </p:nvPr>
        </p:nvGraphicFramePr>
        <p:xfrm>
          <a:off x="466727" y="482391"/>
          <a:ext cx="11674855" cy="643051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47290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W. </a:t>
                      </a:r>
                      <a:r>
                        <a:rPr lang="en-US" altLang="zh-TW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Chyuan</a:t>
                      </a:r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Y. S. Liao and J. T.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Chen,</a:t>
                      </a:r>
                      <a:r>
                        <a:rPr lang="en-US" altLang="zh-TW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efficient method for solving electrostatic problems, IEEE Computing in Science and Engineering, 5(3):52 – 58.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4935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55346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C. S. Wu, 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Alternative derivations for the Poisson integral formula, International Journal of Mathematical Education in Science and Technology, 37(2):165-185.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4370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424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W. M. Lee and J. T. Chen,  Null-field integral equation approach for free vibration analysis of circular plates with multiple circular holes, Computational Mechanics, Vol.42, pp.733-747.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3107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W. M. Lee and J. T. Chen,  Free vibration analysis of a circular plate with multiple circular holes by using addition theorem and indirect BIEM, ASME. Journal of Applied Mechanics, 78:1-10.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2487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505463"/>
                  </a:ext>
                </a:extLst>
              </a:tr>
              <a:tr h="50774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2005</a:t>
                      </a:r>
                      <a:endParaRPr lang="zh-TW" altLang="en-US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S. S. Lin, J. C. Liao, J. T. Chen and L. Chen, Lateral performance of piles evaluated via inclinometer data, Computers and </a:t>
                      </a:r>
                      <a:r>
                        <a:rPr lang="en-US" altLang="zh-TW" sz="12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Geotechnics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Vol.32, pp.411-421.</a:t>
                      </a:r>
                      <a:endParaRPr lang="en-US" altLang="zh-TW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1413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655303"/>
                  </a:ext>
                </a:extLst>
              </a:tr>
              <a:tr h="451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J. N. </a:t>
                      </a:r>
                      <a:r>
                        <a:rPr lang="en-US" altLang="zh-TW" sz="12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H. Z. Liao,  Construction of Green‘s function using null field integral approach for Laplace problems with circular boundaries, CMC,</a:t>
                      </a:r>
                      <a:r>
                        <a:rPr lang="zh-TW" alt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9(2): 93-110. </a:t>
                      </a:r>
                      <a:endParaRPr lang="en-US" altLang="zh-TW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774315"/>
                  </a:ext>
                </a:extLst>
              </a:tr>
              <a:tr h="4637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Y. T. Lee,  Torsional rigidity of a circular bar with multiple circular inclusions using a null field integral equations, Computational Mechanics, Vol.44, No.2, pp.221-232. 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9218"/>
                  </a:ext>
                </a:extLst>
              </a:tr>
              <a:tr h="4637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K. H. Chou and S. K. Kao, Derivation of Green’s function using addition theorem, Mechanics Research Communications, Vol.36, No.3, pp.351-363.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780146"/>
                  </a:ext>
                </a:extLst>
              </a:tr>
              <a:tr h="4637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H.-K. Hong, Review of dual boundary element methods with emphasis on </a:t>
                      </a:r>
                      <a:r>
                        <a:rPr lang="en-US" altLang="zh-TW" sz="12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hypersingular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integrals and divergent series, Applied Mechanics Reviews, ASME, Vol.52, No.1, pp.17-33.</a:t>
                      </a:r>
                      <a:endParaRPr lang="en-US" altLang="zh-TW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932196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K. S. Chou and S. K. Kao, 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One-dimensional 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wave animation using Mathematica, Computer Applications in Engineering Education, 17(3):323-339.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924080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 and A C Wu, 2007, Null-field integral equation approach for multi-inclusion problem under anti-plane shear, ASME, J. Appl. Mech., Vol.74, pp.469-487.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3227062"/>
                  </a:ext>
                </a:extLst>
              </a:tr>
              <a:tr h="4668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M. H. Tsai and C. S. Liu, Conformal mapping and bipolar coordinate for eccentric Laplace problems, Computer Applications in Engineering Education, Vol.17, No.3, pp.314-322.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350564"/>
                  </a:ext>
                </a:extLst>
              </a:tr>
              <a:tr h="46681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J. T. Chen, C. Y. Yang, Y. T. Chou, C. N. Tsang, Animation of cycloid and spiral curves in companion with instantaneous center of rotation and radius of curvature, Journal of Chinese Institute of Engineers, Vol.46, No.7, pp.693-702.</a:t>
                      </a:r>
                      <a:endParaRPr lang="zh-TW" altLang="zh-TW" sz="12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949480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H.</a:t>
                      </a:r>
                      <a:r>
                        <a:rPr lang="zh-TW" altLang="en-US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K. Hong and J. T. </a:t>
                      </a:r>
                      <a:r>
                        <a:rPr lang="en-US" altLang="zh-TW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Chen, Derivations </a:t>
                      </a:r>
                      <a:r>
                        <a:rPr lang="en-US" altLang="zh-TW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 Integral Equations of Elasticity, ASCE Journal of Engineering Mechanics, 114(6):1028-1044.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546863" y="-1270"/>
            <a:ext cx="1045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NTOU/MSV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Research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Gate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41.16, Dec. 10, 2024)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8" y="29431"/>
            <a:ext cx="454491" cy="45905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809" y="-25433"/>
            <a:ext cx="600087" cy="54007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5" y="6434895"/>
            <a:ext cx="494542" cy="45438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888" y="6519837"/>
            <a:ext cx="462529" cy="317373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276344" y="6610449"/>
            <a:ext cx="4114800" cy="365125"/>
          </a:xfrm>
        </p:spPr>
        <p:txBody>
          <a:bodyPr/>
          <a:lstStyle/>
          <a:p>
            <a:r>
              <a:rPr lang="zh-TW" altLang="en-US" dirty="0"/>
              <a:t>檔名</a:t>
            </a:r>
            <a:r>
              <a:rPr lang="en-US" altLang="zh-TW" dirty="0"/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NTOU/MSV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Highly Read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前十四強</a:t>
            </a:r>
            <a:r>
              <a:rPr lang="en-US" altLang="zh-TW" dirty="0"/>
              <a:t>.ppt  </a:t>
            </a:r>
            <a:r>
              <a:rPr lang="en-US" altLang="zh-TW" dirty="0" err="1">
                <a:latin typeface="Bradley Hand ITC" panose="03070402050302030203" pitchFamily="66" charset="0"/>
              </a:rPr>
              <a:t>CHLu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591</Words>
  <Application>Microsoft Office PowerPoint</Application>
  <PresentationFormat>寬螢幕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Bradley Hand ITC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260</cp:revision>
  <dcterms:created xsi:type="dcterms:W3CDTF">2020-10-12T01:13:25Z</dcterms:created>
  <dcterms:modified xsi:type="dcterms:W3CDTF">2024-12-27T13:33:31Z</dcterms:modified>
</cp:coreProperties>
</file>