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12" Type="http://schemas.openxmlformats.org/officeDocument/2006/relationships/image" Target="../media/image11.gif"/><Relationship Id="rId2" Type="http://schemas.openxmlformats.org/officeDocument/2006/relationships/image" Target="../media/image1.jpg"/><Relationship Id="rId16" Type="http://schemas.openxmlformats.org/officeDocument/2006/relationships/image" Target="../media/image15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915816" y="188640"/>
            <a:ext cx="33123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dirty="0" smtClean="0"/>
              <a:t>Taiwan Team (2017)</a:t>
            </a:r>
            <a:endParaRPr lang="zh-TW" altLang="en-US" sz="3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585726" y="1916832"/>
            <a:ext cx="100811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/>
              <a:t>楊德良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5479471" y="2330005"/>
            <a:ext cx="122062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 smtClean="0"/>
              <a:t>台灣大學</a:t>
            </a:r>
            <a:endParaRPr lang="zh-TW" altLang="en-US" sz="2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7706105" y="1916832"/>
            <a:ext cx="100811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 smtClean="0"/>
              <a:t>陳正宗</a:t>
            </a:r>
            <a:endParaRPr lang="zh-TW" altLang="en-US" sz="2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7599850" y="2330005"/>
            <a:ext cx="122062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 smtClean="0"/>
              <a:t>海洋大學</a:t>
            </a:r>
            <a:endParaRPr lang="zh-TW" altLang="en-US" sz="2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649321" y="1916832"/>
            <a:ext cx="100811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 smtClean="0"/>
              <a:t>李志豪</a:t>
            </a:r>
            <a:endParaRPr lang="zh-TW" altLang="en-US" sz="2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95536" y="2330005"/>
            <a:ext cx="158417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 smtClean="0"/>
              <a:t>中央研究院</a:t>
            </a:r>
            <a:endParaRPr lang="zh-TW" altLang="en-US" sz="2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2769701" y="1916832"/>
            <a:ext cx="100811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 smtClean="0"/>
              <a:t>林文偉</a:t>
            </a:r>
            <a:endParaRPr lang="zh-TW" altLang="en-US" sz="2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663446" y="2330005"/>
            <a:ext cx="122062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 smtClean="0"/>
              <a:t>交通大學</a:t>
            </a:r>
            <a:endParaRPr lang="zh-TW" altLang="en-US" sz="2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582212" y="5157192"/>
            <a:ext cx="100811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 smtClean="0"/>
              <a:t>劉聚仁</a:t>
            </a:r>
            <a:endParaRPr lang="zh-TW" altLang="en-US" sz="2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475957" y="5570365"/>
            <a:ext cx="122062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/>
              <a:t>成功大學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7702591" y="5157192"/>
            <a:ext cx="100811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 smtClean="0"/>
              <a:t>陳鵬文</a:t>
            </a:r>
            <a:endParaRPr lang="zh-TW" altLang="en-US" sz="20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7596336" y="5570365"/>
            <a:ext cx="122062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 smtClean="0"/>
              <a:t>中興大學</a:t>
            </a:r>
            <a:endParaRPr lang="zh-TW" altLang="en-US" sz="20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45807" y="5157192"/>
            <a:ext cx="100811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/>
              <a:t>李國明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539552" y="5570365"/>
            <a:ext cx="122062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/>
              <a:t>成功大學</a:t>
            </a:r>
          </a:p>
        </p:txBody>
      </p:sp>
      <p:sp>
        <p:nvSpPr>
          <p:cNvPr id="19" name="文字方塊 18"/>
          <p:cNvSpPr txBox="1"/>
          <p:nvPr/>
        </p:nvSpPr>
        <p:spPr>
          <a:xfrm>
            <a:off x="2766187" y="5157192"/>
            <a:ext cx="100811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 smtClean="0"/>
              <a:t>林景隆</a:t>
            </a:r>
            <a:endParaRPr lang="zh-TW" altLang="en-US" sz="2000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2659932" y="5570365"/>
            <a:ext cx="122062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/>
              <a:t>成功大學</a:t>
            </a:r>
          </a:p>
        </p:txBody>
      </p:sp>
      <p:sp>
        <p:nvSpPr>
          <p:cNvPr id="21" name="文字方塊 20"/>
          <p:cNvSpPr txBox="1"/>
          <p:nvPr/>
        </p:nvSpPr>
        <p:spPr>
          <a:xfrm>
            <a:off x="4177713" y="3839853"/>
            <a:ext cx="100811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/>
              <a:t>王振男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4071458" y="4253026"/>
            <a:ext cx="122062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000" dirty="0"/>
              <a:t>台灣</a:t>
            </a:r>
            <a:r>
              <a:rPr lang="zh-TW" altLang="en-US" sz="2000" dirty="0" smtClean="0"/>
              <a:t>大學</a:t>
            </a:r>
            <a:endParaRPr lang="zh-TW" altLang="en-US" sz="2000" dirty="0"/>
          </a:p>
        </p:txBody>
      </p:sp>
      <p:pic>
        <p:nvPicPr>
          <p:cNvPr id="23" name="圖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764704"/>
            <a:ext cx="1008112" cy="1154545"/>
          </a:xfrm>
          <a:prstGeom prst="rect">
            <a:avLst/>
          </a:prstGeom>
        </p:spPr>
      </p:pic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861130"/>
            <a:ext cx="787190" cy="1046964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00" y="789951"/>
            <a:ext cx="875264" cy="1094141"/>
          </a:xfrm>
          <a:prstGeom prst="rect">
            <a:avLst/>
          </a:prstGeom>
        </p:spPr>
      </p:pic>
      <p:pic>
        <p:nvPicPr>
          <p:cNvPr id="1026" name="Picture 2" descr="裝飾性圖片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148" y="2492896"/>
            <a:ext cx="1045916" cy="125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ath.ncku.edu.tw/people/kmle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35" y="3789040"/>
            <a:ext cx="987566" cy="1288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math.ncku.edu.tw/people/cllin0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351" y="3915194"/>
            <a:ext cx="1064569" cy="1241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math.ncku.edu.tw/people/giren0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977513"/>
            <a:ext cx="1100531" cy="117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amath.nchu.edu.tw/member/room/img/615.jp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4" r="38892" b="69884"/>
          <a:stretch/>
        </p:blipFill>
        <p:spPr bwMode="auto">
          <a:xfrm>
            <a:off x="7608034" y="3933056"/>
            <a:ext cx="1078015" cy="127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msvlab.hre.ntou.edu.tw/photo/webapi/thumb.php?api=SYNO.PhotoStation.Thumb&amp;method=get&amp;version=1&amp;size=large&amp;id=photo_56697369742d57754353_4453435f333939322e4a5047&amp;rotate_version=0&amp;thumb_sig=2f766f6c756d65312f70686f746f2f56697369742d577543532f4453435f333939322e4a5047&amp;mtime=1488396521&amp;SynoToken=c6cujk3kae5nqt8bl1i3leltp5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30" t="31269" r="27449" b="36224"/>
          <a:stretch/>
        </p:blipFill>
        <p:spPr bwMode="auto">
          <a:xfrm>
            <a:off x="7696426" y="852059"/>
            <a:ext cx="849097" cy="1064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Academia Sinica Emblem.sv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89302"/>
            <a:ext cx="667690" cy="6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http://museum.lib.nctu.edu.tw/share/mark.gi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708920"/>
            <a:ext cx="684062" cy="68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民國86年申請服務標章的校徽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923" y="2708920"/>
            <a:ext cx="649285" cy="649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民國86年申請服務標章的校徽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126" y="4621079"/>
            <a:ext cx="649285" cy="649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http://web.ncku.edu.tw/ezfiles/0/1000/img/1215/ncku-logo1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069" y="5988146"/>
            <a:ext cx="748975" cy="753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8" descr="http://web.ncku.edu.tw/ezfiles/0/1000/img/1215/ncku-logo1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95" y="5970475"/>
            <a:ext cx="748975" cy="753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8" descr="http://web.ncku.edu.tw/ezfiles/0/1000/img/1215/ncku-logo1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077" y="5970475"/>
            <a:ext cx="748975" cy="753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0" descr="https://upload.wikimedia.org/wikipedia/en/5/57/National_Taiwan_Ocean_University_logo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15" y="2708920"/>
            <a:ext cx="699725" cy="70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2" descr="http://www.nchu.edu.tw/~planning/renovation/logo/logo1s.gi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5771" y="6097303"/>
            <a:ext cx="780685" cy="64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70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32</Words>
  <Application>Microsoft Office PowerPoint</Application>
  <PresentationFormat>如螢幕大小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NTOUMSV</dc:creator>
  <cp:lastModifiedBy>0605JUA</cp:lastModifiedBy>
  <cp:revision>5</cp:revision>
  <dcterms:created xsi:type="dcterms:W3CDTF">2017-10-31T04:04:35Z</dcterms:created>
  <dcterms:modified xsi:type="dcterms:W3CDTF">2017-10-31T06:39:03Z</dcterms:modified>
</cp:coreProperties>
</file>