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BEB-C582-4CCE-924B-708AE862FDA8}" type="datetimeFigureOut">
              <a:rPr lang="zh-TW" altLang="en-US" smtClean="0"/>
              <a:t>2014/7/18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5591-B396-439E-8B6F-A9BAAD848E6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BEB-C582-4CCE-924B-708AE862FDA8}" type="datetimeFigureOut">
              <a:rPr lang="zh-TW" altLang="en-US" smtClean="0"/>
              <a:t>2014/7/18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5591-B396-439E-8B6F-A9BAAD848E6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BEB-C582-4CCE-924B-708AE862FDA8}" type="datetimeFigureOut">
              <a:rPr lang="zh-TW" altLang="en-US" smtClean="0"/>
              <a:t>2014/7/18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5591-B396-439E-8B6F-A9BAAD848E6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BEB-C582-4CCE-924B-708AE862FDA8}" type="datetimeFigureOut">
              <a:rPr lang="zh-TW" altLang="en-US" smtClean="0"/>
              <a:t>2014/7/18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5591-B396-439E-8B6F-A9BAAD848E6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BEB-C582-4CCE-924B-708AE862FDA8}" type="datetimeFigureOut">
              <a:rPr lang="zh-TW" altLang="en-US" smtClean="0"/>
              <a:t>2014/7/18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5591-B396-439E-8B6F-A9BAAD848E6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BEB-C582-4CCE-924B-708AE862FDA8}" type="datetimeFigureOut">
              <a:rPr lang="zh-TW" altLang="en-US" smtClean="0"/>
              <a:t>2014/7/18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5591-B396-439E-8B6F-A9BAAD848E6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BEB-C582-4CCE-924B-708AE862FDA8}" type="datetimeFigureOut">
              <a:rPr lang="zh-TW" altLang="en-US" smtClean="0"/>
              <a:t>2014/7/18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5591-B396-439E-8B6F-A9BAAD848E6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BEB-C582-4CCE-924B-708AE862FDA8}" type="datetimeFigureOut">
              <a:rPr lang="zh-TW" altLang="en-US" smtClean="0"/>
              <a:t>2014/7/18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5591-B396-439E-8B6F-A9BAAD848E6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BEB-C582-4CCE-924B-708AE862FDA8}" type="datetimeFigureOut">
              <a:rPr lang="zh-TW" altLang="en-US" smtClean="0"/>
              <a:t>2014/7/18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5591-B396-439E-8B6F-A9BAAD848E6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BEB-C582-4CCE-924B-708AE862FDA8}" type="datetimeFigureOut">
              <a:rPr lang="zh-TW" altLang="en-US" smtClean="0"/>
              <a:t>2014/7/18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5591-B396-439E-8B6F-A9BAAD848E6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FABEB-C582-4CCE-924B-708AE862FDA8}" type="datetimeFigureOut">
              <a:rPr lang="zh-TW" altLang="en-US" smtClean="0"/>
              <a:t>2014/7/18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5591-B396-439E-8B6F-A9BAAD848E6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FABEB-C582-4CCE-924B-708AE862FDA8}" type="datetimeFigureOut">
              <a:rPr lang="zh-TW" altLang="en-US" smtClean="0"/>
              <a:t>2014/7/18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65591-B396-439E-8B6F-A9BAAD848E6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10" Type="http://schemas.openxmlformats.org/officeDocument/2006/relationships/image" Target="../media/image13.pn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476673"/>
            <a:ext cx="7772400" cy="864096"/>
          </a:xfrm>
        </p:spPr>
        <p:txBody>
          <a:bodyPr/>
          <a:lstStyle/>
          <a:p>
            <a:pPr algn="ctr"/>
            <a:r>
              <a:rPr lang="en-US" altLang="zh-TW" dirty="0" smtClean="0"/>
              <a:t>Taiwan Team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540519" y="129527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聯合大學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982329" y="1281428"/>
            <a:ext cx="126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NTOU</a:t>
            </a:r>
            <a:r>
              <a:rPr lang="zh-TW" altLang="en-US" dirty="0" smtClean="0"/>
              <a:t> </a:t>
            </a:r>
            <a:r>
              <a:rPr lang="en-US" altLang="zh-TW" dirty="0" smtClean="0"/>
              <a:t>MSV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5940325" y="131889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中山大學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120" y="1847867"/>
            <a:ext cx="1296144" cy="16041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6" name="Picture 2" descr="C:\Users\NTOU-MSV\Desktop\part_10901_4731899_2688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2" y="1812731"/>
            <a:ext cx="1272902" cy="159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NTOU-MSV\Desktop\王承德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17" y="1980180"/>
            <a:ext cx="1672200" cy="1256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文字方塊 7"/>
          <p:cNvSpPr txBox="1"/>
          <p:nvPr/>
        </p:nvSpPr>
        <p:spPr>
          <a:xfrm>
            <a:off x="3466113" y="357301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陳正宗終身特聘教授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425103" y="352307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王承德教授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7442711" y="360086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陳昭旭教授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8" name="Picture 4" descr="C:\Users\NTOU-MSV\Desktop\IMG_1997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550" y="4554822"/>
            <a:ext cx="1227464" cy="1206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TOU-MSV\Desktop\IMG_2607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9504" y="4398562"/>
            <a:ext cx="988718" cy="1382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文字方塊 10"/>
          <p:cNvSpPr txBox="1"/>
          <p:nvPr/>
        </p:nvSpPr>
        <p:spPr>
          <a:xfrm>
            <a:off x="3012431" y="6066855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張友龍博士後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736595" y="6056993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黃文生研究生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6314708" y="6056993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楊政霖研究生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5649759" y="6477410"/>
            <a:ext cx="3164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2014/07/17</a:t>
            </a:r>
            <a:r>
              <a:rPr lang="zh-TW" alt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TW" dirty="0" smtClean="0">
                <a:solidFill>
                  <a:schemeClr val="bg1">
                    <a:lumMod val="50000"/>
                  </a:schemeClr>
                </a:solidFill>
              </a:rPr>
              <a:t>Taiwan Team.ppt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 descr="C:\Users\NTOU-MSV\Desktop\YORK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075" y="4398562"/>
            <a:ext cx="1671651" cy="1441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文字方塊 18"/>
          <p:cNvSpPr txBox="1"/>
          <p:nvPr/>
        </p:nvSpPr>
        <p:spPr>
          <a:xfrm>
            <a:off x="7596336" y="131889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成功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大學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2239868" y="128142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中興大學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6" name="Picture 3" descr="C:\Users\NTOU-MSV\Desktop\DSCN0434-1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2988" y="2058988"/>
            <a:ext cx="1438275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文字方塊 22"/>
          <p:cNvSpPr txBox="1"/>
          <p:nvPr/>
        </p:nvSpPr>
        <p:spPr>
          <a:xfrm>
            <a:off x="2153052" y="356373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壽克堅教授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5857872" y="360086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呂宗澤教授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4786120" y="3942348"/>
            <a:ext cx="126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NTOU</a:t>
            </a:r>
            <a:r>
              <a:rPr lang="zh-TW" altLang="en-US" dirty="0" smtClean="0"/>
              <a:t> </a:t>
            </a:r>
            <a:r>
              <a:rPr lang="en-US" altLang="zh-TW" dirty="0" smtClean="0"/>
              <a:t>MSV</a:t>
            </a:r>
            <a:endParaRPr lang="zh-TW" altLang="en-US" dirty="0"/>
          </a:p>
        </p:txBody>
      </p:sp>
      <p:sp>
        <p:nvSpPr>
          <p:cNvPr id="26" name="文字方塊 25"/>
          <p:cNvSpPr txBox="1"/>
          <p:nvPr/>
        </p:nvSpPr>
        <p:spPr>
          <a:xfrm>
            <a:off x="3199771" y="3942348"/>
            <a:ext cx="126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NTOU</a:t>
            </a:r>
            <a:r>
              <a:rPr lang="zh-TW" altLang="en-US" dirty="0" smtClean="0"/>
              <a:t> </a:t>
            </a:r>
            <a:r>
              <a:rPr lang="en-US" altLang="zh-TW" dirty="0" smtClean="0"/>
              <a:t>MSV</a:t>
            </a:r>
            <a:endParaRPr lang="zh-TW" altLang="en-US" dirty="0"/>
          </a:p>
        </p:txBody>
      </p:sp>
      <p:sp>
        <p:nvSpPr>
          <p:cNvPr id="27" name="文字方塊 26"/>
          <p:cNvSpPr txBox="1"/>
          <p:nvPr/>
        </p:nvSpPr>
        <p:spPr>
          <a:xfrm>
            <a:off x="6405445" y="3970201"/>
            <a:ext cx="126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/>
              <a:t>NTOU</a:t>
            </a:r>
            <a:r>
              <a:rPr lang="zh-TW" altLang="en-US" dirty="0" smtClean="0"/>
              <a:t> </a:t>
            </a:r>
            <a:r>
              <a:rPr lang="en-US" altLang="zh-TW" dirty="0" smtClean="0"/>
              <a:t>MSV</a:t>
            </a:r>
            <a:endParaRPr lang="zh-TW" altLang="en-US" dirty="0"/>
          </a:p>
        </p:txBody>
      </p:sp>
      <p:sp>
        <p:nvSpPr>
          <p:cNvPr id="28" name="文字方塊 27"/>
          <p:cNvSpPr txBox="1"/>
          <p:nvPr/>
        </p:nvSpPr>
        <p:spPr>
          <a:xfrm>
            <a:off x="1344310" y="394234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交通大學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7" name="Picture 4" descr="C:\Users\NTOU-MSV\Desktop\廖志中-1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246" y="4415978"/>
            <a:ext cx="1248123" cy="1484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文字方塊 29"/>
          <p:cNvSpPr txBox="1"/>
          <p:nvPr/>
        </p:nvSpPr>
        <p:spPr>
          <a:xfrm>
            <a:off x="1228894" y="6056993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廖志中教授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844824"/>
            <a:ext cx="1195839" cy="16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65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龍騰四海">
  <a:themeElements>
    <a:clrScheme name="龍騰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龍騰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龍騰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31</TotalTime>
  <Words>45</Words>
  <Application>Microsoft Office PowerPoint</Application>
  <PresentationFormat>如螢幕大小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龍騰四海</vt:lpstr>
      <vt:lpstr>Taiwan Team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Taiwan Team</dc:title>
  <dc:creator>NTOU-MSV</dc:creator>
  <cp:lastModifiedBy>NTOU-MSV</cp:lastModifiedBy>
  <cp:revision>6</cp:revision>
  <dcterms:created xsi:type="dcterms:W3CDTF">2014-07-17T13:32:57Z</dcterms:created>
  <dcterms:modified xsi:type="dcterms:W3CDTF">2014-07-18T06:52:02Z</dcterms:modified>
</cp:coreProperties>
</file>