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868" r:id="rId2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9900"/>
    <a:srgbClr val="FFFFCC"/>
    <a:srgbClr val="FF5050"/>
    <a:srgbClr val="FF7C80"/>
    <a:srgbClr val="FBE5D6"/>
    <a:srgbClr val="008080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3497" autoAdjust="0"/>
  </p:normalViewPr>
  <p:slideViewPr>
    <p:cSldViewPr snapToGrid="0">
      <p:cViewPr varScale="1">
        <p:scale>
          <a:sx n="60" d="100"/>
          <a:sy n="60" d="100"/>
        </p:scale>
        <p:origin x="3250" y="41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8314DC92-4CE5-4094-A024-90A204A08C1E}" type="datetimeFigureOut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9E607B0E-101D-46FE-9F35-8E9C13F1B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03046C9F-325E-474B-9BB3-9E08D531FB5C}" type="datetimeFigureOut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0" tIns="46016" rIns="92030" bIns="460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6"/>
            <a:ext cx="7942580" cy="2676585"/>
          </a:xfrm>
          <a:prstGeom prst="rect">
            <a:avLst/>
          </a:prstGeom>
        </p:spPr>
        <p:txBody>
          <a:bodyPr vert="horz" lIns="92030" tIns="46016" rIns="92030" bIns="4601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28366CD2-9B74-4581-BF2C-4D90420F2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80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>
            <a:off x="0" y="2"/>
            <a:ext cx="12192000" cy="1613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D752-2F5C-45C2-BC28-8BDA081E69A6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82C0-2A68-46C5-8EDB-AC3DB4597BC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 rot="10800000">
            <a:off x="0" y="5257800"/>
            <a:ext cx="12192000" cy="161364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70380" y="6484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72109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563"/>
          </a:xfrm>
        </p:spPr>
        <p:txBody>
          <a:bodyPr>
            <a:normAutofit/>
          </a:bodyPr>
          <a:lstStyle>
            <a:lvl1pPr algn="ctr">
              <a:defRPr sz="36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407F-3A1D-4B4C-9AE3-E2981F7D82A9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22204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EAF1-6AAF-459E-974D-D68F24163482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90654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5277-018F-4EFF-9F8B-BD677B2927A7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216763" y="-58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0645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FFD-FDE9-4835-B214-5FA0A92A56B3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0130" y="-18868"/>
            <a:ext cx="10515600" cy="1325563"/>
          </a:xfrm>
        </p:spPr>
        <p:txBody>
          <a:bodyPr>
            <a:norm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6064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6C-9442-430D-9742-113B4675FAC7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224386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D912-2613-495D-B245-8C359BC89429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67273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1C9-FAEF-4828-8EAB-9EC178F36E47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17811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87410"/>
            <a:ext cx="12192000" cy="217059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724B-D05C-4089-B5F6-4228A05B5303}" type="datetime1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17980" y="65195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2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cover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fi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CCF671A-77D2-25FE-47A8-7D4146BF3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06"/>
          <a:stretch/>
        </p:blipFill>
        <p:spPr>
          <a:xfrm>
            <a:off x="4652472" y="963423"/>
            <a:ext cx="1647463" cy="13923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1D3129D-6ED4-9458-FAD5-75FC2B0A5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77"/>
          <a:stretch/>
        </p:blipFill>
        <p:spPr>
          <a:xfrm>
            <a:off x="315204" y="325083"/>
            <a:ext cx="1442301" cy="1381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585BB4C-8DA0-848E-BA6F-B2CC1214D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44" t="32902" b="31910"/>
          <a:stretch/>
        </p:blipFill>
        <p:spPr>
          <a:xfrm>
            <a:off x="7224765" y="313741"/>
            <a:ext cx="1733895" cy="13923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81F80E5-A8BC-9064-FD61-51AFF5DB2D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11"/>
          <a:stretch/>
        </p:blipFill>
        <p:spPr>
          <a:xfrm>
            <a:off x="371983" y="2971606"/>
            <a:ext cx="1164831" cy="116528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4BBBA8F-2960-BAB4-E3AB-39E74F034C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33" t="5498"/>
          <a:stretch/>
        </p:blipFill>
        <p:spPr>
          <a:xfrm>
            <a:off x="5903805" y="3090779"/>
            <a:ext cx="1156623" cy="112421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0C9F4F8-CC5A-6D9D-B434-0231E14FA8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296"/>
          <a:stretch/>
        </p:blipFill>
        <p:spPr>
          <a:xfrm>
            <a:off x="4454514" y="3523467"/>
            <a:ext cx="1008350" cy="112421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D110DDB-77F3-2961-4D29-39E347676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66" y="5001454"/>
            <a:ext cx="1171748" cy="120475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CED3E22-46C7-72A9-F79D-97A6618434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>
          <a:xfrm>
            <a:off x="10635765" y="5102961"/>
            <a:ext cx="894521" cy="108177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533656A-CCF0-590A-85C5-D9CD585004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29" y="5061266"/>
            <a:ext cx="894521" cy="1151223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8FD3035F-DA2A-48B7-F120-B2219DA37E3A}"/>
              </a:ext>
            </a:extLst>
          </p:cNvPr>
          <p:cNvSpPr txBox="1"/>
          <p:nvPr/>
        </p:nvSpPr>
        <p:spPr>
          <a:xfrm>
            <a:off x="4852300" y="2291139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陳正宗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0F23186-5E04-CF78-16E5-2B9618CC4FDD}"/>
              </a:ext>
            </a:extLst>
          </p:cNvPr>
          <p:cNvSpPr txBox="1"/>
          <p:nvPr/>
        </p:nvSpPr>
        <p:spPr>
          <a:xfrm>
            <a:off x="490270" y="1786243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楊永斌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C1B78A5-0594-0C63-F7FF-F2E6AE80BD00}"/>
              </a:ext>
            </a:extLst>
          </p:cNvPr>
          <p:cNvSpPr txBox="1"/>
          <p:nvPr/>
        </p:nvSpPr>
        <p:spPr>
          <a:xfrm>
            <a:off x="7447649" y="1895349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程宏達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1B2FE6D-8E85-23B4-F9C5-18762B8AC688}"/>
              </a:ext>
            </a:extLst>
          </p:cNvPr>
          <p:cNvSpPr txBox="1"/>
          <p:nvPr/>
        </p:nvSpPr>
        <p:spPr>
          <a:xfrm>
            <a:off x="4296517" y="4607740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李家瑋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8DA4588-BD96-4CD6-09DA-41D18DA1D0D0}"/>
              </a:ext>
            </a:extLst>
          </p:cNvPr>
          <p:cNvSpPr txBox="1"/>
          <p:nvPr/>
        </p:nvSpPr>
        <p:spPr>
          <a:xfrm>
            <a:off x="248689" y="4176949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楊子儀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E69EB71-6CFB-748F-4285-779EF81BEF54}"/>
              </a:ext>
            </a:extLst>
          </p:cNvPr>
          <p:cNvSpPr txBox="1"/>
          <p:nvPr/>
        </p:nvSpPr>
        <p:spPr>
          <a:xfrm>
            <a:off x="5903805" y="4241783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范佳銘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E3B4B9D-9CBC-FBD4-15F7-A1E7D9D350DF}"/>
              </a:ext>
            </a:extLst>
          </p:cNvPr>
          <p:cNvSpPr txBox="1"/>
          <p:nvPr/>
        </p:nvSpPr>
        <p:spPr>
          <a:xfrm>
            <a:off x="6816867" y="6206209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李柏緯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CBC33EF-8F8E-48DE-AA32-05A49F7EAA34}"/>
              </a:ext>
            </a:extLst>
          </p:cNvPr>
          <p:cNvSpPr txBox="1"/>
          <p:nvPr/>
        </p:nvSpPr>
        <p:spPr>
          <a:xfrm>
            <a:off x="8778079" y="6192783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劉彥辰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D97D6A4-51A2-280F-B671-8FF22DADF967}"/>
              </a:ext>
            </a:extLst>
          </p:cNvPr>
          <p:cNvSpPr txBox="1"/>
          <p:nvPr/>
        </p:nvSpPr>
        <p:spPr>
          <a:xfrm>
            <a:off x="10438964" y="6184739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李宗翰</a:t>
            </a:r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F6973C3F-6592-D31F-57A3-AD3338AC168F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54399" y="2192564"/>
            <a:ext cx="156225" cy="7790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C87DA6BF-878E-E279-7DD3-E8172A9DC5A9}"/>
              </a:ext>
            </a:extLst>
          </p:cNvPr>
          <p:cNvCxnSpPr>
            <a:cxnSpLocks/>
          </p:cNvCxnSpPr>
          <p:nvPr/>
        </p:nvCxnSpPr>
        <p:spPr>
          <a:xfrm flipV="1">
            <a:off x="5029595" y="2725526"/>
            <a:ext cx="264790" cy="7979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6BCDEA36-1628-D6A4-5A2E-BF2BBE99453C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544210" y="2624911"/>
            <a:ext cx="937907" cy="4658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0E88241A-437E-E80F-EBC2-B12EC14A1497}"/>
              </a:ext>
            </a:extLst>
          </p:cNvPr>
          <p:cNvCxnSpPr>
            <a:cxnSpLocks/>
          </p:cNvCxnSpPr>
          <p:nvPr/>
        </p:nvCxnSpPr>
        <p:spPr>
          <a:xfrm>
            <a:off x="6546147" y="4641893"/>
            <a:ext cx="780002" cy="4610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7CF48B57-A9A9-8C21-7CC7-F17C23DCFA8D}"/>
              </a:ext>
            </a:extLst>
          </p:cNvPr>
          <p:cNvCxnSpPr>
            <a:cxnSpLocks/>
            <a:stCxn id="29" idx="2"/>
            <a:endCxn id="19" idx="0"/>
          </p:cNvCxnSpPr>
          <p:nvPr/>
        </p:nvCxnSpPr>
        <p:spPr>
          <a:xfrm>
            <a:off x="6547868" y="4641893"/>
            <a:ext cx="4535158" cy="4610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795EABAC-B49F-8E5B-D2A1-8F245DA73DED}"/>
              </a:ext>
            </a:extLst>
          </p:cNvPr>
          <p:cNvCxnSpPr>
            <a:cxnSpLocks/>
            <a:stCxn id="29" idx="2"/>
            <a:endCxn id="21" idx="0"/>
          </p:cNvCxnSpPr>
          <p:nvPr/>
        </p:nvCxnSpPr>
        <p:spPr>
          <a:xfrm>
            <a:off x="6547868" y="4641893"/>
            <a:ext cx="2843822" cy="4193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橢圓 74">
            <a:extLst>
              <a:ext uri="{FF2B5EF4-FFF2-40B4-BE49-F238E27FC236}">
                <a16:creationId xmlns:a16="http://schemas.microsoft.com/office/drawing/2014/main" id="{7B44A69D-43B2-12EB-D0F2-E933E49CF5CD}"/>
              </a:ext>
            </a:extLst>
          </p:cNvPr>
          <p:cNvSpPr/>
          <p:nvPr/>
        </p:nvSpPr>
        <p:spPr>
          <a:xfrm>
            <a:off x="5681819" y="3086066"/>
            <a:ext cx="1645965" cy="1595478"/>
          </a:xfrm>
          <a:prstGeom prst="ellipse">
            <a:avLst/>
          </a:prstGeom>
          <a:noFill/>
          <a:ln w="44450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10A9F4BA-C7FD-9E40-0E11-D91E0AA153F5}"/>
              </a:ext>
            </a:extLst>
          </p:cNvPr>
          <p:cNvSpPr/>
          <p:nvPr/>
        </p:nvSpPr>
        <p:spPr>
          <a:xfrm>
            <a:off x="9118170" y="967636"/>
            <a:ext cx="31593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 team</a:t>
            </a:r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438BFC43-E05F-2AD8-C251-B8A8EF3DADF4}"/>
              </a:ext>
            </a:extLst>
          </p:cNvPr>
          <p:cNvSpPr/>
          <p:nvPr/>
        </p:nvSpPr>
        <p:spPr>
          <a:xfrm>
            <a:off x="467233" y="5360295"/>
            <a:ext cx="6266459" cy="1485815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87DA6BF-878E-E279-7DD3-E8172A9DC5A9}"/>
              </a:ext>
            </a:extLst>
          </p:cNvPr>
          <p:cNvCxnSpPr>
            <a:cxnSpLocks/>
          </p:cNvCxnSpPr>
          <p:nvPr/>
        </p:nvCxnSpPr>
        <p:spPr>
          <a:xfrm flipV="1">
            <a:off x="6298931" y="1634289"/>
            <a:ext cx="1161037" cy="3371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795EABAC-B49F-8E5B-D2A1-8F245DA73DE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585721" y="2061565"/>
            <a:ext cx="3266579" cy="4296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10A9F4BA-C7FD-9E40-0E11-D91E0AA153F5}"/>
              </a:ext>
            </a:extLst>
          </p:cNvPr>
          <p:cNvSpPr/>
          <p:nvPr/>
        </p:nvSpPr>
        <p:spPr>
          <a:xfrm>
            <a:off x="467233" y="5216782"/>
            <a:ext cx="63001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generations together</a:t>
            </a:r>
          </a:p>
          <a:p>
            <a:pPr algn="ctr"/>
            <a:r>
              <a:rPr lang="zh-TW" alt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四代同堂</a:t>
            </a:r>
            <a:endParaRPr lang="zh-TW" altLang="en-US" sz="4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30" y="1946933"/>
            <a:ext cx="3228520" cy="2666470"/>
          </a:xfrm>
          <a:prstGeom prst="rect">
            <a:avLst/>
          </a:prstGeom>
        </p:spPr>
      </p:pic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9004299" y="3078475"/>
            <a:ext cx="58783" cy="10014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10776854" y="2625631"/>
            <a:ext cx="58783" cy="10014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48" y="3710911"/>
            <a:ext cx="905527" cy="12340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87" y="3876991"/>
            <a:ext cx="1082752" cy="10478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99" y="159790"/>
            <a:ext cx="1340574" cy="1676308"/>
          </a:xfrm>
          <a:prstGeom prst="rect">
            <a:avLst/>
          </a:prstGeom>
        </p:spPr>
      </p:pic>
      <p:sp>
        <p:nvSpPr>
          <p:cNvPr id="41" name="橢圓 40">
            <a:extLst>
              <a:ext uri="{FF2B5EF4-FFF2-40B4-BE49-F238E27FC236}">
                <a16:creationId xmlns:a16="http://schemas.microsoft.com/office/drawing/2014/main" id="{7B44A69D-43B2-12EB-D0F2-E933E49CF5CD}"/>
              </a:ext>
            </a:extLst>
          </p:cNvPr>
          <p:cNvSpPr/>
          <p:nvPr/>
        </p:nvSpPr>
        <p:spPr>
          <a:xfrm>
            <a:off x="2184069" y="90134"/>
            <a:ext cx="1851633" cy="1829058"/>
          </a:xfrm>
          <a:prstGeom prst="ellipse">
            <a:avLst/>
          </a:prstGeom>
          <a:noFill/>
          <a:ln w="44450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1B2FE6D-8E85-23B4-F9C5-18762B8AC688}"/>
              </a:ext>
            </a:extLst>
          </p:cNvPr>
          <p:cNvSpPr txBox="1"/>
          <p:nvPr/>
        </p:nvSpPr>
        <p:spPr>
          <a:xfrm>
            <a:off x="3107057" y="4883990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戴國釗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1B2FE6D-8E85-23B4-F9C5-18762B8AC688}"/>
              </a:ext>
            </a:extLst>
          </p:cNvPr>
          <p:cNvSpPr txBox="1"/>
          <p:nvPr/>
        </p:nvSpPr>
        <p:spPr>
          <a:xfrm>
            <a:off x="1700095" y="4902906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廖亦倫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8FD3035F-DA2A-48B7-F120-B2219DA37E3A}"/>
              </a:ext>
            </a:extLst>
          </p:cNvPr>
          <p:cNvSpPr txBox="1"/>
          <p:nvPr/>
        </p:nvSpPr>
        <p:spPr>
          <a:xfrm>
            <a:off x="2475034" y="1876251"/>
            <a:ext cx="12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馬劍清</a:t>
            </a: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C87DA6BF-878E-E279-7DD3-E8172A9DC5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3620654" y="2031084"/>
            <a:ext cx="1231646" cy="4601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C87DA6BF-878E-E279-7DD3-E8172A9DC5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3437524" y="2220743"/>
            <a:ext cx="277588" cy="14901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C87DA6BF-878E-E279-7DD3-E8172A9DC5A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410263" y="2178470"/>
            <a:ext cx="917877" cy="16985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65A7087A-38CF-46BC-A972-0447785AD8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8690" y="2837287"/>
            <a:ext cx="1049365" cy="11834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99DA9B3-EB90-42BC-B207-6CFDFC290F51}"/>
              </a:ext>
            </a:extLst>
          </p:cNvPr>
          <p:cNvSpPr/>
          <p:nvPr/>
        </p:nvSpPr>
        <p:spPr>
          <a:xfrm>
            <a:off x="7447649" y="3994341"/>
            <a:ext cx="1596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倪蘇娜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Sonal</a:t>
            </a:r>
            <a:r>
              <a:rPr lang="en-US" altLang="zh-TW" b="1" dirty="0">
                <a:solidFill>
                  <a:srgbClr val="131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err="1">
                <a:solidFill>
                  <a:srgbClr val="131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Nirwal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896238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17016</TotalTime>
  <Words>32</Words>
  <Application>Microsoft Office PowerPoint</Application>
  <PresentationFormat>寬螢幕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洪萱育</dc:creator>
  <cp:lastModifiedBy>user</cp:lastModifiedBy>
  <cp:revision>1341</cp:revision>
  <cp:lastPrinted>2022-12-08T00:29:51Z</cp:lastPrinted>
  <dcterms:created xsi:type="dcterms:W3CDTF">2018-01-04T02:06:03Z</dcterms:created>
  <dcterms:modified xsi:type="dcterms:W3CDTF">2023-11-07T07:13:14Z</dcterms:modified>
</cp:coreProperties>
</file>