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4" r:id="rId2"/>
  </p:sldIdLst>
  <p:sldSz cx="9144000" cy="6858000" type="screen4x3"/>
  <p:notesSz cx="7099300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0BE5"/>
    <a:srgbClr val="F4CE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129" autoAdjust="0"/>
    <p:restoredTop sz="86443" autoAdjust="0"/>
  </p:normalViewPr>
  <p:slideViewPr>
    <p:cSldViewPr>
      <p:cViewPr>
        <p:scale>
          <a:sx n="75" d="100"/>
          <a:sy n="75" d="100"/>
        </p:scale>
        <p:origin x="-3474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2E6674A9-77CA-41E2-A638-D4AC6C21D67A}" type="datetimeFigureOut">
              <a:rPr lang="zh-TW" altLang="en-US" smtClean="0"/>
              <a:t>2016/3/14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F2A0A1CD-B7EF-45C4-8B6C-C161DBC5BF0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2604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E5597806-3ADB-485D-8F0B-5261831B9071}" type="datetimeFigureOut">
              <a:rPr lang="zh-TW" altLang="en-US" smtClean="0"/>
              <a:t>2016/3/14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59" tIns="47380" rIns="94759" bIns="4738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5BD39808-6195-4C32-B2EC-8E9FA04BE4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4842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BBB5-08E0-49B6-AFDD-8CE2401BF412}" type="datetime1">
              <a:rPr lang="zh-TW" altLang="en-US" smtClean="0"/>
              <a:t>2016/3/14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DEB35-6EDE-4EB4-931B-691F38BA24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3712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7D07-2C7A-469B-B9C5-58777D972D42}" type="datetime1">
              <a:rPr lang="zh-TW" altLang="en-US" smtClean="0"/>
              <a:t>2016/3/14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DEB35-6EDE-4EB4-931B-691F38BA24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672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7D16-6081-4D28-9064-DE39A265C424}" type="datetime1">
              <a:rPr lang="zh-TW" altLang="en-US" smtClean="0"/>
              <a:t>2016/3/14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DEB35-6EDE-4EB4-931B-691F38BA24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9313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10401-4DF3-4060-B5FE-AF29003E54C2}" type="datetime1">
              <a:rPr lang="zh-TW" altLang="en-US" smtClean="0"/>
              <a:t>2016/3/14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DEB35-6EDE-4EB4-931B-691F38BA24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2202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E7E2-4949-48B5-A847-5CBCF263E7D1}" type="datetime1">
              <a:rPr lang="zh-TW" altLang="en-US" smtClean="0"/>
              <a:t>2016/3/14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DEB35-6EDE-4EB4-931B-691F38BA24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1952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EB7C-DC3A-4041-89DA-9E3B23C12448}" type="datetime1">
              <a:rPr lang="zh-TW" altLang="en-US" smtClean="0"/>
              <a:t>2016/3/14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DEB35-6EDE-4EB4-931B-691F38BA24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5973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A877E-2AEA-4DFD-85E4-E9C9C1868935}" type="datetime1">
              <a:rPr lang="zh-TW" altLang="en-US" smtClean="0"/>
              <a:t>2016/3/14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DEB35-6EDE-4EB4-931B-691F38BA24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979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7369968" y="6113189"/>
            <a:ext cx="874440" cy="340147"/>
          </a:xfrm>
        </p:spPr>
        <p:txBody>
          <a:bodyPr/>
          <a:lstStyle/>
          <a:p>
            <a:fld id="{A1420202-EAB2-401F-9F0E-2EFC03F40F0B}" type="datetime1">
              <a:rPr lang="zh-TW" altLang="en-US" smtClean="0"/>
              <a:t>2016/3/14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8244408" y="6309320"/>
            <a:ext cx="648072" cy="365125"/>
          </a:xfrm>
        </p:spPr>
        <p:txBody>
          <a:bodyPr/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fld id="{302DEB35-6EDE-4EB4-931B-691F38BA24C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6" name="矩形 5"/>
          <p:cNvSpPr/>
          <p:nvPr userDrawn="1"/>
        </p:nvSpPr>
        <p:spPr>
          <a:xfrm>
            <a:off x="985972" y="6453335"/>
            <a:ext cx="7258436" cy="72009"/>
          </a:xfrm>
          <a:prstGeom prst="rect">
            <a:avLst/>
          </a:prstGeom>
          <a:solidFill>
            <a:srgbClr val="F4CE2C">
              <a:alpha val="85882"/>
            </a:srgbClr>
          </a:solidFill>
          <a:ln>
            <a:solidFill>
              <a:srgbClr val="F4CE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53" y="5949281"/>
            <a:ext cx="998925" cy="899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0370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B811B-4B1B-4A52-A7B5-00C69BAB0BB6}" type="datetime1">
              <a:rPr lang="zh-TW" altLang="en-US" smtClean="0"/>
              <a:t>2016/3/14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DEB35-6EDE-4EB4-931B-691F38BA24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186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8FD67-2C30-4CFF-92FB-EF95E65F5F56}" type="datetime1">
              <a:rPr lang="zh-TW" altLang="en-US" smtClean="0"/>
              <a:t>2016/3/14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DEB35-6EDE-4EB4-931B-691F38BA24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755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76C79-F2C7-4EB1-A8B5-2B800866E2C4}" type="datetime1">
              <a:rPr lang="zh-TW" altLang="en-US" smtClean="0"/>
              <a:t>2016/3/14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DEB35-6EDE-4EB4-931B-691F38BA24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2760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7000">
              <a:schemeClr val="bg2">
                <a:tint val="80000"/>
                <a:satMod val="300000"/>
              </a:schemeClr>
            </a:gs>
            <a:gs pos="100000">
              <a:schemeClr val="accent6">
                <a:lumMod val="40000"/>
                <a:lumOff val="60000"/>
                <a:alpha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26646-D946-4F9E-828A-A6600D5BA008}" type="datetime1">
              <a:rPr lang="zh-TW" altLang="en-US" smtClean="0"/>
              <a:t>2016/3/14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DEB35-6EDE-4EB4-931B-691F38BA24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8905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108" name="圖片 3" descr="15_afe806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863" y="1236018"/>
            <a:ext cx="1549400" cy="188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5110" name="圖片 6" descr="Welcom%20to%20NTOUMS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232892"/>
            <a:ext cx="1470025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5113" name="圖片 8" descr="8_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6256" y="1336958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5115" name="Rectangle 11"/>
          <p:cNvSpPr>
            <a:spLocks noChangeArrowheads="1"/>
          </p:cNvSpPr>
          <p:nvPr/>
        </p:nvSpPr>
        <p:spPr bwMode="auto">
          <a:xfrm>
            <a:off x="2843213" y="115888"/>
            <a:ext cx="3867150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zh-TW" sz="2000" b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台日交流團</a:t>
            </a:r>
            <a:r>
              <a:rPr lang="zh-TW" altLang="en-US" sz="2000" b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000" b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edited by NTOU/MSV</a:t>
            </a:r>
            <a:endParaRPr lang="zh-TW" altLang="zh-TW" sz="2000" b="0">
              <a:latin typeface="標楷體" pitchFamily="65" charset="-120"/>
              <a:ea typeface="標楷體" pitchFamily="65" charset="-120"/>
              <a:cs typeface="新細明體" charset="-120"/>
            </a:endParaRPr>
          </a:p>
          <a:p>
            <a:endParaRPr lang="zh-TW" altLang="zh-TW" b="0">
              <a:latin typeface="Arial" charset="0"/>
            </a:endParaRPr>
          </a:p>
        </p:txBody>
      </p:sp>
      <p:sp>
        <p:nvSpPr>
          <p:cNvPr id="175116" name="Rectangle 12"/>
          <p:cNvSpPr>
            <a:spLocks noChangeArrowheads="1"/>
          </p:cNvSpPr>
          <p:nvPr/>
        </p:nvSpPr>
        <p:spPr bwMode="auto">
          <a:xfrm>
            <a:off x="0" y="2432993"/>
            <a:ext cx="2889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1200" b="0">
                <a:latin typeface="Calibri" pitchFamily="34" charset="0"/>
                <a:cs typeface="Times New Roman" pitchFamily="18" charset="0"/>
              </a:rPr>
              <a:t>   </a:t>
            </a:r>
            <a:endParaRPr lang="en-US" altLang="zh-TW" b="0">
              <a:latin typeface="Arial" charset="0"/>
            </a:endParaRPr>
          </a:p>
        </p:txBody>
      </p:sp>
      <p:sp>
        <p:nvSpPr>
          <p:cNvPr id="175118" name="Rectangle 14"/>
          <p:cNvSpPr>
            <a:spLocks noChangeArrowheads="1"/>
          </p:cNvSpPr>
          <p:nvPr/>
        </p:nvSpPr>
        <p:spPr bwMode="auto">
          <a:xfrm>
            <a:off x="12700" y="3141425"/>
            <a:ext cx="464742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1200" b="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altLang="en-US" sz="1200" b="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1200" b="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          </a:t>
            </a:r>
            <a:r>
              <a:rPr lang="en-US" altLang="zh-TW" sz="1200" b="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     </a:t>
            </a:r>
            <a:r>
              <a:rPr lang="zh-TW" altLang="en-US" sz="1200" b="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李志豪                陳宜良</a:t>
            </a:r>
            <a:endParaRPr lang="zh-TW" altLang="en-US" b="0" dirty="0">
              <a:latin typeface="Arial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5119" name="Rectangle 15"/>
          <p:cNvSpPr>
            <a:spLocks noChangeArrowheads="1"/>
          </p:cNvSpPr>
          <p:nvPr/>
        </p:nvSpPr>
        <p:spPr bwMode="auto">
          <a:xfrm>
            <a:off x="1835696" y="76454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1200" b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</a:t>
            </a:r>
            <a:endParaRPr lang="en-US" altLang="zh-TW" b="0">
              <a:latin typeface="Arial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5120" name="Rectangle 16"/>
          <p:cNvSpPr>
            <a:spLocks noChangeArrowheads="1"/>
          </p:cNvSpPr>
          <p:nvPr/>
        </p:nvSpPr>
        <p:spPr bwMode="auto">
          <a:xfrm>
            <a:off x="0" y="9378950"/>
            <a:ext cx="869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1200" b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    </a:t>
            </a:r>
            <a:endParaRPr lang="en-US" altLang="zh-TW" b="0">
              <a:latin typeface="Arial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5121" name="Rectangle 17"/>
          <p:cNvSpPr>
            <a:spLocks noChangeArrowheads="1"/>
          </p:cNvSpPr>
          <p:nvPr/>
        </p:nvSpPr>
        <p:spPr bwMode="auto">
          <a:xfrm>
            <a:off x="1871192" y="6525344"/>
            <a:ext cx="18774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1200" b="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</a:t>
            </a:r>
            <a:r>
              <a:rPr lang="en-US" altLang="zh-TW" sz="1200" b="0" dirty="0" err="1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Catalin</a:t>
            </a:r>
            <a:r>
              <a:rPr lang="en-US" altLang="zh-TW" sz="1200" b="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b="0" dirty="0" err="1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Carsetea</a:t>
            </a:r>
            <a:r>
              <a:rPr lang="zh-TW" altLang="en-US" sz="1200" b="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endParaRPr lang="zh-TW" altLang="en-US" b="0" dirty="0">
              <a:latin typeface="Arial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5122" name="Rectangle 18"/>
          <p:cNvSpPr>
            <a:spLocks noChangeArrowheads="1"/>
          </p:cNvSpPr>
          <p:nvPr/>
        </p:nvSpPr>
        <p:spPr bwMode="auto">
          <a:xfrm>
            <a:off x="0" y="12703175"/>
            <a:ext cx="641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1200" b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 </a:t>
            </a:r>
            <a:endParaRPr lang="en-US" altLang="zh-TW" b="0">
              <a:latin typeface="Arial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5123" name="Rectangle 19"/>
          <p:cNvSpPr>
            <a:spLocks noChangeArrowheads="1"/>
          </p:cNvSpPr>
          <p:nvPr/>
        </p:nvSpPr>
        <p:spPr bwMode="auto">
          <a:xfrm>
            <a:off x="0" y="14303375"/>
            <a:ext cx="793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1200" b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   </a:t>
            </a:r>
            <a:endParaRPr lang="en-US" altLang="zh-TW" b="0">
              <a:latin typeface="Arial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5124" name="Rectangle 20"/>
          <p:cNvSpPr>
            <a:spLocks noChangeArrowheads="1"/>
          </p:cNvSpPr>
          <p:nvPr/>
        </p:nvSpPr>
        <p:spPr bwMode="auto">
          <a:xfrm>
            <a:off x="7078319" y="2935977"/>
            <a:ext cx="118494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1200" b="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altLang="en-US" sz="1200" b="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altLang="en-US" sz="1200" b="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賴明治 </a:t>
            </a:r>
            <a:endParaRPr lang="zh-TW" altLang="en-US" sz="900" b="0" dirty="0">
              <a:latin typeface="Arial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175126" name="Picture 22" descr="Jerry_Shih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683" y="4797152"/>
            <a:ext cx="1547813" cy="140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5128" name="Text Box 24"/>
          <p:cNvSpPr txBox="1">
            <a:spLocks noChangeArrowheads="1"/>
          </p:cNvSpPr>
          <p:nvPr/>
        </p:nvSpPr>
        <p:spPr bwMode="auto">
          <a:xfrm>
            <a:off x="5790282" y="3278312"/>
            <a:ext cx="86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b="0" dirty="0"/>
              <a:t>陳正宗</a:t>
            </a:r>
          </a:p>
        </p:txBody>
      </p:sp>
      <p:pic>
        <p:nvPicPr>
          <p:cNvPr id="98306" name="Picture 2" descr="C:\Users\0605CKI\Desktop\Kuan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088" y="4581128"/>
            <a:ext cx="1846064" cy="184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7958117" y="6165304"/>
            <a:ext cx="646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1200" b="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施</a:t>
            </a:r>
            <a:r>
              <a:rPr lang="zh-TW" altLang="en-US" sz="1200" b="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因澤</a:t>
            </a:r>
            <a:endParaRPr lang="zh-TW" altLang="en-US" sz="900" b="0" dirty="0">
              <a:latin typeface="Arial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4256092" y="6453336"/>
            <a:ext cx="11079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1200" b="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altLang="en-US" sz="1200" b="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</a:t>
            </a:r>
            <a:r>
              <a:rPr lang="zh-TW" altLang="en-US" sz="1200" b="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關汝琳</a:t>
            </a:r>
            <a:r>
              <a:rPr lang="zh-TW" altLang="en-US" sz="1200" b="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endParaRPr lang="zh-TW" altLang="en-US" sz="900" b="0" dirty="0">
              <a:latin typeface="Arial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98307" name="Picture 3" descr="C:\Users\0605CKI\Desktop\catalin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216" y="4581128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0605CKI\Desktop\台大數學系 王振男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91" y="1412776"/>
            <a:ext cx="1372873" cy="164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271804" y="3074938"/>
            <a:ext cx="11079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1200" b="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altLang="en-US" sz="1200" b="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</a:t>
            </a:r>
            <a:r>
              <a:rPr lang="zh-TW" altLang="en-US" sz="1200" b="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王振男</a:t>
            </a:r>
            <a:r>
              <a:rPr lang="zh-TW" altLang="en-US" sz="1200" b="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endParaRPr lang="zh-TW" altLang="en-US" sz="900" b="0" dirty="0">
              <a:latin typeface="Arial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98308" name="Picture 4" descr="C:\Users\0605CKI\Desktop\中央數學系 黃楓南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648919"/>
            <a:ext cx="142875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6506547" y="6453336"/>
            <a:ext cx="646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1200" b="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黃楓南</a:t>
            </a:r>
            <a:endParaRPr lang="zh-TW" altLang="en-US" sz="900" b="0" dirty="0">
              <a:latin typeface="Arial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98310" name="Picture 6" descr="C:\Users\0605CKI\Desktop\Tai-Jap2016\成大數學系 林景隆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32" y="4574824"/>
            <a:ext cx="1677872" cy="195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313" name="Picture 9" descr="C:\Users\0605CKI\Desktop\Tai-Jap2016\成大數學系 林景隆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354388"/>
            <a:ext cx="127000" cy="14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314" name="Picture 10" descr="C:\Users\0605CKI\Desktop\Tai-Jap2016\成大數學系 林景隆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900" y="3506788"/>
            <a:ext cx="127000" cy="14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angle 20"/>
          <p:cNvSpPr>
            <a:spLocks noChangeArrowheads="1"/>
          </p:cNvSpPr>
          <p:nvPr/>
        </p:nvSpPr>
        <p:spPr bwMode="auto">
          <a:xfrm>
            <a:off x="424204" y="6453336"/>
            <a:ext cx="11079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1200" b="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altLang="en-US" sz="1200" b="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</a:t>
            </a:r>
            <a:r>
              <a:rPr lang="zh-TW" altLang="en-US" sz="1200" b="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林景隆</a:t>
            </a:r>
            <a:r>
              <a:rPr lang="zh-TW" altLang="en-US" sz="1200" b="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endParaRPr lang="zh-TW" altLang="en-US" sz="900" b="0" dirty="0">
              <a:latin typeface="Arial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1026" name="Picture 2" descr="C:\Users\0605CKI\Desktop\leejh-pictures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762" y="1196752"/>
            <a:ext cx="1395094" cy="1900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457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6339</TotalTime>
  <Words>35</Words>
  <Application>Microsoft Office PowerPoint</Application>
  <PresentationFormat>如螢幕大小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self-regularization method for rank-deficiency problems in the BEM/BIEM</dc:title>
  <dc:creator>MSVLAB</dc:creator>
  <cp:lastModifiedBy>0605CKI</cp:lastModifiedBy>
  <cp:revision>306</cp:revision>
  <cp:lastPrinted>2015-10-10T03:11:24Z</cp:lastPrinted>
  <dcterms:created xsi:type="dcterms:W3CDTF">2014-08-07T00:13:45Z</dcterms:created>
  <dcterms:modified xsi:type="dcterms:W3CDTF">2016-03-14T14:54:10Z</dcterms:modified>
</cp:coreProperties>
</file>