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58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__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KPI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工作表1!$A$2:$A$6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工作表1!$B$2:$B$6</c:f>
              <c:numCache>
                <c:formatCode>General</c:formatCode>
                <c:ptCount val="5"/>
                <c:pt idx="0">
                  <c:v>7.61</c:v>
                </c:pt>
                <c:pt idx="1">
                  <c:v>0</c:v>
                </c:pt>
                <c:pt idx="2">
                  <c:v>8.59</c:v>
                </c:pt>
                <c:pt idx="3">
                  <c:v>9.6999999999999993</c:v>
                </c:pt>
                <c:pt idx="4">
                  <c:v>8.67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97-4C3D-BC1B-EC1073358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8261935"/>
        <c:axId val="368269007"/>
      </c:barChart>
      <c:catAx>
        <c:axId val="36826193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+mn-cs"/>
                  </a:defRPr>
                </a:pPr>
                <a:r>
                  <a:rPr lang="zh-TW" altLang="en-US" sz="160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年份</a:t>
                </a:r>
                <a:r>
                  <a:rPr lang="en-US" altLang="zh-TW" sz="160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160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60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endParaRPr lang="zh-TW" altLang="en-US" sz="160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368269007"/>
        <c:crosses val="autoZero"/>
        <c:auto val="1"/>
        <c:lblAlgn val="ctr"/>
        <c:lblOffset val="100"/>
        <c:noMultiLvlLbl val="0"/>
      </c:catAx>
      <c:valAx>
        <c:axId val="368269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TW" sz="16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KPI</a:t>
                </a:r>
                <a:r>
                  <a:rPr lang="zh-TW" altLang="en-US" sz="16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16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(%)</a:t>
                </a:r>
                <a:endParaRPr lang="zh-TW" altLang="en-US" sz="1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368261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8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77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53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45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70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27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29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09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275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14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77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271FA-DD37-4A54-8EBA-D5D6DA2EB90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056F1-4378-415D-B6BF-DAE6B83404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89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565" y="5540965"/>
            <a:ext cx="1467844" cy="110088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77" y="5423647"/>
            <a:ext cx="1335611" cy="122716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094" y="229344"/>
            <a:ext cx="1508739" cy="135786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64" y="229343"/>
            <a:ext cx="1336344" cy="1366375"/>
          </a:xfrm>
          <a:prstGeom prst="rect">
            <a:avLst/>
          </a:prstGeom>
        </p:spPr>
      </p:pic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342000"/>
              </p:ext>
            </p:extLst>
          </p:nvPr>
        </p:nvGraphicFramePr>
        <p:xfrm>
          <a:off x="1954306" y="1568823"/>
          <a:ext cx="7978588" cy="4285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1" y="36755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NTOU/MSV </a:t>
            </a:r>
            <a:r>
              <a:rPr lang="zh-TW" altLang="en-US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學術產學</a:t>
            </a:r>
            <a:r>
              <a:rPr lang="en-US" altLang="zh-TW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KPI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0" y="57643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研究有伴 成果可盼 </a:t>
            </a:r>
            <a:r>
              <a:rPr lang="en-US" altLang="zh-TW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MSV</a:t>
            </a:r>
            <a:r>
              <a:rPr lang="zh-TW" altLang="en-US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加油！</a:t>
            </a:r>
            <a:endParaRPr lang="zh-TW" altLang="en-US" sz="4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0605JUA</dc:creator>
  <cp:lastModifiedBy>jtchen</cp:lastModifiedBy>
  <cp:revision>8</cp:revision>
  <cp:lastPrinted>2026-01-09T01:21:26Z</cp:lastPrinted>
  <dcterms:created xsi:type="dcterms:W3CDTF">2022-08-05T09:12:55Z</dcterms:created>
  <dcterms:modified xsi:type="dcterms:W3CDTF">2026-06-12T06:33:42Z</dcterms:modified>
</cp:coreProperties>
</file>