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ppt/notesSlides/notesSlide1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4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59" r:id="rId5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DC2E2-04C1-43CE-B34B-681D43888B78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F074-DD92-4DCA-8FFF-B17536D9EF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8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28EB-D60C-4EA0-833D-A5E93FDCD26A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319-D2F1-4730-B9A5-132682442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03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7A319-D2F1-4730-B9A5-132682442D7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01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2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78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7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35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1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9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76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2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CC9A-FCBD-4ED0-9343-3A7622421154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ABD4-E25B-4975-B063-BAD452EBB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14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emf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54" y="191710"/>
            <a:ext cx="1653665" cy="14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83" y="6070725"/>
            <a:ext cx="4705350" cy="6191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" y="5290541"/>
            <a:ext cx="2092124" cy="13947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5" y="191710"/>
            <a:ext cx="1504950" cy="1524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357350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國立臺灣海洋大學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(National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Taiwan Ocean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University)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河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工程學系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暨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研究所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(Department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Harbor and River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Engineering)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終身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特聘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教授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(Life-Time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Distinguished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Professor)</a:t>
            </a: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機械與機電工程學系暨研究所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(Department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Mechanical and Mechatronic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Engineering)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合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聘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教授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(Professor)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416544" y="2850905"/>
            <a:ext cx="5358911" cy="707886"/>
            <a:chOff x="3521319" y="2350675"/>
            <a:chExt cx="5358911" cy="707886"/>
          </a:xfrm>
        </p:grpSpPr>
        <p:sp>
          <p:nvSpPr>
            <p:cNvPr id="6" name="文字方塊 5"/>
            <p:cNvSpPr txBox="1"/>
            <p:nvPr/>
          </p:nvSpPr>
          <p:spPr>
            <a:xfrm>
              <a:off x="3521319" y="2350675"/>
              <a:ext cx="44547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陳  正  宗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744098" y="2470807"/>
              <a:ext cx="21361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博士</a:t>
              </a:r>
              <a:endPara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2491684" y="4465880"/>
            <a:ext cx="7196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校址：基隆市北寧路二號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電話：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886-2-24622192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轉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6177.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6140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傳真：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886-2-24632375</a:t>
            </a: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E-mail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jtchen@mail.ntou.edu.tw</a:t>
            </a:r>
            <a:r>
              <a:rPr lang="zh-TW" altLang="en-US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b0209@mail.ntou.edu.tw</a:t>
            </a:r>
          </a:p>
          <a:p>
            <a:pPr>
              <a:lnSpc>
                <a:spcPts val="24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通訊：基隆郵政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之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59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號信箱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台北郵政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23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之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號信箱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i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http://msvlab.hre.ntou.edu.tw/</a:t>
            </a:r>
            <a:endParaRPr lang="zh-TW" altLang="en-US" sz="2000" i="1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54" y="4812353"/>
            <a:ext cx="1556207" cy="116651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060984" y="3495119"/>
            <a:ext cx="602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Jeng-Tzong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Chen, </a:t>
            </a:r>
            <a:r>
              <a:rPr lang="en-US" altLang="zh-TW" sz="4000" dirty="0" smtClean="0">
                <a:latin typeface="+mj-ea"/>
                <a:ea typeface="+mj-ea"/>
              </a:rPr>
              <a:t>Ph.D.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84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72" y="1783203"/>
            <a:ext cx="1260000" cy="16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3472773"/>
            <a:ext cx="1260000" cy="16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" y="-3289"/>
            <a:ext cx="1260000" cy="17009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63" y="-11451"/>
            <a:ext cx="1260000" cy="17893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212513" y="4009154"/>
            <a:ext cx="770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Address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No.2 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Beining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RD. Keelung Taiwan R.O.C.</a:t>
            </a: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TEL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886-2-24622192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ext.6177.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6140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FAX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886-2-24632375</a:t>
            </a: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E-mail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jtchen@mail.ntou.edu.tw</a:t>
            </a:r>
            <a:r>
              <a:rPr lang="zh-TW" altLang="en-US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b0209@mail.ntou.edu.tw</a:t>
            </a:r>
          </a:p>
          <a:p>
            <a:pPr>
              <a:lnSpc>
                <a:spcPts val="2400"/>
              </a:lnSpc>
            </a:pP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P.O.Box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7-59, Keelung, Taiwan/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P.O.Box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23-36, Taipei,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Taiwan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i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http://msvlab.hre.ntou.edu.tw/</a:t>
            </a:r>
            <a:endParaRPr lang="zh-TW" altLang="en-US" sz="2000" i="1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38890" y="955047"/>
            <a:ext cx="7705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JCIE 		Associate Editor</a:t>
            </a:r>
          </a:p>
          <a:p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JoM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Associate Editor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CMES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Member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EABE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Member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(Associate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Editor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2008-2016)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Heliyon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Member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IJCM		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Member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JMST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Member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JLFNVAC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Editorial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Member</a:t>
            </a:r>
          </a:p>
        </p:txBody>
      </p:sp>
      <p:pic>
        <p:nvPicPr>
          <p:cNvPr id="1029" name="Picture 5" descr="cm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" y="1718991"/>
            <a:ext cx="1260000" cy="163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(2)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000" y="3472439"/>
            <a:ext cx="1260000" cy="17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海洋學刊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" y="5173116"/>
            <a:ext cx="1260000" cy="16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0" y="5200436"/>
            <a:ext cx="1433258" cy="16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318845" y="862220"/>
            <a:ext cx="959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台灣工業與應用數學會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副理事長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Taiwan Society for Industrial and Applied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Mathematics</a:t>
            </a: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Vice President</a:t>
            </a: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振動與噪音工程學會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學術委員會主任委員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Chinese Society of Sound and Vibration</a:t>
            </a:r>
          </a:p>
          <a:p>
            <a:pPr algn="ctr"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Chairman of Academic Committee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Board</a:t>
            </a: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中華民國力學學會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會士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理事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Society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Theoretical and Applied Mechanics of the Republic of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China</a:t>
            </a: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Fellow</a:t>
            </a: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國際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華人計算力學學會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會士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International Chinese Association for Computational Mechanics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Fellow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55" y="27310"/>
            <a:ext cx="2212848" cy="15268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9814" r="3221" b="10763"/>
          <a:stretch/>
        </p:blipFill>
        <p:spPr>
          <a:xfrm>
            <a:off x="160761" y="192497"/>
            <a:ext cx="2629175" cy="7916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8" y="2351810"/>
            <a:ext cx="1309938" cy="130993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77" y="5208818"/>
            <a:ext cx="2322034" cy="16417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4" y="4437134"/>
            <a:ext cx="1695944" cy="23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 r="6028"/>
          <a:stretch/>
        </p:blipFill>
        <p:spPr>
          <a:xfrm>
            <a:off x="9966257" y="156060"/>
            <a:ext cx="1812905" cy="12574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97" y="824305"/>
            <a:ext cx="3463636" cy="8973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96" y="516383"/>
            <a:ext cx="1450772" cy="147028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5" y="2440715"/>
            <a:ext cx="1278195" cy="18059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967" r="7512" b="13824"/>
          <a:stretch/>
        </p:blipFill>
        <p:spPr>
          <a:xfrm>
            <a:off x="9942614" y="1948989"/>
            <a:ext cx="1860190" cy="136607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30" y="3948148"/>
            <a:ext cx="1541758" cy="21851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3696" r="8087"/>
          <a:stretch/>
        </p:blipFill>
        <p:spPr>
          <a:xfrm>
            <a:off x="958175" y="108358"/>
            <a:ext cx="1723293" cy="11870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663" y="132692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第一屆國科會吳大猷先生紀念獎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8506" y="138554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國科會傑出研究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68506" y="33245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國科會傑出研究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2002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68506" y="6130915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國科會傑出研究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2010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419" y="423341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第五十五屆教育部工科學術獎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435" y="2150463"/>
            <a:ext cx="10102362" cy="3875206"/>
            <a:chOff x="801935" y="1993285"/>
            <a:chExt cx="10102362" cy="3875206"/>
          </a:xfrm>
        </p:grpSpPr>
        <p:grpSp>
          <p:nvGrpSpPr>
            <p:cNvPr id="16" name="群組 15"/>
            <p:cNvGrpSpPr/>
            <p:nvPr/>
          </p:nvGrpSpPr>
          <p:grpSpPr>
            <a:xfrm>
              <a:off x="801935" y="1993285"/>
              <a:ext cx="10102362" cy="3875206"/>
              <a:chOff x="1274885" y="1923661"/>
              <a:chExt cx="10102362" cy="3875206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3887587" y="1923661"/>
                <a:ext cx="4876958" cy="4998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教育部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	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學術獎</a:t>
                </a: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1274885" y="4321539"/>
                <a:ext cx="10102362" cy="14773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20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Ministry of Science and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Technology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Civil &amp; Hydraulic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Engineering Program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Convener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Outstanding Research Award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669200" y="3409592"/>
                <a:ext cx="5262979" cy="1015663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			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土木水利學門召集人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			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傑出研究獎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3887587" y="2346626"/>
                <a:ext cx="4876958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20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Ministry of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Education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Academic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Award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3906370" y="3821307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中華民國科技部</a:t>
              </a:r>
              <a:endParaRPr lang="zh-TW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59063" y="1625742"/>
            <a:ext cx="279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Wu Ta-You Research Award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4375" y="4523442"/>
            <a:ext cx="233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MOE Academic Award</a:t>
            </a:r>
          </a:p>
        </p:txBody>
      </p:sp>
      <p:sp>
        <p:nvSpPr>
          <p:cNvPr id="20" name="矩形 19"/>
          <p:cNvSpPr/>
          <p:nvPr/>
        </p:nvSpPr>
        <p:spPr>
          <a:xfrm>
            <a:off x="9409135" y="1651086"/>
            <a:ext cx="292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Outstanding Research </a:t>
            </a:r>
            <a:r>
              <a:rPr lang="en-US" altLang="zh-TW" dirty="0" smtClean="0">
                <a:latin typeface="Times New Roman" panose="02020603050405020304" pitchFamily="18" charset="0"/>
              </a:rPr>
              <a:t>Award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09135" y="6416587"/>
            <a:ext cx="292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Outstanding Research </a:t>
            </a:r>
            <a:r>
              <a:rPr lang="en-US" altLang="zh-TW" dirty="0" smtClean="0">
                <a:latin typeface="Times New Roman" panose="02020603050405020304" pitchFamily="18" charset="0"/>
              </a:rPr>
              <a:t>Award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09135" y="3588369"/>
            <a:ext cx="292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Outstanding Research </a:t>
            </a:r>
            <a:r>
              <a:rPr lang="en-US" altLang="zh-TW" dirty="0" smtClean="0">
                <a:latin typeface="Times New Roman" panose="02020603050405020304" pitchFamily="18" charset="0"/>
              </a:rPr>
              <a:t>Award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3174" r="5592" b="30163"/>
          <a:stretch/>
        </p:blipFill>
        <p:spPr>
          <a:xfrm rot="5400000">
            <a:off x="1548757" y="5588495"/>
            <a:ext cx="1888558" cy="52046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5131"/>
          <a:stretch/>
        </p:blipFill>
        <p:spPr>
          <a:xfrm rot="5400000">
            <a:off x="1286692" y="2766108"/>
            <a:ext cx="2196380" cy="71085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32308" y="5449477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第七屆上銀機械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碩士論文獎</a:t>
            </a:r>
            <a:endParaRPr lang="en-US" altLang="zh-TW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HiWin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232</Words>
  <Application>Microsoft Office PowerPoint</Application>
  <PresentationFormat>寬螢幕</PresentationFormat>
  <Paragraphs>62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0605JUA</dc:creator>
  <cp:lastModifiedBy>0605JUA</cp:lastModifiedBy>
  <cp:revision>59</cp:revision>
  <cp:lastPrinted>2018-01-29T08:42:09Z</cp:lastPrinted>
  <dcterms:created xsi:type="dcterms:W3CDTF">2018-01-09T00:27:55Z</dcterms:created>
  <dcterms:modified xsi:type="dcterms:W3CDTF">2018-02-23T02:58:26Z</dcterms:modified>
</cp:coreProperties>
</file>