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78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915FF-27D2-4970-81C5-D3583C83E33B}" type="datetimeFigureOut">
              <a:rPr lang="zh-TW" altLang="en-US" smtClean="0"/>
              <a:t>2022/11/8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1599D-DA98-4419-9965-4EF3B61BC5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0267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915FF-27D2-4970-81C5-D3583C83E33B}" type="datetimeFigureOut">
              <a:rPr lang="zh-TW" altLang="en-US" smtClean="0"/>
              <a:t>2022/11/8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1599D-DA98-4419-9965-4EF3B61BC5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1103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915FF-27D2-4970-81C5-D3583C83E33B}" type="datetimeFigureOut">
              <a:rPr lang="zh-TW" altLang="en-US" smtClean="0"/>
              <a:t>2022/11/8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1599D-DA98-4419-9965-4EF3B61BC5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0163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915FF-27D2-4970-81C5-D3583C83E33B}" type="datetimeFigureOut">
              <a:rPr lang="zh-TW" altLang="en-US" smtClean="0"/>
              <a:t>2022/11/8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1599D-DA98-4419-9965-4EF3B61BC5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1840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915FF-27D2-4970-81C5-D3583C83E33B}" type="datetimeFigureOut">
              <a:rPr lang="zh-TW" altLang="en-US" smtClean="0"/>
              <a:t>2022/11/8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1599D-DA98-4419-9965-4EF3B61BC5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2345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915FF-27D2-4970-81C5-D3583C83E33B}" type="datetimeFigureOut">
              <a:rPr lang="zh-TW" altLang="en-US" smtClean="0"/>
              <a:t>2022/11/8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1599D-DA98-4419-9965-4EF3B61BC5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4847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915FF-27D2-4970-81C5-D3583C83E33B}" type="datetimeFigureOut">
              <a:rPr lang="zh-TW" altLang="en-US" smtClean="0"/>
              <a:t>2022/11/8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1599D-DA98-4419-9965-4EF3B61BC5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1174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915FF-27D2-4970-81C5-D3583C83E33B}" type="datetimeFigureOut">
              <a:rPr lang="zh-TW" altLang="en-US" smtClean="0"/>
              <a:t>2022/11/8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1599D-DA98-4419-9965-4EF3B61BC5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6578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915FF-27D2-4970-81C5-D3583C83E33B}" type="datetimeFigureOut">
              <a:rPr lang="zh-TW" altLang="en-US" smtClean="0"/>
              <a:t>2022/11/8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1599D-DA98-4419-9965-4EF3B61BC5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0546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915FF-27D2-4970-81C5-D3583C83E33B}" type="datetimeFigureOut">
              <a:rPr lang="zh-TW" altLang="en-US" smtClean="0"/>
              <a:t>2022/11/8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1599D-DA98-4419-9965-4EF3B61BC5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8209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915FF-27D2-4970-81C5-D3583C83E33B}" type="datetimeFigureOut">
              <a:rPr lang="zh-TW" altLang="en-US" smtClean="0"/>
              <a:t>2022/11/8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1599D-DA98-4419-9965-4EF3B61BC5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3913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7915FF-27D2-4970-81C5-D3583C83E33B}" type="datetimeFigureOut">
              <a:rPr lang="zh-TW" altLang="en-US" smtClean="0"/>
              <a:t>2022/11/8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31599D-DA98-4419-9965-4EF3B61BC5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8852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964276"/>
            <a:ext cx="9144000" cy="525694"/>
          </a:xfrm>
        </p:spPr>
        <p:txBody>
          <a:bodyPr>
            <a:normAutofit fontScale="90000"/>
          </a:bodyPr>
          <a:lstStyle/>
          <a:p>
            <a:r>
              <a:rPr lang="en-US" altLang="zh-TW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Bilinear transformation versus bipolar coordination</a:t>
            </a:r>
            <a:endParaRPr lang="zh-TW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-2409922" y="2522570"/>
            <a:ext cx="12171987" cy="4166826"/>
          </a:xfrm>
        </p:spPr>
        <p:txBody>
          <a:bodyPr/>
          <a:lstStyle/>
          <a:p>
            <a:r>
              <a:rPr lang="en-US" altLang="zh-TW" dirty="0" smtClean="0"/>
              <a:t>W(2)=</a:t>
            </a:r>
            <a:r>
              <a:rPr lang="en-US" altLang="zh-TW" dirty="0" err="1" smtClean="0"/>
              <a:t>a+by</a:t>
            </a:r>
            <a:r>
              <a:rPr lang="en-US" altLang="zh-TW" dirty="0" smtClean="0"/>
              <a:t>/(</a:t>
            </a:r>
            <a:r>
              <a:rPr lang="en-US" altLang="zh-TW" dirty="0" err="1" smtClean="0"/>
              <a:t>c+dy</a:t>
            </a:r>
            <a:r>
              <a:rPr lang="en-US" altLang="zh-TW" dirty="0" smtClean="0"/>
              <a:t>)</a:t>
            </a:r>
          </a:p>
          <a:p>
            <a:r>
              <a:rPr lang="en-US" altLang="zh-TW" dirty="0" err="1" smtClean="0"/>
              <a:t>Example:Carrier</a:t>
            </a:r>
            <a:r>
              <a:rPr lang="en-US" altLang="zh-TW" dirty="0" smtClean="0"/>
              <a:t> 8 Pearson</a:t>
            </a:r>
            <a:r>
              <a:rPr lang="zh-TW" altLang="en-US" dirty="0" smtClean="0">
                <a:sym typeface="Wingdings 2" panose="05020102010507070707" pitchFamily="18" charset="2"/>
              </a:rPr>
              <a:t></a:t>
            </a:r>
            <a:endParaRPr lang="zh-TW" altLang="en-US" dirty="0" smtClean="0"/>
          </a:p>
          <a:p>
            <a:endParaRPr lang="zh-TW" altLang="en-US" dirty="0" smtClean="0"/>
          </a:p>
          <a:p>
            <a:endParaRPr lang="en-US" altLang="zh-TW" dirty="0" smtClean="0"/>
          </a:p>
        </p:txBody>
      </p:sp>
      <p:sp>
        <p:nvSpPr>
          <p:cNvPr id="4" name="左-右雙向箭號 3"/>
          <p:cNvSpPr/>
          <p:nvPr/>
        </p:nvSpPr>
        <p:spPr>
          <a:xfrm>
            <a:off x="4862790" y="2662992"/>
            <a:ext cx="2161309" cy="170413"/>
          </a:xfrm>
          <a:prstGeom prst="left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動作按鈕: 說明 4">
            <a:hlinkClick r:id="" action="ppaction://noaction" highlightClick="1"/>
          </p:cNvPr>
          <p:cNvSpPr/>
          <p:nvPr/>
        </p:nvSpPr>
        <p:spPr>
          <a:xfrm>
            <a:off x="5481603" y="2200597"/>
            <a:ext cx="701043" cy="924790"/>
          </a:xfrm>
          <a:prstGeom prst="actionButtonHelp">
            <a:avLst/>
          </a:prstGeom>
          <a:solidFill>
            <a:srgbClr val="FFFF00"/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橢圓 5"/>
          <p:cNvSpPr/>
          <p:nvPr/>
        </p:nvSpPr>
        <p:spPr>
          <a:xfrm>
            <a:off x="7024099" y="1856659"/>
            <a:ext cx="2671156" cy="195349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流程圖: 接點 7"/>
          <p:cNvSpPr/>
          <p:nvPr/>
        </p:nvSpPr>
        <p:spPr>
          <a:xfrm>
            <a:off x="8536443" y="2639301"/>
            <a:ext cx="381540" cy="429343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dirty="0" smtClean="0">
                <a:sym typeface="Wingdings 2" panose="05020102010507070707" pitchFamily="18" charset="2"/>
              </a:rPr>
              <a:t></a:t>
            </a:r>
            <a:endParaRPr lang="zh-TW" altLang="en-US" dirty="0" smtClean="0"/>
          </a:p>
        </p:txBody>
      </p:sp>
      <p:sp>
        <p:nvSpPr>
          <p:cNvPr id="9" name="流程圖: 接點 8"/>
          <p:cNvSpPr/>
          <p:nvPr/>
        </p:nvSpPr>
        <p:spPr>
          <a:xfrm>
            <a:off x="7713298" y="2662992"/>
            <a:ext cx="427414" cy="429343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3" name="矩形 32"/>
          <p:cNvSpPr/>
          <p:nvPr/>
        </p:nvSpPr>
        <p:spPr>
          <a:xfrm>
            <a:off x="7774753" y="2724908"/>
            <a:ext cx="38985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 smtClean="0">
                <a:sym typeface="Wingdings 2" panose="05020102010507070707" pitchFamily="18" charset="2"/>
              </a:rPr>
              <a:t></a:t>
            </a:r>
            <a:endParaRPr lang="zh-TW" altLang="en-US" dirty="0" smtClean="0"/>
          </a:p>
          <a:p>
            <a:endParaRPr lang="zh-TW" altLang="en-US" dirty="0"/>
          </a:p>
        </p:txBody>
      </p:sp>
      <p:sp>
        <p:nvSpPr>
          <p:cNvPr id="34" name="矩形 33"/>
          <p:cNvSpPr/>
          <p:nvPr/>
        </p:nvSpPr>
        <p:spPr>
          <a:xfrm>
            <a:off x="8592315" y="2669307"/>
            <a:ext cx="3898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 smtClean="0">
                <a:sym typeface="Wingdings 2" panose="05020102010507070707" pitchFamily="18" charset="2"/>
              </a:rPr>
              <a:t></a:t>
            </a:r>
            <a:endParaRPr lang="zh-TW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7144967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18</Words>
  <Application>Microsoft Office PowerPoint</Application>
  <PresentationFormat>寬螢幕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Times New Roman</vt:lpstr>
      <vt:lpstr>Wingdings 2</vt:lpstr>
      <vt:lpstr>Office 佈景主題</vt:lpstr>
      <vt:lpstr>Bilinear transformation versus bipolar coordination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Bilinear transformation versus bipolar coordination</dc:title>
  <dc:creator>佳穎</dc:creator>
  <cp:lastModifiedBy>佳穎</cp:lastModifiedBy>
  <cp:revision>4</cp:revision>
  <dcterms:created xsi:type="dcterms:W3CDTF">2022-11-08T09:42:04Z</dcterms:created>
  <dcterms:modified xsi:type="dcterms:W3CDTF">2022-11-08T10:02:28Z</dcterms:modified>
</cp:coreProperties>
</file>