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3782" y="2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2024/6/25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2024/6/25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2024/6/25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2024/6/25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2024/6/25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2024/6/25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2024/6/25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2024/6/25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2024/6/25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2024/6/25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2024/6/25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2024/6/25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DC74-85BD-41D0-A703-880F0792A212}" type="slidenum">
              <a:rPr lang="zh-TW" altLang="en-US"/>
              <a:pPr/>
              <a:t>1</a:t>
            </a:fld>
            <a:endParaRPr lang="en-US" altLang="zh-TW"/>
          </a:p>
        </p:txBody>
      </p:sp>
      <p:pic>
        <p:nvPicPr>
          <p:cNvPr id="20482" name="Picture 6" descr="logo"/>
          <p:cNvPicPr>
            <a:picLocks noChangeAspect="1" noChangeArrowheads="1"/>
          </p:cNvPicPr>
          <p:nvPr/>
        </p:nvPicPr>
        <p:blipFill>
          <a:blip r:embed="rId2">
            <a:lum bright="30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23" y="52388"/>
            <a:ext cx="7561385" cy="680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0" name="Text Box 22"/>
          <p:cNvSpPr txBox="1">
            <a:spLocks noChangeArrowheads="1"/>
          </p:cNvSpPr>
          <p:nvPr/>
        </p:nvSpPr>
        <p:spPr bwMode="auto">
          <a:xfrm>
            <a:off x="93707" y="1879599"/>
            <a:ext cx="147710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江立傑</a:t>
            </a:r>
            <a:br>
              <a:rPr kumimoji="1"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kumimoji="1"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(2014</a:t>
            </a:r>
            <a:r>
              <a:rPr kumimoji="1"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kumimoji="1"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M42)</a:t>
            </a:r>
          </a:p>
        </p:txBody>
      </p:sp>
      <p:pic>
        <p:nvPicPr>
          <p:cNvPr id="20501" name="Picture 22" descr="http://msvlab.hre.ntou.edu.tw/member/IMG_08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37" t="14571"/>
          <a:stretch>
            <a:fillRect/>
          </a:stretch>
        </p:blipFill>
        <p:spPr bwMode="auto">
          <a:xfrm>
            <a:off x="1592412" y="52386"/>
            <a:ext cx="1406369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1562449" y="1871571"/>
            <a:ext cx="147564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簡頡</a:t>
            </a:r>
            <a:br>
              <a:rPr kumimoji="1"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kumimoji="1"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(2014</a:t>
            </a:r>
            <a:r>
              <a:rPr kumimoji="1"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kumimoji="1"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M43)</a:t>
            </a:r>
          </a:p>
        </p:txBody>
      </p:sp>
      <p:pic>
        <p:nvPicPr>
          <p:cNvPr id="20503" name="Picture 5" descr="大頭照-海大河工李家瑋(學生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432" y="42862"/>
            <a:ext cx="1503729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4" name="Text Box 14"/>
          <p:cNvSpPr txBox="1">
            <a:spLocks noChangeArrowheads="1"/>
          </p:cNvSpPr>
          <p:nvPr/>
        </p:nvSpPr>
        <p:spPr bwMode="auto">
          <a:xfrm>
            <a:off x="4617269" y="1860751"/>
            <a:ext cx="147710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李家瑋</a:t>
            </a:r>
            <a:br>
              <a:rPr kumimoji="1"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kumimoji="1" lang="en-US" altLang="zh-TW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(2016</a:t>
            </a:r>
            <a:r>
              <a:rPr kumimoji="1"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kumimoji="1" lang="en-US" altLang="zh-TW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D4)</a:t>
            </a:r>
          </a:p>
        </p:txBody>
      </p:sp>
      <p:sp>
        <p:nvSpPr>
          <p:cNvPr id="20505" name="Text Box 22"/>
          <p:cNvSpPr txBox="1">
            <a:spLocks noChangeArrowheads="1"/>
          </p:cNvSpPr>
          <p:nvPr/>
        </p:nvSpPr>
        <p:spPr bwMode="auto">
          <a:xfrm>
            <a:off x="3061101" y="1871571"/>
            <a:ext cx="147710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黃文生</a:t>
            </a:r>
            <a:br>
              <a:rPr kumimoji="1"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kumimoji="1"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(2015</a:t>
            </a:r>
            <a:r>
              <a:rPr kumimoji="1"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kumimoji="1"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M44)</a:t>
            </a:r>
          </a:p>
        </p:txBody>
      </p:sp>
      <p:pic>
        <p:nvPicPr>
          <p:cNvPr id="20506" name="Picture 26" descr="C:\Users\0605CKI\Desktop\附件4-大頭照(學生黃文生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235" y="52386"/>
            <a:ext cx="1513328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9" name="Picture 40" descr="10403653_774519522581735_6166930572900708054_n (1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8" t="4291" r="22226" b="46811"/>
          <a:stretch>
            <a:fillRect/>
          </a:stretch>
        </p:blipFill>
        <p:spPr bwMode="auto">
          <a:xfrm>
            <a:off x="6144130" y="52387"/>
            <a:ext cx="1456196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3" name="Picture 47" descr="10752_872806576067527_650411578918296867_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6" t="14999" r="49686" b="48137"/>
          <a:stretch>
            <a:fillRect/>
          </a:stretch>
        </p:blipFill>
        <p:spPr bwMode="auto">
          <a:xfrm>
            <a:off x="7644180" y="42861"/>
            <a:ext cx="1398063" cy="187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2" name="Picture 4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1" y="2451649"/>
            <a:ext cx="1446335" cy="166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3" name="Text Box 22"/>
          <p:cNvSpPr txBox="1">
            <a:spLocks noChangeArrowheads="1"/>
          </p:cNvSpPr>
          <p:nvPr/>
        </p:nvSpPr>
        <p:spPr bwMode="auto">
          <a:xfrm>
            <a:off x="85457" y="4091814"/>
            <a:ext cx="147710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楊政霖</a:t>
            </a:r>
            <a:br>
              <a:rPr kumimoji="1"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kumimoji="1"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(2017</a:t>
            </a:r>
            <a:r>
              <a:rPr kumimoji="1"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kumimoji="1"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M45)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0" r="22607"/>
          <a:stretch/>
        </p:blipFill>
        <p:spPr>
          <a:xfrm>
            <a:off x="1688510" y="2460266"/>
            <a:ext cx="1285732" cy="164711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2"/>
          <a:stretch/>
        </p:blipFill>
        <p:spPr>
          <a:xfrm>
            <a:off x="3145219" y="2460265"/>
            <a:ext cx="1300230" cy="165351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635698" y="4094350"/>
            <a:ext cx="1470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陳聖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劻</a:t>
            </a:r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(2018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M46)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149309" y="4100444"/>
            <a:ext cx="1313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粘祺烽</a:t>
            </a:r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(2018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M47)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4688852" y="4088064"/>
            <a:ext cx="1313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連崑廷</a:t>
            </a:r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(2019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M48)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r="26375"/>
          <a:stretch/>
        </p:blipFill>
        <p:spPr>
          <a:xfrm>
            <a:off x="4608907" y="2460264"/>
            <a:ext cx="1491599" cy="1639783"/>
          </a:xfrm>
          <a:prstGeom prst="rect">
            <a:avLst/>
          </a:prstGeom>
        </p:spPr>
      </p:pic>
      <p:pic>
        <p:nvPicPr>
          <p:cNvPr id="41" name="Picture 20" descr="http://msvlab.hre.ntou.edu.tw/member/DSC01548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95"/>
          <a:stretch>
            <a:fillRect/>
          </a:stretch>
        </p:blipFill>
        <p:spPr bwMode="auto">
          <a:xfrm>
            <a:off x="119891" y="54523"/>
            <a:ext cx="1349837" cy="18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6169842" y="4088064"/>
            <a:ext cx="144191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黃乙</a:t>
            </a:r>
            <a:r>
              <a:rPr kumimoji="1"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玲</a:t>
            </a:r>
            <a:br>
              <a:rPr kumimoji="1"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kumimoji="1"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1"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2020</a:t>
            </a:r>
            <a:r>
              <a:rPr kumimoji="1"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kumimoji="1"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M49)</a:t>
            </a:r>
            <a:endParaRPr kumimoji="1"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4" name="圖片 4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25"/>
          <a:stretch/>
        </p:blipFill>
        <p:spPr>
          <a:xfrm>
            <a:off x="6162693" y="2457192"/>
            <a:ext cx="1505651" cy="1655010"/>
          </a:xfrm>
          <a:prstGeom prst="rect">
            <a:avLst/>
          </a:prstGeom>
        </p:spPr>
      </p:pic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6133789" y="1860750"/>
            <a:ext cx="147710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None/>
            </a:pPr>
            <a:r>
              <a:rPr kumimoji="1"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高怡絹</a:t>
            </a:r>
            <a:br>
              <a:rPr kumimoji="1"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kumimoji="1"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(2014</a:t>
            </a:r>
            <a:r>
              <a:rPr kumimoji="1"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kumimoji="1"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B3)</a:t>
            </a: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7596203" y="1879598"/>
            <a:ext cx="147710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None/>
            </a:pPr>
            <a:r>
              <a:rPr kumimoji="1"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凃雅瀞 </a:t>
            </a:r>
            <a:br>
              <a:rPr kumimoji="1"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kumimoji="1"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(2015</a:t>
            </a:r>
            <a:r>
              <a:rPr kumimoji="1"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kumimoji="1"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B4)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6" t="21000" r="16728" b="46543"/>
          <a:stretch/>
        </p:blipFill>
        <p:spPr>
          <a:xfrm>
            <a:off x="7702573" y="2504345"/>
            <a:ext cx="1389492" cy="1590827"/>
          </a:xfrm>
          <a:prstGeom prst="rect">
            <a:avLst/>
          </a:prstGeom>
        </p:spPr>
      </p:pic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7644180" y="4075091"/>
            <a:ext cx="144191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戴暐宸</a:t>
            </a:r>
            <a:br>
              <a:rPr kumimoji="1"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kumimoji="1"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1"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2023</a:t>
            </a:r>
            <a:r>
              <a:rPr kumimoji="1"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kumimoji="1"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M50)</a:t>
            </a:r>
            <a:endParaRPr kumimoji="1"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46" y="4604711"/>
            <a:ext cx="1355952" cy="1807528"/>
          </a:xfrm>
          <a:prstGeom prst="rect">
            <a:avLst/>
          </a:prstGeom>
        </p:spPr>
      </p:pic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75945" y="6344110"/>
            <a:ext cx="144191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周彥</a:t>
            </a:r>
            <a:r>
              <a:rPr kumimoji="1"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廷</a:t>
            </a:r>
            <a:r>
              <a:rPr kumimoji="1"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kumimoji="1"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kumimoji="1"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(2023</a:t>
            </a:r>
            <a:r>
              <a:rPr kumimoji="1"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kumimoji="1"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M51)</a:t>
            </a:r>
            <a:endParaRPr kumimoji="1"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1545907" y="6309320"/>
            <a:ext cx="144191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kumimoji="1"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kumimoji="1"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1"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2024</a:t>
            </a:r>
            <a:r>
              <a:rPr kumimoji="1"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kumimoji="1"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M52)</a:t>
            </a:r>
            <a:endParaRPr kumimoji="1"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32" name="群組 13"/>
          <p:cNvGrpSpPr>
            <a:grpSpLocks/>
          </p:cNvGrpSpPr>
          <p:nvPr/>
        </p:nvGrpSpPr>
        <p:grpSpPr bwMode="auto">
          <a:xfrm>
            <a:off x="1612521" y="4672839"/>
            <a:ext cx="1361721" cy="2208876"/>
            <a:chOff x="-1120138" y="4035833"/>
            <a:chExt cx="871538" cy="1172430"/>
          </a:xfrm>
        </p:grpSpPr>
        <p:pic>
          <p:nvPicPr>
            <p:cNvPr id="33" name="Picture 8" descr="C:\Users\user\Desktop\研究室\照片\高浩真.jp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93" r="14998" b="15276"/>
            <a:stretch>
              <a:fillRect/>
            </a:stretch>
          </p:blipFill>
          <p:spPr bwMode="auto">
            <a:xfrm>
              <a:off x="-1120138" y="4035833"/>
              <a:ext cx="871538" cy="833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文字方塊 74"/>
            <p:cNvSpPr txBox="1">
              <a:spLocks noChangeArrowheads="1"/>
            </p:cNvSpPr>
            <p:nvPr/>
          </p:nvSpPr>
          <p:spPr bwMode="auto">
            <a:xfrm>
              <a:off x="-1105057" y="4868538"/>
              <a:ext cx="841375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1600">
                  <a:solidFill>
                    <a:srgbClr val="6600FF"/>
                  </a:solidFill>
                  <a:latin typeface="新細明體" panose="02020500000000000000" pitchFamily="18" charset="-120"/>
                </a:rPr>
                <a:t>高浩真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648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41</Words>
  <Application>Microsoft Office PowerPoint</Application>
  <PresentationFormat>如螢幕大小 (4:3)</PresentationFormat>
  <Paragraphs>19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新細明體</vt:lpstr>
      <vt:lpstr>標楷體</vt:lpstr>
      <vt:lpstr>Arial</vt:lpstr>
      <vt:lpstr>Calibri</vt:lpstr>
      <vt:lpstr>Wingdings</vt:lpstr>
      <vt:lpstr>Office 佈景主題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Kao</dc:creator>
  <cp:lastModifiedBy>user</cp:lastModifiedBy>
  <cp:revision>16</cp:revision>
  <dcterms:created xsi:type="dcterms:W3CDTF">2017-01-24T07:55:47Z</dcterms:created>
  <dcterms:modified xsi:type="dcterms:W3CDTF">2024-06-25T13:50:07Z</dcterms:modified>
</cp:coreProperties>
</file>