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CFD5EA"/>
    <a:srgbClr val="E9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BC76E8-9C4B-473E-8FC1-C9F8854E20AB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C4898A-A58F-4D44-8AA2-460BFB6348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0648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687C9EB-4CD8-4080-818F-692062DE0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82FF27A-1173-49DB-A1DB-0F6E4A337F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B7FD987-F0DD-4B3B-929B-E257F40E3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B58D5-ED1D-46EA-8794-78CD064B2421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21E8C62-CA86-4D78-BC50-1F4C57555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720164F-54D3-41E1-9676-A6AADB46F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9814-CEAA-418A-AA3C-6E99B9999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9856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026F0FB-1C16-40D8-A68F-AC31E687E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E60CF90-B5F6-45A5-986C-779298FF4A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AC2DFDD-E417-497A-B6A0-7EFEB6A89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B58D5-ED1D-46EA-8794-78CD064B2421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F2E1C80-AB31-4DA9-B6C8-46C1C86DF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DC462DF-ACE0-4057-9F81-28971B45E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9814-CEAA-418A-AA3C-6E99B9999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1671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0B994CE-BB28-4FBB-A2CE-67BE534FB6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AB67658-07E8-4052-9ADC-622BC352F3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C22F622-2608-4087-8D6A-69CD09EBE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B58D5-ED1D-46EA-8794-78CD064B2421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413BFFC-3120-491B-B77C-E9CC83F0A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BBF6946-6DFF-497A-B239-14A721A8F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9814-CEAA-418A-AA3C-6E99B9999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6197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7F1E4A7-7E4A-4DE3-A7D7-C7BDC0EFF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9B751DE-3B19-4AA4-8287-C9BCD6F76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39A4E25-907D-4D2E-8014-5C8A727E3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B58D5-ED1D-46EA-8794-78CD064B2421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09066EE-AEEF-496F-8102-749E97A22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32593DB-2F45-4972-AB33-5665E9338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9814-CEAA-418A-AA3C-6E99B9999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0363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0C6FC24-6E41-46CF-904F-AB783A599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06CCF75-0785-4D17-8D44-B57BFF8B60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4AF91EC-EA3D-47B9-BDE2-376AE59B7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B58D5-ED1D-46EA-8794-78CD064B2421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542E1FD-0681-498E-B67F-00B048E24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44AD5DC-4340-4E4E-8CFD-775833071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9814-CEAA-418A-AA3C-6E99B9999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644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B6A4EE-37F3-47D8-A779-F95920B71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C54D88B-D4A6-4DBB-878D-E5EB1E79BD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1A4B134-EF76-4BA0-AD67-3012EECB5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58FB585-DBAF-4194-8D52-7335A03D5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B58D5-ED1D-46EA-8794-78CD064B2421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A1AAC95-E3AA-49DC-91EB-0CE51658A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F24535F-6299-42FC-927E-9E56FE55B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9814-CEAA-418A-AA3C-6E99B9999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541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50A19A-257D-4762-B7F5-8D2424647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A736EFE-A130-4CF0-B40C-69EF93DA37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D4C4A62-3BDC-4071-AA43-663327402A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4AEA4500-9AC8-4F9C-BE13-C8800AE7C2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44A87864-F908-41EB-A442-67C47B2749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8E084593-60E2-454C-B606-D424CA33A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B58D5-ED1D-46EA-8794-78CD064B2421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67E1EE7-6852-4EA6-B675-EE266637E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4D13AB6-BDC0-49EB-8A56-683A6AD62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9814-CEAA-418A-AA3C-6E99B9999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8987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A7B133-BDB1-4477-B0B0-56BBBD896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FB05B2C-A4BB-4DB6-98F1-6AC72F7A1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B58D5-ED1D-46EA-8794-78CD064B2421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4AD59447-0011-4691-98E8-8F6703C4D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82023AB-E337-4079-A0D9-6C06A8179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9814-CEAA-418A-AA3C-6E99B9999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5578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6644E4-8509-4645-846D-76A907547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B58D5-ED1D-46EA-8794-78CD064B2421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45C2F671-BA12-4854-83FB-DA9334BB2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FCB88A4-AA7A-4583-B3A5-83BACFA84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9814-CEAA-418A-AA3C-6E99B9999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7848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BEEC51-C31A-434E-B627-BA84C2545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BECB435-0262-4E8B-867F-F05C506F0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CCB9423-F67D-487F-A081-7E342E821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5BFDE2C-5F79-48DA-9D4F-49FB0C21F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B58D5-ED1D-46EA-8794-78CD064B2421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54B2A95-60D3-4B23-B872-3D3A2F172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9A2BC19-DA82-4913-B40B-733E00BC9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9814-CEAA-418A-AA3C-6E99B9999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5213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2E6BD60-D2D7-4287-B7FC-01B08A75F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D02C475D-4F7B-4A83-8C5F-2FEE38BD70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0CF5485-C65B-4B7B-A413-A3DF4B4EBB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6C101C9-BF4E-4A0C-972D-56216EDFD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B58D5-ED1D-46EA-8794-78CD064B2421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BAEC4C9-687C-4CA8-9B3C-D46C4E1B5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9197BFB-EF1A-4AE8-B5C7-5305B3D8E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9814-CEAA-418A-AA3C-6E99B9999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7146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BA9C090-6D88-4E56-AA36-AD7F04A13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4609AB5-403A-414E-BD65-DBDD9B24E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AEA203D-7773-4975-B550-F02DE89850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B58D5-ED1D-46EA-8794-78CD064B2421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A3BEC56-D782-4540-A286-BFE6C7B55A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C896974-6392-49CD-AA53-5B76F1BB41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79814-CEAA-418A-AA3C-6E99B9999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9676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D1218AD-4128-4C3C-AC92-9D4B47E0AB1E}"/>
              </a:ext>
            </a:extLst>
          </p:cNvPr>
          <p:cNvSpPr txBox="1"/>
          <p:nvPr/>
        </p:nvSpPr>
        <p:spPr>
          <a:xfrm>
            <a:off x="2946326" y="1660120"/>
            <a:ext cx="4723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id="{55A26104-77CD-4E23-8408-8B96EDBF40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7549765"/>
              </p:ext>
            </p:extLst>
          </p:nvPr>
        </p:nvGraphicFramePr>
        <p:xfrm>
          <a:off x="1335636" y="762605"/>
          <a:ext cx="9969120" cy="4743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9935">
                  <a:extLst>
                    <a:ext uri="{9D8B030D-6E8A-4147-A177-3AD203B41FA5}">
                      <a16:colId xmlns:a16="http://schemas.microsoft.com/office/drawing/2014/main" val="1615475008"/>
                    </a:ext>
                  </a:extLst>
                </a:gridCol>
                <a:gridCol w="2151229">
                  <a:extLst>
                    <a:ext uri="{9D8B030D-6E8A-4147-A177-3AD203B41FA5}">
                      <a16:colId xmlns:a16="http://schemas.microsoft.com/office/drawing/2014/main" val="1896385154"/>
                    </a:ext>
                  </a:extLst>
                </a:gridCol>
                <a:gridCol w="1820333">
                  <a:extLst>
                    <a:ext uri="{9D8B030D-6E8A-4147-A177-3AD203B41FA5}">
                      <a16:colId xmlns:a16="http://schemas.microsoft.com/office/drawing/2014/main" val="3637878981"/>
                    </a:ext>
                  </a:extLst>
                </a:gridCol>
                <a:gridCol w="1386603">
                  <a:extLst>
                    <a:ext uri="{9D8B030D-6E8A-4147-A177-3AD203B41FA5}">
                      <a16:colId xmlns:a16="http://schemas.microsoft.com/office/drawing/2014/main" val="210820418"/>
                    </a:ext>
                  </a:extLst>
                </a:gridCol>
                <a:gridCol w="1610510">
                  <a:extLst>
                    <a:ext uri="{9D8B030D-6E8A-4147-A177-3AD203B41FA5}">
                      <a16:colId xmlns:a16="http://schemas.microsoft.com/office/drawing/2014/main" val="29140687"/>
                    </a:ext>
                  </a:extLst>
                </a:gridCol>
                <a:gridCol w="1610510">
                  <a:extLst>
                    <a:ext uri="{9D8B030D-6E8A-4147-A177-3AD203B41FA5}">
                      <a16:colId xmlns:a16="http://schemas.microsoft.com/office/drawing/2014/main" val="68805776"/>
                    </a:ext>
                  </a:extLst>
                </a:gridCol>
              </a:tblGrid>
              <a:tr h="481995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NTOU 2023</a:t>
                      </a:r>
                      <a:r>
                        <a:rPr lang="zh-TW" altLang="en-US" sz="20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20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Summer </a:t>
                      </a:r>
                      <a:r>
                        <a:rPr lang="en-US" altLang="zh-TW" sz="20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Undergraduate program</a:t>
                      </a:r>
                      <a:endParaRPr lang="zh-TW" altLang="en-US" sz="20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824157"/>
                  </a:ext>
                </a:extLst>
              </a:tr>
              <a:tr h="567672">
                <a:tc>
                  <a:txBody>
                    <a:bodyPr/>
                    <a:lstStyle/>
                    <a:p>
                      <a:pPr algn="ctr"/>
                      <a:r>
                        <a:rPr lang="en-US" altLang="zh-TW" baseline="0" dirty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Student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aseline="0" dirty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楊佳穎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aseline="0" dirty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臧紀</a:t>
                      </a:r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甯、唐奕翔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aseline="0" dirty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陳律宏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aseline="0" dirty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曹美娜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李惠娟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6915393"/>
                  </a:ext>
                </a:extLst>
              </a:tr>
              <a:tr h="684442">
                <a:tc>
                  <a:txBody>
                    <a:bodyPr/>
                    <a:lstStyle/>
                    <a:p>
                      <a:pPr algn="ctr"/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認養教授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邱昱嘉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郭世榮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張建智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陳正宗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李應德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43193133"/>
                  </a:ext>
                </a:extLst>
              </a:tr>
              <a:tr h="2390994">
                <a:tc>
                  <a:txBody>
                    <a:bodyPr/>
                    <a:lstStyle/>
                    <a:p>
                      <a:pPr algn="ctr"/>
                      <a:r>
                        <a:rPr lang="en-US" altLang="zh-TW" baseline="0" dirty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NTOU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aseline="0" dirty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FEM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aseline="0" dirty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獨輪車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33150364"/>
                  </a:ext>
                </a:extLst>
              </a:tr>
              <a:tr h="618067">
                <a:tc>
                  <a:txBody>
                    <a:bodyPr/>
                    <a:lstStyle/>
                    <a:p>
                      <a:pPr algn="ctr"/>
                      <a:r>
                        <a:rPr lang="zh-TW" altLang="en-US" baseline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認養學長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小宏、天龍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浩真、高手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浩真、高手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天龍、地虎</a:t>
                      </a:r>
                      <a:endParaRPr lang="zh-TW" altLang="en-US" baseline="0" dirty="0"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aseline="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浩真、高手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8177677"/>
                  </a:ext>
                </a:extLst>
              </a:tr>
            </a:tbl>
          </a:graphicData>
        </a:graphic>
      </p:graphicFrame>
      <p:sp>
        <p:nvSpPr>
          <p:cNvPr id="12" name="文字方塊 11">
            <a:extLst>
              <a:ext uri="{FF2B5EF4-FFF2-40B4-BE49-F238E27FC236}">
                <a16:creationId xmlns:a16="http://schemas.microsoft.com/office/drawing/2014/main" id="{88F87EFF-F289-4F49-8955-61DE67C17545}"/>
              </a:ext>
            </a:extLst>
          </p:cNvPr>
          <p:cNvSpPr txBox="1"/>
          <p:nvPr/>
        </p:nvSpPr>
        <p:spPr>
          <a:xfrm>
            <a:off x="8356600" y="6514398"/>
            <a:ext cx="386151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400" kern="12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 name: </a:t>
            </a:r>
            <a:r>
              <a:rPr lang="en-US" altLang="zh-TW" sz="1400" kern="12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NTOU-Summer Under </a:t>
            </a:r>
            <a:r>
              <a:rPr lang="en-US" altLang="zh-TW" sz="1400" kern="12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en-US" altLang="zh-TW" sz="1400" kern="120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altLang="zh-TW" sz="14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TL</a:t>
            </a:r>
            <a:r>
              <a:rPr lang="en-US" altLang="zh-TW" sz="1400" kern="12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TW" altLang="en-US" sz="140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" name="圖片 50">
            <a:extLst>
              <a:ext uri="{FF2B5EF4-FFF2-40B4-BE49-F238E27FC236}">
                <a16:creationId xmlns:a16="http://schemas.microsoft.com/office/drawing/2014/main" id="{2D8B63C2-28BA-40C8-8FE3-BE00D23C87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7831" y="3034699"/>
            <a:ext cx="1512735" cy="1141233"/>
          </a:xfrm>
          <a:prstGeom prst="rect">
            <a:avLst/>
          </a:prstGeom>
        </p:spPr>
      </p:pic>
      <p:grpSp>
        <p:nvGrpSpPr>
          <p:cNvPr id="52" name="群組 51"/>
          <p:cNvGrpSpPr/>
          <p:nvPr/>
        </p:nvGrpSpPr>
        <p:grpSpPr>
          <a:xfrm>
            <a:off x="6738419" y="3431523"/>
            <a:ext cx="972974" cy="1257007"/>
            <a:chOff x="3098909" y="1444815"/>
            <a:chExt cx="1345721" cy="1605180"/>
          </a:xfrm>
        </p:grpSpPr>
        <p:sp>
          <p:nvSpPr>
            <p:cNvPr id="53" name="橢圓 52"/>
            <p:cNvSpPr/>
            <p:nvPr/>
          </p:nvSpPr>
          <p:spPr>
            <a:xfrm>
              <a:off x="3502385" y="1444815"/>
              <a:ext cx="452163" cy="452163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grpSp>
          <p:nvGrpSpPr>
            <p:cNvPr id="54" name="群組 53"/>
            <p:cNvGrpSpPr/>
            <p:nvPr/>
          </p:nvGrpSpPr>
          <p:grpSpPr>
            <a:xfrm>
              <a:off x="3098909" y="1497263"/>
              <a:ext cx="1345721" cy="1552732"/>
              <a:chOff x="4437203" y="2020255"/>
              <a:chExt cx="1345721" cy="1552732"/>
            </a:xfrm>
          </p:grpSpPr>
          <p:grpSp>
            <p:nvGrpSpPr>
              <p:cNvPr id="55" name="群組 54"/>
              <p:cNvGrpSpPr/>
              <p:nvPr/>
            </p:nvGrpSpPr>
            <p:grpSpPr>
              <a:xfrm rot="16200000">
                <a:off x="4795028" y="2565725"/>
                <a:ext cx="407341" cy="109794"/>
                <a:chOff x="4139952" y="1980332"/>
                <a:chExt cx="576064" cy="144016"/>
              </a:xfrm>
            </p:grpSpPr>
            <p:cxnSp>
              <p:nvCxnSpPr>
                <p:cNvPr id="67" name="直線接點 66"/>
                <p:cNvCxnSpPr/>
                <p:nvPr/>
              </p:nvCxnSpPr>
              <p:spPr>
                <a:xfrm>
                  <a:off x="4139952" y="2052340"/>
                  <a:ext cx="144016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68" name="直線接點 67"/>
                <p:cNvCxnSpPr/>
                <p:nvPr/>
              </p:nvCxnSpPr>
              <p:spPr>
                <a:xfrm>
                  <a:off x="4290513" y="2052340"/>
                  <a:ext cx="39277" cy="72008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69" name="直線接點 68"/>
                <p:cNvCxnSpPr/>
                <p:nvPr/>
              </p:nvCxnSpPr>
              <p:spPr>
                <a:xfrm flipV="1">
                  <a:off x="4329790" y="1980332"/>
                  <a:ext cx="39277" cy="144016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70" name="直線接點 69"/>
                <p:cNvCxnSpPr/>
                <p:nvPr/>
              </p:nvCxnSpPr>
              <p:spPr>
                <a:xfrm flipH="1" flipV="1">
                  <a:off x="4369067" y="1980332"/>
                  <a:ext cx="39277" cy="144016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71" name="直線接點 70"/>
                <p:cNvCxnSpPr/>
                <p:nvPr/>
              </p:nvCxnSpPr>
              <p:spPr>
                <a:xfrm flipV="1">
                  <a:off x="4408344" y="1980332"/>
                  <a:ext cx="39277" cy="144016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72" name="直線接點 71"/>
                <p:cNvCxnSpPr/>
                <p:nvPr/>
              </p:nvCxnSpPr>
              <p:spPr>
                <a:xfrm flipH="1" flipV="1">
                  <a:off x="4447622" y="1980332"/>
                  <a:ext cx="39277" cy="144016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73" name="直線接點 72"/>
                <p:cNvCxnSpPr/>
                <p:nvPr/>
              </p:nvCxnSpPr>
              <p:spPr>
                <a:xfrm flipV="1">
                  <a:off x="4486899" y="1980332"/>
                  <a:ext cx="39277" cy="144016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74" name="直線接點 73"/>
                <p:cNvCxnSpPr/>
                <p:nvPr/>
              </p:nvCxnSpPr>
              <p:spPr>
                <a:xfrm>
                  <a:off x="4526176" y="1980332"/>
                  <a:ext cx="39277" cy="72008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75" name="直線接點 74"/>
                <p:cNvCxnSpPr/>
                <p:nvPr/>
              </p:nvCxnSpPr>
              <p:spPr>
                <a:xfrm>
                  <a:off x="4565453" y="2052340"/>
                  <a:ext cx="150563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</p:cxnSp>
          </p:grpSp>
          <p:grpSp>
            <p:nvGrpSpPr>
              <p:cNvPr id="56" name="群組 55"/>
              <p:cNvGrpSpPr/>
              <p:nvPr/>
            </p:nvGrpSpPr>
            <p:grpSpPr>
              <a:xfrm rot="5400000">
                <a:off x="4933861" y="2558203"/>
                <a:ext cx="406226" cy="109782"/>
                <a:chOff x="7821845" y="774347"/>
                <a:chExt cx="653350" cy="176567"/>
              </a:xfrm>
            </p:grpSpPr>
            <p:cxnSp>
              <p:nvCxnSpPr>
                <p:cNvPr id="61" name="直線接點 60"/>
                <p:cNvCxnSpPr/>
                <p:nvPr/>
              </p:nvCxnSpPr>
              <p:spPr>
                <a:xfrm>
                  <a:off x="7821845" y="865463"/>
                  <a:ext cx="327535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62" name="直線接點 61"/>
                <p:cNvCxnSpPr/>
                <p:nvPr/>
              </p:nvCxnSpPr>
              <p:spPr>
                <a:xfrm>
                  <a:off x="8092685" y="788073"/>
                  <a:ext cx="122826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63" name="直線接點 62"/>
                <p:cNvCxnSpPr/>
                <p:nvPr/>
              </p:nvCxnSpPr>
              <p:spPr>
                <a:xfrm>
                  <a:off x="8092686" y="937154"/>
                  <a:ext cx="122826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64" name="直線接點 63"/>
                <p:cNvCxnSpPr/>
                <p:nvPr/>
              </p:nvCxnSpPr>
              <p:spPr>
                <a:xfrm>
                  <a:off x="8222308" y="774347"/>
                  <a:ext cx="0" cy="176567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65" name="直線接點 64"/>
                <p:cNvCxnSpPr/>
                <p:nvPr/>
              </p:nvCxnSpPr>
              <p:spPr>
                <a:xfrm flipV="1">
                  <a:off x="8229543" y="866994"/>
                  <a:ext cx="245652" cy="61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66" name="直線接點 65"/>
                <p:cNvCxnSpPr/>
                <p:nvPr/>
              </p:nvCxnSpPr>
              <p:spPr>
                <a:xfrm>
                  <a:off x="8150884" y="817627"/>
                  <a:ext cx="0" cy="88284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</p:cxnSp>
          </p:grpSp>
          <p:sp>
            <p:nvSpPr>
              <p:cNvPr id="57" name="矩形 56"/>
              <p:cNvSpPr/>
              <p:nvPr/>
            </p:nvSpPr>
            <p:spPr>
              <a:xfrm>
                <a:off x="4969227" y="2798989"/>
                <a:ext cx="195069" cy="713851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58" name="文字方塊 57"/>
              <p:cNvSpPr txBox="1"/>
              <p:nvPr/>
            </p:nvSpPr>
            <p:spPr>
              <a:xfrm>
                <a:off x="4876287" y="2020255"/>
                <a:ext cx="244821" cy="2296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</a:rPr>
                  <a:t>M</a:t>
                </a:r>
                <a:endParaRPr kumimoji="0" lang="zh-TW" alt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</a:endParaRPr>
              </a:p>
            </p:txBody>
          </p:sp>
          <p:sp>
            <p:nvSpPr>
              <p:cNvPr id="59" name="手繪多邊形 58"/>
              <p:cNvSpPr/>
              <p:nvPr/>
            </p:nvSpPr>
            <p:spPr>
              <a:xfrm>
                <a:off x="4437203" y="3384935"/>
                <a:ext cx="1345721" cy="188052"/>
              </a:xfrm>
              <a:custGeom>
                <a:avLst/>
                <a:gdLst>
                  <a:gd name="connsiteX0" fmla="*/ 0 w 1345721"/>
                  <a:gd name="connsiteY0" fmla="*/ 89192 h 188052"/>
                  <a:gd name="connsiteX1" fmla="*/ 146649 w 1345721"/>
                  <a:gd name="connsiteY1" fmla="*/ 2927 h 188052"/>
                  <a:gd name="connsiteX2" fmla="*/ 388189 w 1345721"/>
                  <a:gd name="connsiteY2" fmla="*/ 184082 h 188052"/>
                  <a:gd name="connsiteX3" fmla="*/ 638355 w 1345721"/>
                  <a:gd name="connsiteY3" fmla="*/ 132324 h 188052"/>
                  <a:gd name="connsiteX4" fmla="*/ 983412 w 1345721"/>
                  <a:gd name="connsiteY4" fmla="*/ 184082 h 188052"/>
                  <a:gd name="connsiteX5" fmla="*/ 1190446 w 1345721"/>
                  <a:gd name="connsiteY5" fmla="*/ 80565 h 188052"/>
                  <a:gd name="connsiteX6" fmla="*/ 1345721 w 1345721"/>
                  <a:gd name="connsiteY6" fmla="*/ 140950 h 188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45721" h="188052">
                    <a:moveTo>
                      <a:pt x="0" y="89192"/>
                    </a:moveTo>
                    <a:cubicBezTo>
                      <a:pt x="40975" y="38152"/>
                      <a:pt x="81951" y="-12888"/>
                      <a:pt x="146649" y="2927"/>
                    </a:cubicBezTo>
                    <a:cubicBezTo>
                      <a:pt x="211347" y="18742"/>
                      <a:pt x="306238" y="162516"/>
                      <a:pt x="388189" y="184082"/>
                    </a:cubicBezTo>
                    <a:cubicBezTo>
                      <a:pt x="470140" y="205648"/>
                      <a:pt x="539151" y="132324"/>
                      <a:pt x="638355" y="132324"/>
                    </a:cubicBezTo>
                    <a:cubicBezTo>
                      <a:pt x="737559" y="132324"/>
                      <a:pt x="891397" y="192708"/>
                      <a:pt x="983412" y="184082"/>
                    </a:cubicBezTo>
                    <a:cubicBezTo>
                      <a:pt x="1075427" y="175456"/>
                      <a:pt x="1130061" y="87754"/>
                      <a:pt x="1190446" y="80565"/>
                    </a:cubicBezTo>
                    <a:cubicBezTo>
                      <a:pt x="1250831" y="73376"/>
                      <a:pt x="1220638" y="139512"/>
                      <a:pt x="1345721" y="14095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0" name="橢圓 59"/>
              <p:cNvSpPr/>
              <p:nvPr/>
            </p:nvSpPr>
            <p:spPr>
              <a:xfrm>
                <a:off x="5034515" y="3478961"/>
                <a:ext cx="64492" cy="64492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</p:grpSp>
      <p:pic>
        <p:nvPicPr>
          <p:cNvPr id="76" name="圖片 7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9103" y="3123776"/>
            <a:ext cx="684579" cy="684579"/>
          </a:xfrm>
          <a:prstGeom prst="rect">
            <a:avLst/>
          </a:prstGeom>
        </p:spPr>
      </p:pic>
      <p:pic>
        <p:nvPicPr>
          <p:cNvPr id="77" name="圖片 7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2066" y="2988157"/>
            <a:ext cx="1459001" cy="444156"/>
          </a:xfrm>
          <a:prstGeom prst="rect">
            <a:avLst/>
          </a:prstGeom>
        </p:spPr>
      </p:pic>
      <p:pic>
        <p:nvPicPr>
          <p:cNvPr id="78" name="圖片 7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66700" y="3989822"/>
            <a:ext cx="1364282" cy="414588"/>
          </a:xfrm>
          <a:prstGeom prst="rect">
            <a:avLst/>
          </a:prstGeom>
        </p:spPr>
      </p:pic>
      <p:grpSp>
        <p:nvGrpSpPr>
          <p:cNvPr id="9" name="群組 8"/>
          <p:cNvGrpSpPr/>
          <p:nvPr/>
        </p:nvGrpSpPr>
        <p:grpSpPr>
          <a:xfrm>
            <a:off x="2718393" y="2846696"/>
            <a:ext cx="2099811" cy="1734474"/>
            <a:chOff x="972982" y="2232701"/>
            <a:chExt cx="2099811" cy="1734474"/>
          </a:xfrm>
        </p:grpSpPr>
        <p:pic>
          <p:nvPicPr>
            <p:cNvPr id="79" name="圖片 78"/>
            <p:cNvPicPr>
              <a:picLocks noChangeAspect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2982" y="2232701"/>
              <a:ext cx="663250" cy="665688"/>
            </a:xfrm>
            <a:prstGeom prst="rect">
              <a:avLst/>
            </a:prstGeom>
          </p:spPr>
        </p:pic>
        <p:pic>
          <p:nvPicPr>
            <p:cNvPr id="80" name="圖片 79"/>
            <p:cNvPicPr>
              <a:picLocks noChangeAspect="1"/>
            </p:cNvPicPr>
            <p:nvPr/>
          </p:nvPicPr>
          <p:blipFill>
            <a:blip r:embed="rId7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87694" y="2322186"/>
              <a:ext cx="685099" cy="505622"/>
            </a:xfrm>
            <a:prstGeom prst="rect">
              <a:avLst/>
            </a:prstGeom>
          </p:spPr>
        </p:pic>
        <p:pic>
          <p:nvPicPr>
            <p:cNvPr id="81" name="圖片 80"/>
            <p:cNvPicPr>
              <a:picLocks noChangeAspect="1"/>
            </p:cNvPicPr>
            <p:nvPr/>
          </p:nvPicPr>
          <p:blipFill>
            <a:blip r:embed="rId8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84906" y="2238668"/>
              <a:ext cx="672658" cy="672658"/>
            </a:xfrm>
            <a:prstGeom prst="rect">
              <a:avLst/>
            </a:prstGeom>
          </p:spPr>
        </p:pic>
        <p:pic>
          <p:nvPicPr>
            <p:cNvPr id="82" name="圖片 81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41668" y="3325683"/>
              <a:ext cx="610221" cy="615977"/>
            </a:xfrm>
            <a:prstGeom prst="rect">
              <a:avLst/>
            </a:prstGeom>
          </p:spPr>
        </p:pic>
        <p:pic>
          <p:nvPicPr>
            <p:cNvPr id="83" name="圖片 82"/>
            <p:cNvPicPr>
              <a:picLocks noChangeAspect="1"/>
            </p:cNvPicPr>
            <p:nvPr/>
          </p:nvPicPr>
          <p:blipFill>
            <a:blip r:embed="rId10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4256" y="3320739"/>
              <a:ext cx="597602" cy="561014"/>
            </a:xfrm>
            <a:prstGeom prst="rect">
              <a:avLst/>
            </a:prstGeom>
          </p:spPr>
        </p:pic>
        <p:pic>
          <p:nvPicPr>
            <p:cNvPr id="84" name="圖片 83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8931" y="3194360"/>
              <a:ext cx="758966" cy="772815"/>
            </a:xfrm>
            <a:prstGeom prst="rect">
              <a:avLst/>
            </a:prstGeom>
          </p:spPr>
        </p:pic>
      </p:grpSp>
      <p:pic>
        <p:nvPicPr>
          <p:cNvPr id="49" name="圖片 48"/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5213" y="2996851"/>
            <a:ext cx="1064895" cy="1412240"/>
          </a:xfrm>
          <a:prstGeom prst="rect">
            <a:avLst/>
          </a:prstGeom>
          <a:noFill/>
        </p:spPr>
      </p:pic>
      <p:sp>
        <p:nvSpPr>
          <p:cNvPr id="2" name="文字方塊 1"/>
          <p:cNvSpPr txBox="1"/>
          <p:nvPr/>
        </p:nvSpPr>
        <p:spPr>
          <a:xfrm>
            <a:off x="1770611" y="182880"/>
            <a:ext cx="8869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NTOU/MSV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 海大大暑</a:t>
            </a:r>
            <a:r>
              <a:rPr lang="en-US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2023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r>
              <a:rPr lang="en-US" altLang="zh-TW" sz="2400" smtClean="0">
                <a:latin typeface="Times New Roman" panose="02020603050405020304" pitchFamily="18" charset="0"/>
                <a:ea typeface="標楷體" panose="03000509000000000000" pitchFamily="65" charset="-120"/>
              </a:rPr>
              <a:t>(July 01~August 31)</a:t>
            </a:r>
            <a:endParaRPr lang="zh-TW" altLang="en-US" sz="24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6459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74</Words>
  <Application>Microsoft Office PowerPoint</Application>
  <PresentationFormat>寬螢幕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SV M</dc:creator>
  <cp:lastModifiedBy>佳穎</cp:lastModifiedBy>
  <cp:revision>14</cp:revision>
  <dcterms:created xsi:type="dcterms:W3CDTF">2023-04-18T05:29:41Z</dcterms:created>
  <dcterms:modified xsi:type="dcterms:W3CDTF">2023-04-27T05:17:47Z</dcterms:modified>
</cp:coreProperties>
</file>