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BF011-A428-4AD9-9075-9B9FA872C165}" type="datetimeFigureOut">
              <a:rPr lang="zh-TW" altLang="en-US" smtClean="0"/>
              <a:t>2018/10/24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690822"/>
            <a:ext cx="5438775" cy="4442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067C8-6147-49D4-B89C-85EA1A53D8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324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067C8-6147-49D4-B89C-85EA1A53D82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7768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356C-858F-4E52-8BF5-6F43005E9F81}" type="datetime1">
              <a:rPr lang="zh-TW" altLang="en-US" smtClean="0"/>
              <a:t>2018/10/24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284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3D1A5-3372-4B5C-BE29-F2F23AEC0C96}" type="datetime1">
              <a:rPr lang="zh-TW" altLang="en-US" smtClean="0"/>
              <a:t>2018/10/24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3459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34B3-3C4B-416A-AB4F-6EF44C099CD1}" type="datetime1">
              <a:rPr lang="zh-TW" altLang="en-US" smtClean="0"/>
              <a:t>2018/10/24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410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DA7D1-C36B-412A-8CEE-45A78CD90330}" type="datetime1">
              <a:rPr lang="zh-TW" altLang="en-US" smtClean="0"/>
              <a:t>2018/10/24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3002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CDC1-ECBA-41B3-81FB-C77D4D3EC112}" type="datetime1">
              <a:rPr lang="zh-TW" altLang="en-US" smtClean="0"/>
              <a:t>2018/10/24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890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99C6-6370-4966-B578-78BF608C5024}" type="datetime1">
              <a:rPr lang="zh-TW" altLang="en-US" smtClean="0"/>
              <a:t>2018/10/24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993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5403-8BA1-413F-A267-AFDE64DEC764}" type="datetime1">
              <a:rPr lang="zh-TW" altLang="en-US" smtClean="0"/>
              <a:t>2018/10/24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71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A1B7-1A2E-4445-AFA1-7E58D151CE3F}" type="datetime1">
              <a:rPr lang="zh-TW" altLang="en-US" smtClean="0"/>
              <a:t>2018/10/24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474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6F89-2EAD-46EB-BBB7-6236548BD324}" type="datetime1">
              <a:rPr lang="zh-TW" altLang="en-US" smtClean="0"/>
              <a:t>2018/10/24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51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1E4B-6F96-4E40-8745-547C49DA4611}" type="datetime1">
              <a:rPr lang="zh-TW" altLang="en-US" smtClean="0"/>
              <a:t>2018/10/24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72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02E88-A641-4354-9AD8-EC87D1CA4EB5}" type="datetime1">
              <a:rPr lang="zh-TW" altLang="en-US" smtClean="0"/>
              <a:t>2018/10/24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23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DACC0-556A-4CA2-A4AB-5E98173C3DB0}" type="datetime1">
              <a:rPr lang="zh-TW" altLang="en-US" smtClean="0"/>
              <a:t>2018/10/24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945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743000" y="-9939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TW" sz="4000" dirty="0" smtClean="0"/>
              <a:t>Phi  Tau  Phi   2014-2018  </a:t>
            </a:r>
            <a:endParaRPr lang="zh-TW" altLang="en-US" sz="4000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1648936"/>
          <a:ext cx="8219256" cy="433129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592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95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9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申請人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承辦人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服務對象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學會會址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90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2014</a:t>
                      </a:r>
                      <a:endParaRPr lang="zh-TW" altLang="en-US" sz="2000" b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李應德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楊政霖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海大河工系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台灣大學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2015</a:t>
                      </a:r>
                      <a:endParaRPr lang="zh-TW" altLang="en-US" sz="2000" b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周昭昌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王馨霙</a:t>
                      </a:r>
                      <a:endParaRPr lang="zh-TW" altLang="en-US" sz="20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海大機械系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義守大學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2016</a:t>
                      </a:r>
                      <a:endParaRPr lang="zh-TW" altLang="en-US" sz="2000" b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陳柏台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吳仰凱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海大系工系</a:t>
                      </a:r>
                      <a:endParaRPr lang="en-US" altLang="zh-TW" sz="20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義守大學</a:t>
                      </a:r>
                      <a:endParaRPr lang="zh-TW" altLang="en-US" sz="20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52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2017</a:t>
                      </a:r>
                      <a:r>
                        <a:rPr lang="zh-TW" altLang="en-US" sz="2000" b="1" dirty="0" smtClean="0"/>
                        <a:t> </a:t>
                      </a:r>
                      <a:r>
                        <a:rPr lang="zh-TW" altLang="en-US" sz="20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海大</a:t>
                      </a:r>
                      <a:endParaRPr lang="zh-TW" altLang="en-US" sz="20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張文哲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廖嘉</a:t>
                      </a: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慧</a:t>
                      </a:r>
                      <a:endParaRPr lang="zh-TW" altLang="en-US" sz="20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海大全體</a:t>
                      </a:r>
                      <a:endParaRPr lang="en-US" altLang="zh-TW" sz="20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20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270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2017</a:t>
                      </a:r>
                      <a:r>
                        <a:rPr lang="zh-TW" altLang="en-US" sz="2000" b="1" dirty="0" smtClean="0"/>
                        <a:t> </a:t>
                      </a:r>
                      <a:r>
                        <a:rPr lang="zh-TW" altLang="en-US" sz="20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淡江</a:t>
                      </a:r>
                      <a:endParaRPr lang="zh-TW" altLang="en-US" sz="20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洪勇善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李家瑋</a:t>
                      </a:r>
                      <a:endParaRPr lang="zh-TW" altLang="en-US" sz="20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淡江土木系</a:t>
                      </a:r>
                      <a:endParaRPr lang="en-US" altLang="zh-TW" sz="20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20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7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 smtClean="0"/>
                        <a:t>2018</a:t>
                      </a:r>
                      <a:r>
                        <a:rPr lang="zh-TW" altLang="en-US" sz="2000" b="1" dirty="0" smtClean="0"/>
                        <a:t> </a:t>
                      </a: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淡江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洪勇善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李家瑋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淡江土木系</a:t>
                      </a:r>
                      <a:endParaRPr lang="en-US" altLang="zh-TW" sz="20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20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77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2018</a:t>
                      </a:r>
                      <a:r>
                        <a:rPr lang="zh-TW" altLang="en-US" sz="2000" b="1" dirty="0" smtClean="0"/>
                        <a:t> </a:t>
                      </a:r>
                      <a:r>
                        <a:rPr lang="zh-TW" altLang="en-US" sz="20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海大</a:t>
                      </a:r>
                      <a:endParaRPr lang="zh-TW" altLang="en-US" sz="20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郭世榮</a:t>
                      </a:r>
                      <a:endParaRPr lang="zh-TW" altLang="en-US" sz="20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廖嘉慧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河工概論</a:t>
                      </a:r>
                      <a:endParaRPr lang="en-US" altLang="zh-TW" sz="20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20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031649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 smtClean="0"/>
                        <a:t>2018</a:t>
                      </a:r>
                      <a:r>
                        <a:rPr lang="zh-TW" altLang="en-US" sz="2000" b="1" dirty="0" smtClean="0"/>
                        <a:t> </a:t>
                      </a: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義守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黃</a:t>
                      </a: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宏財</a:t>
                      </a:r>
                      <a:endParaRPr lang="zh-TW" altLang="en-US" sz="20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黃</a:t>
                      </a: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宏財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BEM</a:t>
                      </a: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 </a:t>
                      </a:r>
                      <a:r>
                        <a:rPr lang="en-US" altLang="zh-TW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2018</a:t>
                      </a:r>
                    </a:p>
                    <a:p>
                      <a:pPr algn="ctr"/>
                      <a:r>
                        <a:rPr lang="en-US" altLang="zh-TW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(</a:t>
                      </a: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義守</a:t>
                      </a:r>
                      <a:r>
                        <a:rPr lang="en-US" altLang="zh-TW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20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2555776" y="982469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數學、力學與計算</a:t>
            </a:r>
            <a:endParaRPr lang="zh-TW" altLang="en-US" sz="3600" dirty="0">
              <a:latin typeface="華康儷特圓" panose="020F0809000000000000" pitchFamily="49" charset="-120"/>
              <a:ea typeface="華康儷特圓" panose="020F0809000000000000" pitchFamily="49" charset="-120"/>
            </a:endParaRP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4294967295"/>
          </p:nvPr>
        </p:nvSpPr>
        <p:spPr>
          <a:xfrm>
            <a:off x="6248400" y="6597352"/>
            <a:ext cx="2895600" cy="188640"/>
          </a:xfrm>
        </p:spPr>
        <p:txBody>
          <a:bodyPr/>
          <a:lstStyle/>
          <a:p>
            <a:r>
              <a:rPr lang="zh-TW" altLang="en-US" dirty="0" smtClean="0"/>
              <a:t>檔名：</a:t>
            </a:r>
            <a:r>
              <a:rPr lang="en-US" altLang="zh-TW" dirty="0" smtClean="0"/>
              <a:t>Phi  Tau  Phi   2014-2018  </a:t>
            </a:r>
            <a:r>
              <a:rPr lang="zh-TW" altLang="en-US" dirty="0" smtClean="0"/>
              <a:t>小宏製表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751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114</Words>
  <Application>Microsoft Office PowerPoint</Application>
  <PresentationFormat>如螢幕大小 (4:3)</PresentationFormat>
  <Paragraphs>49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華康儷特圓</vt:lpstr>
      <vt:lpstr>新細明體</vt:lpstr>
      <vt:lpstr>標楷體</vt:lpstr>
      <vt:lpstr>Arial</vt:lpstr>
      <vt:lpstr>Calibri</vt:lpstr>
      <vt:lpstr>Office 佈景主題</vt:lpstr>
      <vt:lpstr>Phi  Tau  Phi   2014-2018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  Tau  Phi   2014-2016</dc:title>
  <dc:creator>MSVLAB</dc:creator>
  <cp:lastModifiedBy>Windows 使用者</cp:lastModifiedBy>
  <cp:revision>19</cp:revision>
  <cp:lastPrinted>2018-06-08T01:36:16Z</cp:lastPrinted>
  <dcterms:created xsi:type="dcterms:W3CDTF">2015-09-16T07:12:06Z</dcterms:created>
  <dcterms:modified xsi:type="dcterms:W3CDTF">2018-10-24T06:58:35Z</dcterms:modified>
</cp:coreProperties>
</file>